
<file path=[Content_Types].xml><?xml version="1.0" encoding="utf-8"?>
<Types xmlns="http://schemas.openxmlformats.org/package/2006/content-types">
  <Default Extension="emf" ContentType="image/x-emf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</p:sldMasterIdLst>
  <p:notesMasterIdLst>
    <p:notesMasterId r:id="rId23"/>
  </p:notesMasterIdLst>
  <p:sldIdLst>
    <p:sldId id="256" r:id="rId2"/>
    <p:sldId id="272" r:id="rId3"/>
    <p:sldId id="263" r:id="rId4"/>
    <p:sldId id="264" r:id="rId5"/>
    <p:sldId id="262" r:id="rId6"/>
    <p:sldId id="286" r:id="rId7"/>
    <p:sldId id="287" r:id="rId8"/>
    <p:sldId id="288" r:id="rId9"/>
    <p:sldId id="289" r:id="rId10"/>
    <p:sldId id="290" r:id="rId11"/>
    <p:sldId id="267" r:id="rId12"/>
    <p:sldId id="268" r:id="rId13"/>
    <p:sldId id="269" r:id="rId14"/>
    <p:sldId id="271" r:id="rId15"/>
    <p:sldId id="275" r:id="rId16"/>
    <p:sldId id="277" r:id="rId17"/>
    <p:sldId id="278" r:id="rId18"/>
    <p:sldId id="279" r:id="rId19"/>
    <p:sldId id="282" r:id="rId20"/>
    <p:sldId id="283" r:id="rId21"/>
    <p:sldId id="285" r:id="rId2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12"/>
    <p:restoredTop sz="94699"/>
  </p:normalViewPr>
  <p:slideViewPr>
    <p:cSldViewPr snapToGrid="0" snapToObjects="1">
      <p:cViewPr varScale="1">
        <p:scale>
          <a:sx n="131" d="100"/>
          <a:sy n="131" d="100"/>
        </p:scale>
        <p:origin x="18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5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99247292b3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99247292b3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8" name="Google Shape;2848;g9836a78b99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9" name="Google Shape;2849;g9836a78b99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4" name="Google Shape;3104;g997bfdd7ea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5" name="Google Shape;3105;g997bfdd7ea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2" name="Google Shape;3252;g997bfdd7ea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3" name="Google Shape;3253;g997bfdd7ea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6" name="Google Shape;3296;g98e21bf2e9_0_149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7" name="Google Shape;3297;g98e21bf2e9_0_149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6" name="Google Shape;3526;g98e21bf2e9_0_16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7" name="Google Shape;3527;g98e21bf2e9_0_16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1" name="Google Shape;3711;g99fd1f2104_0_4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2" name="Google Shape;3712;g99fd1f2104_0_4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1" name="Google Shape;3801;g99fd1f2104_0_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2" name="Google Shape;3802;g99fd1f2104_0_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5" name="Google Shape;2255;g99fd1f2104_0_8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6" name="Google Shape;2256;g99fd1f2104_0_8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7" name="Google Shape;1487;g9836a78b99_0_2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8" name="Google Shape;1488;g9836a78b99_0_2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2" name="Google Shape;1542;g967c185ccb_1_3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3" name="Google Shape;1543;g967c185ccb_1_3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5" name="Google Shape;1385;g98e21bf2e9_0_80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6" name="Google Shape;1386;g98e21bf2e9_0_80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0" name="Google Shape;1710;g98e21bf2e9_0_8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1" name="Google Shape;1711;g98e21bf2e9_0_8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3" name="Google Shape;1743;g967c185ccb_1_5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4" name="Google Shape;1744;g967c185ccb_1_5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2" name="Google Shape;1762;g99fd1f2104_0_1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3" name="Google Shape;1763;g99fd1f2104_0_1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5" name="Google Shape;1895;g99fd1f2104_0_17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6" name="Google Shape;1896;g99fd1f2104_0_17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00600" y="1389888"/>
            <a:ext cx="3813000" cy="14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336792" y="3017520"/>
            <a:ext cx="22860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Font typeface="Fira Sans Extra Condensed"/>
              <a:buNone/>
              <a:defRPr b="1"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240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Sans Extra Condensed"/>
              <a:buNone/>
              <a:defRPr sz="25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●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04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oboto"/>
              <a:buChar char="○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0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oboto"/>
              <a:buChar char="■"/>
              <a:def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>
            <a:spLocks noGrp="1"/>
          </p:cNvSpPr>
          <p:nvPr>
            <p:ph type="subTitle" idx="1"/>
          </p:nvPr>
        </p:nvSpPr>
        <p:spPr>
          <a:xfrm>
            <a:off x="6336792" y="3017520"/>
            <a:ext cx="2286000" cy="74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Maira Asmat</a:t>
            </a:r>
            <a:endParaRPr dirty="0"/>
          </a:p>
        </p:txBody>
      </p:sp>
      <p:grpSp>
        <p:nvGrpSpPr>
          <p:cNvPr id="59" name="Google Shape;59;p15"/>
          <p:cNvGrpSpPr/>
          <p:nvPr/>
        </p:nvGrpSpPr>
        <p:grpSpPr>
          <a:xfrm>
            <a:off x="-2134729" y="-802513"/>
            <a:ext cx="8468618" cy="7584076"/>
            <a:chOff x="-2134789" y="-1206800"/>
            <a:chExt cx="8149170" cy="7297995"/>
          </a:xfrm>
        </p:grpSpPr>
        <p:sp>
          <p:nvSpPr>
            <p:cNvPr id="60" name="Google Shape;60;p15"/>
            <p:cNvSpPr/>
            <p:nvPr/>
          </p:nvSpPr>
          <p:spPr>
            <a:xfrm>
              <a:off x="752320" y="2149417"/>
              <a:ext cx="438600" cy="572708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 rot="1632957">
              <a:off x="-1433623" y="77701"/>
              <a:ext cx="6746838" cy="4728993"/>
            </a:xfrm>
            <a:custGeom>
              <a:avLst/>
              <a:gdLst/>
              <a:ahLst/>
              <a:cxnLst/>
              <a:rect l="l" t="t" r="r" b="b"/>
              <a:pathLst>
                <a:path w="300671" h="210250" extrusionOk="0">
                  <a:moveTo>
                    <a:pt x="102598" y="210250"/>
                  </a:moveTo>
                  <a:lnTo>
                    <a:pt x="151955" y="163614"/>
                  </a:lnTo>
                  <a:lnTo>
                    <a:pt x="215302" y="148069"/>
                  </a:lnTo>
                  <a:lnTo>
                    <a:pt x="242377" y="90926"/>
                  </a:lnTo>
                  <a:lnTo>
                    <a:pt x="300671" y="72272"/>
                  </a:lnTo>
                  <a:lnTo>
                    <a:pt x="195481" y="0"/>
                  </a:lnTo>
                  <a:lnTo>
                    <a:pt x="140944" y="9314"/>
                  </a:lnTo>
                  <a:lnTo>
                    <a:pt x="112314" y="52077"/>
                  </a:lnTo>
                  <a:lnTo>
                    <a:pt x="48967" y="65679"/>
                  </a:lnTo>
                  <a:lnTo>
                    <a:pt x="0" y="11658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  <a:effectLst>
              <a:outerShdw blurRad="114300" dist="76200" dir="5040000" algn="bl" rotWithShape="0">
                <a:srgbClr val="000000">
                  <a:alpha val="8000"/>
                </a:srgbClr>
              </a:outerShdw>
            </a:effectLst>
          </p:spPr>
        </p:sp>
        <p:sp>
          <p:nvSpPr>
            <p:cNvPr id="62" name="Google Shape;62;p15"/>
            <p:cNvSpPr/>
            <p:nvPr/>
          </p:nvSpPr>
          <p:spPr>
            <a:xfrm rot="1632957">
              <a:off x="-1270401" y="162792"/>
              <a:ext cx="6470678" cy="4466733"/>
            </a:xfrm>
            <a:custGeom>
              <a:avLst/>
              <a:gdLst/>
              <a:ahLst/>
              <a:cxnLst/>
              <a:rect l="l" t="t" r="r" b="b"/>
              <a:pathLst>
                <a:path w="288364" h="198590" extrusionOk="0">
                  <a:moveTo>
                    <a:pt x="0" y="113091"/>
                  </a:moveTo>
                  <a:lnTo>
                    <a:pt x="95992" y="198590"/>
                  </a:lnTo>
                  <a:lnTo>
                    <a:pt x="142239" y="156618"/>
                  </a:lnTo>
                  <a:lnTo>
                    <a:pt x="207529" y="141073"/>
                  </a:lnTo>
                  <a:lnTo>
                    <a:pt x="232790" y="83944"/>
                  </a:lnTo>
                  <a:lnTo>
                    <a:pt x="288364" y="67622"/>
                  </a:lnTo>
                  <a:lnTo>
                    <a:pt x="190429" y="0"/>
                  </a:lnTo>
                  <a:lnTo>
                    <a:pt x="137187" y="8549"/>
                  </a:lnTo>
                  <a:lnTo>
                    <a:pt x="108817" y="50522"/>
                  </a:lnTo>
                  <a:lnTo>
                    <a:pt x="45470" y="6490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  <p:grpSp>
          <p:nvGrpSpPr>
            <p:cNvPr id="63" name="Google Shape;63;p15"/>
            <p:cNvGrpSpPr/>
            <p:nvPr/>
          </p:nvGrpSpPr>
          <p:grpSpPr>
            <a:xfrm rot="1141226">
              <a:off x="-301374" y="1011835"/>
              <a:ext cx="4399690" cy="2533946"/>
              <a:chOff x="1553275" y="1341875"/>
              <a:chExt cx="3484525" cy="2000550"/>
            </a:xfrm>
          </p:grpSpPr>
          <p:sp>
            <p:nvSpPr>
              <p:cNvPr id="64" name="Google Shape;64;p15"/>
              <p:cNvSpPr/>
              <p:nvPr/>
            </p:nvSpPr>
            <p:spPr>
              <a:xfrm>
                <a:off x="1553275" y="1341875"/>
                <a:ext cx="3484525" cy="2000550"/>
              </a:xfrm>
              <a:custGeom>
                <a:avLst/>
                <a:gdLst/>
                <a:ahLst/>
                <a:cxnLst/>
                <a:rect l="l" t="t" r="r" b="b"/>
                <a:pathLst>
                  <a:path w="139381" h="80022" extrusionOk="0">
                    <a:moveTo>
                      <a:pt x="53254" y="76280"/>
                    </a:moveTo>
                    <a:cubicBezTo>
                      <a:pt x="53733" y="75450"/>
                      <a:pt x="54211" y="74621"/>
                      <a:pt x="54689" y="73791"/>
                    </a:cubicBezTo>
                    <a:cubicBezTo>
                      <a:pt x="52410" y="70809"/>
                      <a:pt x="50835" y="68797"/>
                      <a:pt x="54422" y="68488"/>
                    </a:cubicBezTo>
                    <a:cubicBezTo>
                      <a:pt x="56490" y="68164"/>
                      <a:pt x="58149" y="68319"/>
                      <a:pt x="59654" y="68474"/>
                    </a:cubicBezTo>
                    <a:cubicBezTo>
                      <a:pt x="61567" y="69894"/>
                      <a:pt x="63551" y="71006"/>
                      <a:pt x="66420" y="70851"/>
                    </a:cubicBezTo>
                    <a:cubicBezTo>
                      <a:pt x="67967" y="68319"/>
                      <a:pt x="71245" y="68122"/>
                      <a:pt x="75127" y="68755"/>
                    </a:cubicBezTo>
                    <a:cubicBezTo>
                      <a:pt x="78433" y="69923"/>
                      <a:pt x="77265" y="71836"/>
                      <a:pt x="80191" y="72243"/>
                    </a:cubicBezTo>
                    <a:cubicBezTo>
                      <a:pt x="83173" y="72665"/>
                      <a:pt x="87407" y="72961"/>
                      <a:pt x="88546" y="70584"/>
                    </a:cubicBezTo>
                    <a:cubicBezTo>
                      <a:pt x="88054" y="69219"/>
                      <a:pt x="88940" y="68446"/>
                      <a:pt x="89924" y="67503"/>
                    </a:cubicBezTo>
                    <a:cubicBezTo>
                      <a:pt x="89277" y="65323"/>
                      <a:pt x="89587" y="64634"/>
                      <a:pt x="90600" y="63959"/>
                    </a:cubicBezTo>
                    <a:cubicBezTo>
                      <a:pt x="98237" y="62186"/>
                      <a:pt x="95157" y="58163"/>
                      <a:pt x="98448" y="55449"/>
                    </a:cubicBezTo>
                    <a:cubicBezTo>
                      <a:pt x="101501" y="52664"/>
                      <a:pt x="103765" y="50118"/>
                      <a:pt x="101051" y="47867"/>
                    </a:cubicBezTo>
                    <a:cubicBezTo>
                      <a:pt x="97928" y="46306"/>
                      <a:pt x="97956" y="44027"/>
                      <a:pt x="98308" y="40328"/>
                    </a:cubicBezTo>
                    <a:cubicBezTo>
                      <a:pt x="98758" y="38893"/>
                      <a:pt x="99222" y="37444"/>
                      <a:pt x="99686" y="36010"/>
                    </a:cubicBezTo>
                    <a:cubicBezTo>
                      <a:pt x="98350" y="30890"/>
                      <a:pt x="100108" y="27106"/>
                      <a:pt x="103287" y="32015"/>
                    </a:cubicBezTo>
                    <a:cubicBezTo>
                      <a:pt x="104300" y="34097"/>
                      <a:pt x="104750" y="36347"/>
                      <a:pt x="106635" y="35574"/>
                    </a:cubicBezTo>
                    <a:cubicBezTo>
                      <a:pt x="107929" y="34434"/>
                      <a:pt x="107816" y="32803"/>
                      <a:pt x="109504" y="32212"/>
                    </a:cubicBezTo>
                    <a:cubicBezTo>
                      <a:pt x="110334" y="32057"/>
                      <a:pt x="110644" y="31340"/>
                      <a:pt x="110489" y="30116"/>
                    </a:cubicBezTo>
                    <a:cubicBezTo>
                      <a:pt x="110067" y="25868"/>
                      <a:pt x="110784" y="23913"/>
                      <a:pt x="114638" y="24152"/>
                    </a:cubicBezTo>
                    <a:cubicBezTo>
                      <a:pt x="118267" y="24054"/>
                      <a:pt x="118957" y="26585"/>
                      <a:pt x="120884" y="29286"/>
                    </a:cubicBezTo>
                    <a:cubicBezTo>
                      <a:pt x="123247" y="32873"/>
                      <a:pt x="126327" y="35799"/>
                      <a:pt x="129970" y="38218"/>
                    </a:cubicBezTo>
                    <a:cubicBezTo>
                      <a:pt x="130364" y="37979"/>
                      <a:pt x="130758" y="37740"/>
                      <a:pt x="131166" y="37501"/>
                    </a:cubicBezTo>
                    <a:cubicBezTo>
                      <a:pt x="131419" y="35967"/>
                      <a:pt x="132010" y="34730"/>
                      <a:pt x="133444" y="34265"/>
                    </a:cubicBezTo>
                    <a:cubicBezTo>
                      <a:pt x="131419" y="28161"/>
                      <a:pt x="132136" y="24940"/>
                      <a:pt x="136061" y="24462"/>
                    </a:cubicBezTo>
                    <a:cubicBezTo>
                      <a:pt x="136469" y="22802"/>
                      <a:pt x="136145" y="21465"/>
                      <a:pt x="134795" y="20593"/>
                    </a:cubicBezTo>
                    <a:cubicBezTo>
                      <a:pt x="133388" y="18877"/>
                      <a:pt x="134429" y="18062"/>
                      <a:pt x="135737" y="17457"/>
                    </a:cubicBezTo>
                    <a:cubicBezTo>
                      <a:pt x="138677" y="16782"/>
                      <a:pt x="139380" y="16120"/>
                      <a:pt x="139001" y="14573"/>
                    </a:cubicBezTo>
                    <a:cubicBezTo>
                      <a:pt x="138761" y="13603"/>
                      <a:pt x="138143" y="11830"/>
                      <a:pt x="137242" y="10930"/>
                    </a:cubicBezTo>
                    <a:cubicBezTo>
                      <a:pt x="136708" y="10396"/>
                      <a:pt x="135695" y="10072"/>
                      <a:pt x="135104" y="9636"/>
                    </a:cubicBezTo>
                    <a:cubicBezTo>
                      <a:pt x="133318" y="8342"/>
                      <a:pt x="132474" y="6542"/>
                      <a:pt x="132826" y="4122"/>
                    </a:cubicBezTo>
                    <a:cubicBezTo>
                      <a:pt x="133008" y="901"/>
                      <a:pt x="132572" y="563"/>
                      <a:pt x="130012" y="2730"/>
                    </a:cubicBezTo>
                    <a:cubicBezTo>
                      <a:pt x="126777" y="1576"/>
                      <a:pt x="123570" y="2378"/>
                      <a:pt x="120180" y="2702"/>
                    </a:cubicBezTo>
                    <a:cubicBezTo>
                      <a:pt x="117634" y="3503"/>
                      <a:pt x="114427" y="4024"/>
                      <a:pt x="112022" y="2870"/>
                    </a:cubicBezTo>
                    <a:cubicBezTo>
                      <a:pt x="109237" y="1520"/>
                      <a:pt x="108646" y="1478"/>
                      <a:pt x="104820" y="1787"/>
                    </a:cubicBezTo>
                    <a:cubicBezTo>
                      <a:pt x="102134" y="1998"/>
                      <a:pt x="100432" y="367"/>
                      <a:pt x="97323" y="1"/>
                    </a:cubicBezTo>
                    <a:cubicBezTo>
                      <a:pt x="96873" y="71"/>
                      <a:pt x="96282" y="240"/>
                      <a:pt x="96127" y="718"/>
                    </a:cubicBezTo>
                    <a:cubicBezTo>
                      <a:pt x="96099" y="1534"/>
                      <a:pt x="97056" y="3039"/>
                      <a:pt x="96226" y="3123"/>
                    </a:cubicBezTo>
                    <a:cubicBezTo>
                      <a:pt x="94510" y="2758"/>
                      <a:pt x="96507" y="803"/>
                      <a:pt x="94383" y="634"/>
                    </a:cubicBezTo>
                    <a:cubicBezTo>
                      <a:pt x="92344" y="465"/>
                      <a:pt x="90093" y="296"/>
                      <a:pt x="87843" y="1379"/>
                    </a:cubicBezTo>
                    <a:lnTo>
                      <a:pt x="86900" y="2251"/>
                    </a:lnTo>
                    <a:lnTo>
                      <a:pt x="85916" y="1084"/>
                    </a:lnTo>
                    <a:lnTo>
                      <a:pt x="81203" y="1942"/>
                    </a:lnTo>
                    <a:cubicBezTo>
                      <a:pt x="77237" y="1703"/>
                      <a:pt x="77124" y="1323"/>
                      <a:pt x="74283" y="2870"/>
                    </a:cubicBezTo>
                    <a:cubicBezTo>
                      <a:pt x="73242" y="3433"/>
                      <a:pt x="72286" y="3799"/>
                      <a:pt x="71779" y="4544"/>
                    </a:cubicBezTo>
                    <a:cubicBezTo>
                      <a:pt x="72103" y="5318"/>
                      <a:pt x="72314" y="5768"/>
                      <a:pt x="72047" y="6049"/>
                    </a:cubicBezTo>
                    <a:cubicBezTo>
                      <a:pt x="71287" y="6331"/>
                      <a:pt x="70823" y="4783"/>
                      <a:pt x="70218" y="4150"/>
                    </a:cubicBezTo>
                    <a:cubicBezTo>
                      <a:pt x="68825" y="2561"/>
                      <a:pt x="66589" y="3827"/>
                      <a:pt x="64831" y="4150"/>
                    </a:cubicBezTo>
                    <a:cubicBezTo>
                      <a:pt x="60850" y="4896"/>
                      <a:pt x="57319" y="6485"/>
                      <a:pt x="54267" y="8454"/>
                    </a:cubicBezTo>
                    <a:cubicBezTo>
                      <a:pt x="53100" y="8820"/>
                      <a:pt x="52481" y="9242"/>
                      <a:pt x="52199" y="10002"/>
                    </a:cubicBezTo>
                    <a:cubicBezTo>
                      <a:pt x="53522" y="11000"/>
                      <a:pt x="54844" y="11999"/>
                      <a:pt x="56152" y="12998"/>
                    </a:cubicBezTo>
                    <a:cubicBezTo>
                      <a:pt x="57376" y="13209"/>
                      <a:pt x="58290" y="13012"/>
                      <a:pt x="59443" y="12309"/>
                    </a:cubicBezTo>
                    <a:cubicBezTo>
                      <a:pt x="60048" y="12674"/>
                      <a:pt x="60836" y="13307"/>
                      <a:pt x="61441" y="13673"/>
                    </a:cubicBezTo>
                    <a:cubicBezTo>
                      <a:pt x="60766" y="13996"/>
                      <a:pt x="60105" y="14615"/>
                      <a:pt x="61061" y="15065"/>
                    </a:cubicBezTo>
                    <a:cubicBezTo>
                      <a:pt x="61005" y="15712"/>
                      <a:pt x="60920" y="16120"/>
                      <a:pt x="60864" y="16782"/>
                    </a:cubicBezTo>
                    <a:cubicBezTo>
                      <a:pt x="60203" y="16261"/>
                      <a:pt x="59739" y="16514"/>
                      <a:pt x="59162" y="16796"/>
                    </a:cubicBezTo>
                    <a:cubicBezTo>
                      <a:pt x="58839" y="16430"/>
                      <a:pt x="58417" y="15881"/>
                      <a:pt x="58107" y="15502"/>
                    </a:cubicBezTo>
                    <a:cubicBezTo>
                      <a:pt x="58389" y="16303"/>
                      <a:pt x="58206" y="16936"/>
                      <a:pt x="57516" y="16950"/>
                    </a:cubicBezTo>
                    <a:cubicBezTo>
                      <a:pt x="57671" y="17218"/>
                      <a:pt x="58121" y="17738"/>
                      <a:pt x="58276" y="18005"/>
                    </a:cubicBezTo>
                    <a:cubicBezTo>
                      <a:pt x="57967" y="18399"/>
                      <a:pt x="57615" y="18568"/>
                      <a:pt x="56855" y="18709"/>
                    </a:cubicBezTo>
                    <a:cubicBezTo>
                      <a:pt x="57165" y="19890"/>
                      <a:pt x="57882" y="21086"/>
                      <a:pt x="58206" y="22267"/>
                    </a:cubicBezTo>
                    <a:cubicBezTo>
                      <a:pt x="57798" y="22506"/>
                      <a:pt x="57432" y="22928"/>
                      <a:pt x="56518" y="21916"/>
                    </a:cubicBezTo>
                    <a:cubicBezTo>
                      <a:pt x="56180" y="20368"/>
                      <a:pt x="56138" y="19623"/>
                      <a:pt x="55308" y="19567"/>
                    </a:cubicBezTo>
                    <a:cubicBezTo>
                      <a:pt x="55688" y="18920"/>
                      <a:pt x="55800" y="18329"/>
                      <a:pt x="55702" y="17780"/>
                    </a:cubicBezTo>
                    <a:cubicBezTo>
                      <a:pt x="55139" y="17977"/>
                      <a:pt x="54816" y="18568"/>
                      <a:pt x="54253" y="18779"/>
                    </a:cubicBezTo>
                    <a:cubicBezTo>
                      <a:pt x="54070" y="20340"/>
                      <a:pt x="53620" y="20284"/>
                      <a:pt x="53100" y="19665"/>
                    </a:cubicBezTo>
                    <a:cubicBezTo>
                      <a:pt x="51398" y="19792"/>
                      <a:pt x="51792" y="20256"/>
                      <a:pt x="51778" y="19271"/>
                    </a:cubicBezTo>
                    <a:cubicBezTo>
                      <a:pt x="52790" y="18343"/>
                      <a:pt x="53803" y="17414"/>
                      <a:pt x="54816" y="16486"/>
                    </a:cubicBezTo>
                    <a:cubicBezTo>
                      <a:pt x="54886" y="15530"/>
                      <a:pt x="54970" y="14587"/>
                      <a:pt x="55055" y="13631"/>
                    </a:cubicBezTo>
                    <a:cubicBezTo>
                      <a:pt x="53887" y="12956"/>
                      <a:pt x="52734" y="12266"/>
                      <a:pt x="51567" y="11577"/>
                    </a:cubicBezTo>
                    <a:cubicBezTo>
                      <a:pt x="49330" y="13152"/>
                      <a:pt x="47290" y="13110"/>
                      <a:pt x="44956" y="11943"/>
                    </a:cubicBezTo>
                    <a:cubicBezTo>
                      <a:pt x="41214" y="10241"/>
                      <a:pt x="38738" y="12098"/>
                      <a:pt x="36235" y="14503"/>
                    </a:cubicBezTo>
                    <a:cubicBezTo>
                      <a:pt x="36530" y="15080"/>
                      <a:pt x="36628" y="15712"/>
                      <a:pt x="36235" y="16486"/>
                    </a:cubicBezTo>
                    <a:cubicBezTo>
                      <a:pt x="35869" y="16992"/>
                      <a:pt x="35700" y="17091"/>
                      <a:pt x="35433" y="17007"/>
                    </a:cubicBezTo>
                    <a:cubicBezTo>
                      <a:pt x="35011" y="16514"/>
                      <a:pt x="35067" y="15853"/>
                      <a:pt x="35334" y="15065"/>
                    </a:cubicBezTo>
                    <a:cubicBezTo>
                      <a:pt x="32170" y="18315"/>
                      <a:pt x="26304" y="21437"/>
                      <a:pt x="24546" y="25727"/>
                    </a:cubicBezTo>
                    <a:cubicBezTo>
                      <a:pt x="24307" y="25854"/>
                      <a:pt x="24068" y="25995"/>
                      <a:pt x="23828" y="26121"/>
                    </a:cubicBezTo>
                    <a:cubicBezTo>
                      <a:pt x="23491" y="26487"/>
                      <a:pt x="23139" y="26867"/>
                      <a:pt x="22802" y="27232"/>
                    </a:cubicBezTo>
                    <a:cubicBezTo>
                      <a:pt x="22703" y="27626"/>
                      <a:pt x="22591" y="28020"/>
                      <a:pt x="22492" y="28414"/>
                    </a:cubicBezTo>
                    <a:cubicBezTo>
                      <a:pt x="22225" y="28330"/>
                      <a:pt x="21958" y="28259"/>
                      <a:pt x="21690" y="28175"/>
                    </a:cubicBezTo>
                    <a:cubicBezTo>
                      <a:pt x="21381" y="28133"/>
                      <a:pt x="21057" y="28076"/>
                      <a:pt x="20748" y="28020"/>
                    </a:cubicBezTo>
                    <a:cubicBezTo>
                      <a:pt x="20720" y="28330"/>
                      <a:pt x="20692" y="28653"/>
                      <a:pt x="20664" y="28963"/>
                    </a:cubicBezTo>
                    <a:cubicBezTo>
                      <a:pt x="19454" y="28991"/>
                      <a:pt x="18244" y="29019"/>
                      <a:pt x="17035" y="29047"/>
                    </a:cubicBezTo>
                    <a:cubicBezTo>
                      <a:pt x="17063" y="29694"/>
                      <a:pt x="16359" y="29567"/>
                      <a:pt x="15684" y="29441"/>
                    </a:cubicBezTo>
                    <a:cubicBezTo>
                      <a:pt x="15558" y="29680"/>
                      <a:pt x="15642" y="30243"/>
                      <a:pt x="15333" y="30341"/>
                    </a:cubicBezTo>
                    <a:cubicBezTo>
                      <a:pt x="14657" y="30257"/>
                      <a:pt x="14939" y="29553"/>
                      <a:pt x="14601" y="29286"/>
                    </a:cubicBezTo>
                    <a:cubicBezTo>
                      <a:pt x="14024" y="29188"/>
                      <a:pt x="13110" y="29089"/>
                      <a:pt x="12533" y="28892"/>
                    </a:cubicBezTo>
                    <a:cubicBezTo>
                      <a:pt x="12266" y="29160"/>
                      <a:pt x="11999" y="29638"/>
                      <a:pt x="11732" y="29905"/>
                    </a:cubicBezTo>
                    <a:cubicBezTo>
                      <a:pt x="11549" y="29666"/>
                      <a:pt x="11366" y="29202"/>
                      <a:pt x="11183" y="28963"/>
                    </a:cubicBezTo>
                    <a:cubicBezTo>
                      <a:pt x="10480" y="29286"/>
                      <a:pt x="9509" y="29638"/>
                      <a:pt x="8792" y="29947"/>
                    </a:cubicBezTo>
                    <a:cubicBezTo>
                      <a:pt x="8286" y="30369"/>
                      <a:pt x="7667" y="30805"/>
                      <a:pt x="7667" y="31494"/>
                    </a:cubicBezTo>
                    <a:cubicBezTo>
                      <a:pt x="8440" y="31255"/>
                      <a:pt x="9242" y="30946"/>
                      <a:pt x="10002" y="30707"/>
                    </a:cubicBezTo>
                    <a:cubicBezTo>
                      <a:pt x="9439" y="31368"/>
                      <a:pt x="8201" y="32324"/>
                      <a:pt x="7639" y="32971"/>
                    </a:cubicBezTo>
                    <a:cubicBezTo>
                      <a:pt x="5965" y="32648"/>
                      <a:pt x="5908" y="32578"/>
                      <a:pt x="6246" y="33211"/>
                    </a:cubicBezTo>
                    <a:cubicBezTo>
                      <a:pt x="5149" y="33703"/>
                      <a:pt x="5149" y="32873"/>
                      <a:pt x="4305" y="33393"/>
                    </a:cubicBezTo>
                    <a:cubicBezTo>
                      <a:pt x="3503" y="34012"/>
                      <a:pt x="2687" y="34645"/>
                      <a:pt x="1871" y="35264"/>
                    </a:cubicBezTo>
                    <a:cubicBezTo>
                      <a:pt x="718" y="36150"/>
                      <a:pt x="437" y="36868"/>
                      <a:pt x="1" y="38316"/>
                    </a:cubicBezTo>
                    <a:cubicBezTo>
                      <a:pt x="1815" y="38302"/>
                      <a:pt x="4066" y="38063"/>
                      <a:pt x="5711" y="36474"/>
                    </a:cubicBezTo>
                    <a:cubicBezTo>
                      <a:pt x="6654" y="37205"/>
                      <a:pt x="7484" y="36614"/>
                      <a:pt x="8792" y="35264"/>
                    </a:cubicBezTo>
                    <a:cubicBezTo>
                      <a:pt x="8553" y="38331"/>
                      <a:pt x="8103" y="41481"/>
                      <a:pt x="7864" y="44562"/>
                    </a:cubicBezTo>
                    <a:cubicBezTo>
                      <a:pt x="5289" y="45237"/>
                      <a:pt x="4966" y="45757"/>
                      <a:pt x="6752" y="46784"/>
                    </a:cubicBezTo>
                    <a:cubicBezTo>
                      <a:pt x="5571" y="49414"/>
                      <a:pt x="6274" y="48036"/>
                      <a:pt x="2462" y="51384"/>
                    </a:cubicBezTo>
                    <a:cubicBezTo>
                      <a:pt x="2969" y="52045"/>
                      <a:pt x="6710" y="56687"/>
                      <a:pt x="5641" y="58571"/>
                    </a:cubicBezTo>
                    <a:cubicBezTo>
                      <a:pt x="7737" y="60358"/>
                      <a:pt x="9270" y="62440"/>
                      <a:pt x="9959" y="64915"/>
                    </a:cubicBezTo>
                    <a:cubicBezTo>
                      <a:pt x="11464" y="64563"/>
                      <a:pt x="12984" y="64198"/>
                      <a:pt x="14489" y="63846"/>
                    </a:cubicBezTo>
                    <a:cubicBezTo>
                      <a:pt x="15051" y="63494"/>
                      <a:pt x="15614" y="63143"/>
                      <a:pt x="16191" y="62791"/>
                    </a:cubicBezTo>
                    <a:cubicBezTo>
                      <a:pt x="18047" y="64057"/>
                      <a:pt x="19904" y="65323"/>
                      <a:pt x="21747" y="66589"/>
                    </a:cubicBezTo>
                    <a:cubicBezTo>
                      <a:pt x="23308" y="67039"/>
                      <a:pt x="24349" y="66280"/>
                      <a:pt x="24630" y="63776"/>
                    </a:cubicBezTo>
                    <a:cubicBezTo>
                      <a:pt x="25488" y="63424"/>
                      <a:pt x="26332" y="63072"/>
                      <a:pt x="27190" y="62735"/>
                    </a:cubicBezTo>
                    <a:cubicBezTo>
                      <a:pt x="28400" y="63705"/>
                      <a:pt x="29427" y="64057"/>
                      <a:pt x="30130" y="67770"/>
                    </a:cubicBezTo>
                    <a:cubicBezTo>
                      <a:pt x="29019" y="71020"/>
                      <a:pt x="28555" y="74114"/>
                      <a:pt x="32957" y="76083"/>
                    </a:cubicBezTo>
                    <a:cubicBezTo>
                      <a:pt x="34068" y="76168"/>
                      <a:pt x="34941" y="75732"/>
                      <a:pt x="35630" y="74972"/>
                    </a:cubicBezTo>
                    <a:cubicBezTo>
                      <a:pt x="35630" y="73453"/>
                      <a:pt x="36446" y="72258"/>
                      <a:pt x="38119" y="71371"/>
                    </a:cubicBezTo>
                    <a:cubicBezTo>
                      <a:pt x="39132" y="71723"/>
                      <a:pt x="40300" y="72469"/>
                      <a:pt x="41158" y="73059"/>
                    </a:cubicBezTo>
                    <a:cubicBezTo>
                      <a:pt x="41763" y="75901"/>
                      <a:pt x="42761" y="78432"/>
                      <a:pt x="46109" y="80022"/>
                    </a:cubicBezTo>
                    <a:cubicBezTo>
                      <a:pt x="50568" y="79234"/>
                      <a:pt x="46840" y="75788"/>
                      <a:pt x="53508" y="76477"/>
                    </a:cubicBezTo>
                    <a:lnTo>
                      <a:pt x="53254" y="7628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15"/>
              <p:cNvSpPr/>
              <p:nvPr/>
            </p:nvSpPr>
            <p:spPr>
              <a:xfrm>
                <a:off x="4830650" y="2276925"/>
                <a:ext cx="212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141" extrusionOk="0">
                    <a:moveTo>
                      <a:pt x="85" y="0"/>
                    </a:moveTo>
                    <a:lnTo>
                      <a:pt x="0" y="141"/>
                    </a:lnTo>
                    <a:lnTo>
                      <a:pt x="71" y="99"/>
                    </a:lnTo>
                    <a:cubicBezTo>
                      <a:pt x="71" y="70"/>
                      <a:pt x="71" y="28"/>
                      <a:pt x="85" y="0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15"/>
              <p:cNvSpPr/>
              <p:nvPr/>
            </p:nvSpPr>
            <p:spPr>
              <a:xfrm>
                <a:off x="4877075" y="2181975"/>
                <a:ext cx="12325" cy="1760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704" extrusionOk="0">
                    <a:moveTo>
                      <a:pt x="281" y="0"/>
                    </a:moveTo>
                    <a:lnTo>
                      <a:pt x="0" y="521"/>
                    </a:lnTo>
                    <a:lnTo>
                      <a:pt x="366" y="704"/>
                    </a:lnTo>
                    <a:cubicBezTo>
                      <a:pt x="408" y="690"/>
                      <a:pt x="450" y="676"/>
                      <a:pt x="492" y="661"/>
                    </a:cubicBezTo>
                    <a:cubicBezTo>
                      <a:pt x="422" y="436"/>
                      <a:pt x="352" y="211"/>
                      <a:pt x="281" y="0"/>
                    </a:cubicBez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15"/>
              <p:cNvSpPr/>
              <p:nvPr/>
            </p:nvSpPr>
            <p:spPr>
              <a:xfrm>
                <a:off x="4675225" y="2014225"/>
                <a:ext cx="158625" cy="225100"/>
              </a:xfrm>
              <a:custGeom>
                <a:avLst/>
                <a:gdLst/>
                <a:ahLst/>
                <a:cxnLst/>
                <a:rect l="l" t="t" r="r" b="b"/>
                <a:pathLst>
                  <a:path w="6345" h="9004" extrusionOk="0">
                    <a:moveTo>
                      <a:pt x="3981" y="1"/>
                    </a:moveTo>
                    <a:lnTo>
                      <a:pt x="3992" y="7"/>
                    </a:lnTo>
                    <a:lnTo>
                      <a:pt x="3995" y="1"/>
                    </a:lnTo>
                    <a:close/>
                    <a:moveTo>
                      <a:pt x="3992" y="7"/>
                    </a:moveTo>
                    <a:lnTo>
                      <a:pt x="0" y="7231"/>
                    </a:lnTo>
                    <a:cubicBezTo>
                      <a:pt x="563" y="7779"/>
                      <a:pt x="1168" y="8328"/>
                      <a:pt x="1773" y="8834"/>
                    </a:cubicBezTo>
                    <a:lnTo>
                      <a:pt x="2082" y="9003"/>
                    </a:lnTo>
                    <a:lnTo>
                      <a:pt x="6344" y="1309"/>
                    </a:lnTo>
                    <a:lnTo>
                      <a:pt x="3992" y="7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15"/>
              <p:cNvSpPr/>
              <p:nvPr/>
            </p:nvSpPr>
            <p:spPr>
              <a:xfrm>
                <a:off x="4801825" y="1858100"/>
                <a:ext cx="110075" cy="125225"/>
              </a:xfrm>
              <a:custGeom>
                <a:avLst/>
                <a:gdLst/>
                <a:ahLst/>
                <a:cxnLst/>
                <a:rect l="l" t="t" r="r" b="b"/>
                <a:pathLst>
                  <a:path w="4403" h="5009" extrusionOk="0">
                    <a:moveTo>
                      <a:pt x="2054" y="1"/>
                    </a:moveTo>
                    <a:lnTo>
                      <a:pt x="0" y="3700"/>
                    </a:lnTo>
                    <a:lnTo>
                      <a:pt x="2363" y="5008"/>
                    </a:lnTo>
                    <a:lnTo>
                      <a:pt x="4403" y="1309"/>
                    </a:lnTo>
                    <a:lnTo>
                      <a:pt x="205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15"/>
              <p:cNvSpPr/>
              <p:nvPr/>
            </p:nvSpPr>
            <p:spPr>
              <a:xfrm>
                <a:off x="4602775" y="1972400"/>
                <a:ext cx="136125" cy="195875"/>
              </a:xfrm>
              <a:custGeom>
                <a:avLst/>
                <a:gdLst/>
                <a:ahLst/>
                <a:cxnLst/>
                <a:rect l="l" t="t" r="r" b="b"/>
                <a:pathLst>
                  <a:path w="5445" h="7835" extrusionOk="0">
                    <a:moveTo>
                      <a:pt x="3095" y="0"/>
                    </a:moveTo>
                    <a:lnTo>
                      <a:pt x="1" y="5598"/>
                    </a:lnTo>
                    <a:cubicBezTo>
                      <a:pt x="577" y="6386"/>
                      <a:pt x="1210" y="7117"/>
                      <a:pt x="1871" y="7835"/>
                    </a:cubicBezTo>
                    <a:lnTo>
                      <a:pt x="5444" y="1294"/>
                    </a:lnTo>
                    <a:lnTo>
                      <a:pt x="309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15"/>
              <p:cNvSpPr/>
              <p:nvPr/>
            </p:nvSpPr>
            <p:spPr>
              <a:xfrm>
                <a:off x="3448675" y="2969300"/>
                <a:ext cx="106575" cy="96400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3856" extrusionOk="0">
                    <a:moveTo>
                      <a:pt x="1154" y="1"/>
                    </a:moveTo>
                    <a:lnTo>
                      <a:pt x="0" y="2308"/>
                    </a:lnTo>
                    <a:lnTo>
                      <a:pt x="3109" y="3855"/>
                    </a:lnTo>
                    <a:lnTo>
                      <a:pt x="4262" y="1548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15"/>
              <p:cNvSpPr/>
              <p:nvPr/>
            </p:nvSpPr>
            <p:spPr>
              <a:xfrm>
                <a:off x="3538350" y="3013975"/>
                <a:ext cx="10657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3855" extrusionOk="0">
                    <a:moveTo>
                      <a:pt x="1153" y="0"/>
                    </a:moveTo>
                    <a:lnTo>
                      <a:pt x="0" y="2307"/>
                    </a:lnTo>
                    <a:lnTo>
                      <a:pt x="3095" y="3854"/>
                    </a:lnTo>
                    <a:lnTo>
                      <a:pt x="4262" y="1548"/>
                    </a:lnTo>
                    <a:lnTo>
                      <a:pt x="115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15"/>
              <p:cNvSpPr/>
              <p:nvPr/>
            </p:nvSpPr>
            <p:spPr>
              <a:xfrm>
                <a:off x="3487000" y="2892650"/>
                <a:ext cx="106575" cy="96725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3869" extrusionOk="0">
                    <a:moveTo>
                      <a:pt x="1154" y="1"/>
                    </a:moveTo>
                    <a:lnTo>
                      <a:pt x="0" y="2307"/>
                    </a:lnTo>
                    <a:lnTo>
                      <a:pt x="3109" y="3869"/>
                    </a:lnTo>
                    <a:lnTo>
                      <a:pt x="4262" y="1548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15"/>
              <p:cNvSpPr/>
              <p:nvPr/>
            </p:nvSpPr>
            <p:spPr>
              <a:xfrm>
                <a:off x="3576675" y="2937300"/>
                <a:ext cx="106225" cy="96750"/>
              </a:xfrm>
              <a:custGeom>
                <a:avLst/>
                <a:gdLst/>
                <a:ahLst/>
                <a:cxnLst/>
                <a:rect l="l" t="t" r="r" b="b"/>
                <a:pathLst>
                  <a:path w="4249" h="3870" extrusionOk="0">
                    <a:moveTo>
                      <a:pt x="1154" y="1"/>
                    </a:moveTo>
                    <a:lnTo>
                      <a:pt x="0" y="2308"/>
                    </a:lnTo>
                    <a:lnTo>
                      <a:pt x="3095" y="3869"/>
                    </a:lnTo>
                    <a:lnTo>
                      <a:pt x="4248" y="1562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15"/>
              <p:cNvSpPr/>
              <p:nvPr/>
            </p:nvSpPr>
            <p:spPr>
              <a:xfrm>
                <a:off x="3525325" y="2816350"/>
                <a:ext cx="1062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4249" h="3855" extrusionOk="0">
                    <a:moveTo>
                      <a:pt x="1154" y="0"/>
                    </a:moveTo>
                    <a:lnTo>
                      <a:pt x="1" y="2307"/>
                    </a:lnTo>
                    <a:lnTo>
                      <a:pt x="3095" y="3854"/>
                    </a:lnTo>
                    <a:lnTo>
                      <a:pt x="4249" y="1548"/>
                    </a:lnTo>
                    <a:lnTo>
                      <a:pt x="11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15"/>
              <p:cNvSpPr/>
              <p:nvPr/>
            </p:nvSpPr>
            <p:spPr>
              <a:xfrm>
                <a:off x="3614650" y="2861000"/>
                <a:ext cx="10657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3855" extrusionOk="0">
                    <a:moveTo>
                      <a:pt x="1154" y="1"/>
                    </a:moveTo>
                    <a:lnTo>
                      <a:pt x="0" y="2307"/>
                    </a:lnTo>
                    <a:lnTo>
                      <a:pt x="3109" y="3855"/>
                    </a:lnTo>
                    <a:lnTo>
                      <a:pt x="4262" y="1548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15"/>
              <p:cNvSpPr/>
              <p:nvPr/>
            </p:nvSpPr>
            <p:spPr>
              <a:xfrm>
                <a:off x="3563650" y="2739675"/>
                <a:ext cx="1062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4249" h="3855" extrusionOk="0">
                    <a:moveTo>
                      <a:pt x="1154" y="1"/>
                    </a:moveTo>
                    <a:lnTo>
                      <a:pt x="1" y="2308"/>
                    </a:lnTo>
                    <a:lnTo>
                      <a:pt x="3095" y="3855"/>
                    </a:lnTo>
                    <a:lnTo>
                      <a:pt x="4249" y="1548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15"/>
              <p:cNvSpPr/>
              <p:nvPr/>
            </p:nvSpPr>
            <p:spPr>
              <a:xfrm>
                <a:off x="3652975" y="2784350"/>
                <a:ext cx="106575" cy="96725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3869" extrusionOk="0">
                    <a:moveTo>
                      <a:pt x="1154" y="0"/>
                    </a:moveTo>
                    <a:lnTo>
                      <a:pt x="1" y="2307"/>
                    </a:lnTo>
                    <a:lnTo>
                      <a:pt x="3109" y="3868"/>
                    </a:lnTo>
                    <a:lnTo>
                      <a:pt x="4263" y="1562"/>
                    </a:lnTo>
                    <a:lnTo>
                      <a:pt x="115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15"/>
              <p:cNvSpPr/>
              <p:nvPr/>
            </p:nvSpPr>
            <p:spPr>
              <a:xfrm>
                <a:off x="3294300" y="2925000"/>
                <a:ext cx="90050" cy="63325"/>
              </a:xfrm>
              <a:custGeom>
                <a:avLst/>
                <a:gdLst/>
                <a:ahLst/>
                <a:cxnLst/>
                <a:rect l="l" t="t" r="r" b="b"/>
                <a:pathLst>
                  <a:path w="3602" h="2533" extrusionOk="0">
                    <a:moveTo>
                      <a:pt x="535" y="1"/>
                    </a:moveTo>
                    <a:lnTo>
                      <a:pt x="0" y="985"/>
                    </a:lnTo>
                    <a:lnTo>
                      <a:pt x="3095" y="2533"/>
                    </a:lnTo>
                    <a:lnTo>
                      <a:pt x="3601" y="1534"/>
                    </a:lnTo>
                    <a:lnTo>
                      <a:pt x="53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15"/>
              <p:cNvSpPr/>
              <p:nvPr/>
            </p:nvSpPr>
            <p:spPr>
              <a:xfrm>
                <a:off x="3323125" y="2664775"/>
                <a:ext cx="193800" cy="269750"/>
              </a:xfrm>
              <a:custGeom>
                <a:avLst/>
                <a:gdLst/>
                <a:ahLst/>
                <a:cxnLst/>
                <a:rect l="l" t="t" r="r" b="b"/>
                <a:pathLst>
                  <a:path w="7752" h="10790" extrusionOk="0">
                    <a:moveTo>
                      <a:pt x="5050" y="1"/>
                    </a:moveTo>
                    <a:lnTo>
                      <a:pt x="1" y="9270"/>
                    </a:lnTo>
                    <a:lnTo>
                      <a:pt x="3025" y="10789"/>
                    </a:lnTo>
                    <a:lnTo>
                      <a:pt x="7751" y="1351"/>
                    </a:lnTo>
                    <a:lnTo>
                      <a:pt x="505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15"/>
              <p:cNvSpPr/>
              <p:nvPr/>
            </p:nvSpPr>
            <p:spPr>
              <a:xfrm>
                <a:off x="4050350" y="2689750"/>
                <a:ext cx="3525" cy="4250"/>
              </a:xfrm>
              <a:custGeom>
                <a:avLst/>
                <a:gdLst/>
                <a:ahLst/>
                <a:cxnLst/>
                <a:rect l="l" t="t" r="r" b="b"/>
                <a:pathLst>
                  <a:path w="141" h="170" extrusionOk="0">
                    <a:moveTo>
                      <a:pt x="84" y="1"/>
                    </a:moveTo>
                    <a:lnTo>
                      <a:pt x="0" y="169"/>
                    </a:lnTo>
                    <a:cubicBezTo>
                      <a:pt x="42" y="127"/>
                      <a:pt x="99" y="71"/>
                      <a:pt x="141" y="29"/>
                    </a:cubicBez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15"/>
              <p:cNvSpPr/>
              <p:nvPr/>
            </p:nvSpPr>
            <p:spPr>
              <a:xfrm>
                <a:off x="3675825" y="2611675"/>
                <a:ext cx="10657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3855" extrusionOk="0">
                    <a:moveTo>
                      <a:pt x="1154" y="1"/>
                    </a:moveTo>
                    <a:lnTo>
                      <a:pt x="1" y="2308"/>
                    </a:lnTo>
                    <a:lnTo>
                      <a:pt x="3109" y="3855"/>
                    </a:lnTo>
                    <a:lnTo>
                      <a:pt x="4263" y="1548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15"/>
              <p:cNvSpPr/>
              <p:nvPr/>
            </p:nvSpPr>
            <p:spPr>
              <a:xfrm>
                <a:off x="3765500" y="2656350"/>
                <a:ext cx="1062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4249" h="3855" extrusionOk="0">
                    <a:moveTo>
                      <a:pt x="1154" y="0"/>
                    </a:moveTo>
                    <a:lnTo>
                      <a:pt x="1" y="2307"/>
                    </a:lnTo>
                    <a:lnTo>
                      <a:pt x="3095" y="3854"/>
                    </a:lnTo>
                    <a:lnTo>
                      <a:pt x="4249" y="1548"/>
                    </a:lnTo>
                    <a:lnTo>
                      <a:pt x="115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15"/>
              <p:cNvSpPr/>
              <p:nvPr/>
            </p:nvSpPr>
            <p:spPr>
              <a:xfrm>
                <a:off x="3714175" y="2535025"/>
                <a:ext cx="106200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4248" h="3855" extrusionOk="0">
                    <a:moveTo>
                      <a:pt x="1153" y="1"/>
                    </a:moveTo>
                    <a:lnTo>
                      <a:pt x="0" y="2307"/>
                    </a:lnTo>
                    <a:lnTo>
                      <a:pt x="3095" y="3855"/>
                    </a:lnTo>
                    <a:lnTo>
                      <a:pt x="4248" y="1548"/>
                    </a:lnTo>
                    <a:lnTo>
                      <a:pt x="115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>
                <a:off x="3803475" y="2579675"/>
                <a:ext cx="106575" cy="96750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3870" extrusionOk="0">
                    <a:moveTo>
                      <a:pt x="1154" y="1"/>
                    </a:moveTo>
                    <a:lnTo>
                      <a:pt x="1" y="2308"/>
                    </a:lnTo>
                    <a:lnTo>
                      <a:pt x="3109" y="3869"/>
                    </a:lnTo>
                    <a:lnTo>
                      <a:pt x="4263" y="1562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3752150" y="2458375"/>
                <a:ext cx="106575" cy="96725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3869" extrusionOk="0">
                    <a:moveTo>
                      <a:pt x="1154" y="0"/>
                    </a:moveTo>
                    <a:lnTo>
                      <a:pt x="0" y="2307"/>
                    </a:lnTo>
                    <a:lnTo>
                      <a:pt x="3109" y="3868"/>
                    </a:lnTo>
                    <a:lnTo>
                      <a:pt x="4262" y="1561"/>
                    </a:lnTo>
                    <a:lnTo>
                      <a:pt x="1154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15"/>
              <p:cNvSpPr/>
              <p:nvPr/>
            </p:nvSpPr>
            <p:spPr>
              <a:xfrm>
                <a:off x="3841800" y="2503375"/>
                <a:ext cx="10657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3855" extrusionOk="0">
                    <a:moveTo>
                      <a:pt x="1154" y="1"/>
                    </a:moveTo>
                    <a:lnTo>
                      <a:pt x="1" y="2307"/>
                    </a:lnTo>
                    <a:lnTo>
                      <a:pt x="3110" y="3855"/>
                    </a:lnTo>
                    <a:lnTo>
                      <a:pt x="4263" y="1548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15"/>
              <p:cNvSpPr/>
              <p:nvPr/>
            </p:nvSpPr>
            <p:spPr>
              <a:xfrm>
                <a:off x="3790475" y="2382050"/>
                <a:ext cx="10657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4263" h="3855" extrusionOk="0">
                    <a:moveTo>
                      <a:pt x="1154" y="1"/>
                    </a:moveTo>
                    <a:lnTo>
                      <a:pt x="0" y="2308"/>
                    </a:lnTo>
                    <a:lnTo>
                      <a:pt x="3109" y="3855"/>
                    </a:lnTo>
                    <a:lnTo>
                      <a:pt x="4262" y="1548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15"/>
              <p:cNvSpPr/>
              <p:nvPr/>
            </p:nvSpPr>
            <p:spPr>
              <a:xfrm>
                <a:off x="3880150" y="2426725"/>
                <a:ext cx="106225" cy="96725"/>
              </a:xfrm>
              <a:custGeom>
                <a:avLst/>
                <a:gdLst/>
                <a:ahLst/>
                <a:cxnLst/>
                <a:rect l="l" t="t" r="r" b="b"/>
                <a:pathLst>
                  <a:path w="4249" h="3869" extrusionOk="0">
                    <a:moveTo>
                      <a:pt x="1154" y="0"/>
                    </a:moveTo>
                    <a:lnTo>
                      <a:pt x="0" y="2307"/>
                    </a:lnTo>
                    <a:lnTo>
                      <a:pt x="3095" y="3868"/>
                    </a:lnTo>
                    <a:lnTo>
                      <a:pt x="4248" y="1547"/>
                    </a:lnTo>
                    <a:lnTo>
                      <a:pt x="115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15"/>
              <p:cNvSpPr/>
              <p:nvPr/>
            </p:nvSpPr>
            <p:spPr>
              <a:xfrm>
                <a:off x="3827400" y="2308925"/>
                <a:ext cx="106225" cy="96725"/>
              </a:xfrm>
              <a:custGeom>
                <a:avLst/>
                <a:gdLst/>
                <a:ahLst/>
                <a:cxnLst/>
                <a:rect l="l" t="t" r="r" b="b"/>
                <a:pathLst>
                  <a:path w="4249" h="3869" extrusionOk="0">
                    <a:moveTo>
                      <a:pt x="1154" y="0"/>
                    </a:moveTo>
                    <a:lnTo>
                      <a:pt x="0" y="2307"/>
                    </a:lnTo>
                    <a:lnTo>
                      <a:pt x="3095" y="3868"/>
                    </a:lnTo>
                    <a:lnTo>
                      <a:pt x="4248" y="1547"/>
                    </a:lnTo>
                    <a:lnTo>
                      <a:pt x="115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15"/>
              <p:cNvSpPr/>
              <p:nvPr/>
            </p:nvSpPr>
            <p:spPr>
              <a:xfrm>
                <a:off x="3916725" y="2353575"/>
                <a:ext cx="91450" cy="96725"/>
              </a:xfrm>
              <a:custGeom>
                <a:avLst/>
                <a:gdLst/>
                <a:ahLst/>
                <a:cxnLst/>
                <a:rect l="l" t="t" r="r" b="b"/>
                <a:pathLst>
                  <a:path w="3658" h="3869" extrusionOk="0">
                    <a:moveTo>
                      <a:pt x="1153" y="1"/>
                    </a:moveTo>
                    <a:lnTo>
                      <a:pt x="0" y="2321"/>
                    </a:lnTo>
                    <a:lnTo>
                      <a:pt x="3109" y="3869"/>
                    </a:lnTo>
                    <a:lnTo>
                      <a:pt x="3615" y="2856"/>
                    </a:lnTo>
                    <a:cubicBezTo>
                      <a:pt x="3601" y="2350"/>
                      <a:pt x="3615" y="1829"/>
                      <a:pt x="3657" y="1252"/>
                    </a:cubicBezTo>
                    <a:lnTo>
                      <a:pt x="115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15"/>
              <p:cNvSpPr/>
              <p:nvPr/>
            </p:nvSpPr>
            <p:spPr>
              <a:xfrm>
                <a:off x="3865725" y="2232600"/>
                <a:ext cx="106225" cy="96375"/>
              </a:xfrm>
              <a:custGeom>
                <a:avLst/>
                <a:gdLst/>
                <a:ahLst/>
                <a:cxnLst/>
                <a:rect l="l" t="t" r="r" b="b"/>
                <a:pathLst>
                  <a:path w="4249" h="3855" extrusionOk="0">
                    <a:moveTo>
                      <a:pt x="1154" y="1"/>
                    </a:moveTo>
                    <a:lnTo>
                      <a:pt x="0" y="2308"/>
                    </a:lnTo>
                    <a:lnTo>
                      <a:pt x="3095" y="3855"/>
                    </a:lnTo>
                    <a:lnTo>
                      <a:pt x="4248" y="1548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15"/>
              <p:cNvSpPr/>
              <p:nvPr/>
            </p:nvSpPr>
            <p:spPr>
              <a:xfrm>
                <a:off x="3955050" y="2277275"/>
                <a:ext cx="72100" cy="85125"/>
              </a:xfrm>
              <a:custGeom>
                <a:avLst/>
                <a:gdLst/>
                <a:ahLst/>
                <a:cxnLst/>
                <a:rect l="l" t="t" r="r" b="b"/>
                <a:pathLst>
                  <a:path w="2884" h="3405" extrusionOk="0">
                    <a:moveTo>
                      <a:pt x="1154" y="0"/>
                    </a:moveTo>
                    <a:lnTo>
                      <a:pt x="0" y="2307"/>
                    </a:lnTo>
                    <a:lnTo>
                      <a:pt x="2195" y="3404"/>
                    </a:lnTo>
                    <a:cubicBezTo>
                      <a:pt x="2209" y="3235"/>
                      <a:pt x="2223" y="3081"/>
                      <a:pt x="2237" y="2912"/>
                    </a:cubicBezTo>
                    <a:lnTo>
                      <a:pt x="2884" y="858"/>
                    </a:lnTo>
                    <a:lnTo>
                      <a:pt x="115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15"/>
              <p:cNvSpPr/>
              <p:nvPr/>
            </p:nvSpPr>
            <p:spPr>
              <a:xfrm>
                <a:off x="3903700" y="2123250"/>
                <a:ext cx="134350" cy="129075"/>
              </a:xfrm>
              <a:custGeom>
                <a:avLst/>
                <a:gdLst/>
                <a:ahLst/>
                <a:cxnLst/>
                <a:rect l="l" t="t" r="r" b="b"/>
                <a:pathLst>
                  <a:path w="5374" h="5163" extrusionOk="0">
                    <a:moveTo>
                      <a:pt x="1604" y="0"/>
                    </a:moveTo>
                    <a:lnTo>
                      <a:pt x="1" y="3615"/>
                    </a:lnTo>
                    <a:lnTo>
                      <a:pt x="3109" y="5163"/>
                    </a:lnTo>
                    <a:lnTo>
                      <a:pt x="5261" y="647"/>
                    </a:lnTo>
                    <a:cubicBezTo>
                      <a:pt x="5289" y="422"/>
                      <a:pt x="5318" y="211"/>
                      <a:pt x="5374" y="14"/>
                    </a:cubicBezTo>
                    <a:lnTo>
                      <a:pt x="160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15"/>
              <p:cNvSpPr/>
              <p:nvPr/>
            </p:nvSpPr>
            <p:spPr>
              <a:xfrm>
                <a:off x="3573850" y="2297300"/>
                <a:ext cx="181125" cy="194850"/>
              </a:xfrm>
              <a:custGeom>
                <a:avLst/>
                <a:gdLst/>
                <a:ahLst/>
                <a:cxnLst/>
                <a:rect l="l" t="t" r="r" b="b"/>
                <a:pathLst>
                  <a:path w="7245" h="7794" extrusionOk="0">
                    <a:moveTo>
                      <a:pt x="3025" y="1"/>
                    </a:moveTo>
                    <a:lnTo>
                      <a:pt x="1" y="5599"/>
                    </a:lnTo>
                    <a:lnTo>
                      <a:pt x="4389" y="7794"/>
                    </a:lnTo>
                    <a:lnTo>
                      <a:pt x="7245" y="2097"/>
                    </a:lnTo>
                    <a:lnTo>
                      <a:pt x="302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15"/>
              <p:cNvSpPr/>
              <p:nvPr/>
            </p:nvSpPr>
            <p:spPr>
              <a:xfrm>
                <a:off x="3666350" y="2111300"/>
                <a:ext cx="207475" cy="208900"/>
              </a:xfrm>
              <a:custGeom>
                <a:avLst/>
                <a:gdLst/>
                <a:ahLst/>
                <a:cxnLst/>
                <a:rect l="l" t="t" r="r" b="b"/>
                <a:pathLst>
                  <a:path w="8299" h="8356" extrusionOk="0">
                    <a:moveTo>
                      <a:pt x="2490" y="0"/>
                    </a:moveTo>
                    <a:lnTo>
                      <a:pt x="0" y="6245"/>
                    </a:lnTo>
                    <a:lnTo>
                      <a:pt x="4220" y="8355"/>
                    </a:lnTo>
                    <a:lnTo>
                      <a:pt x="8299" y="197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15"/>
              <p:cNvSpPr/>
              <p:nvPr/>
            </p:nvSpPr>
            <p:spPr>
              <a:xfrm>
                <a:off x="3501425" y="2466450"/>
                <a:ext cx="167400" cy="160725"/>
              </a:xfrm>
              <a:custGeom>
                <a:avLst/>
                <a:gdLst/>
                <a:ahLst/>
                <a:cxnLst/>
                <a:rect l="l" t="t" r="r" b="b"/>
                <a:pathLst>
                  <a:path w="6696" h="6429" extrusionOk="0">
                    <a:moveTo>
                      <a:pt x="2265" y="1"/>
                    </a:moveTo>
                    <a:lnTo>
                      <a:pt x="0" y="4136"/>
                    </a:lnTo>
                    <a:lnTo>
                      <a:pt x="4600" y="6429"/>
                    </a:lnTo>
                    <a:lnTo>
                      <a:pt x="6696" y="2209"/>
                    </a:lnTo>
                    <a:lnTo>
                      <a:pt x="226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15"/>
              <p:cNvSpPr/>
              <p:nvPr/>
            </p:nvSpPr>
            <p:spPr>
              <a:xfrm>
                <a:off x="3747925" y="1976600"/>
                <a:ext cx="462450" cy="111150"/>
              </a:xfrm>
              <a:custGeom>
                <a:avLst/>
                <a:gdLst/>
                <a:ahLst/>
                <a:cxnLst/>
                <a:rect l="l" t="t" r="r" b="b"/>
                <a:pathLst>
                  <a:path w="18498" h="4446" extrusionOk="0">
                    <a:moveTo>
                      <a:pt x="1393" y="1"/>
                    </a:moveTo>
                    <a:lnTo>
                      <a:pt x="0" y="3433"/>
                    </a:lnTo>
                    <a:lnTo>
                      <a:pt x="17119" y="4446"/>
                    </a:lnTo>
                    <a:lnTo>
                      <a:pt x="18497" y="1056"/>
                    </a:lnTo>
                    <a:lnTo>
                      <a:pt x="139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15"/>
              <p:cNvSpPr/>
              <p:nvPr/>
            </p:nvSpPr>
            <p:spPr>
              <a:xfrm>
                <a:off x="3795750" y="1793050"/>
                <a:ext cx="424100" cy="159675"/>
              </a:xfrm>
              <a:custGeom>
                <a:avLst/>
                <a:gdLst/>
                <a:ahLst/>
                <a:cxnLst/>
                <a:rect l="l" t="t" r="r" b="b"/>
                <a:pathLst>
                  <a:path w="16964" h="6387" extrusionOk="0">
                    <a:moveTo>
                      <a:pt x="2377" y="0"/>
                    </a:moveTo>
                    <a:lnTo>
                      <a:pt x="0" y="5964"/>
                    </a:lnTo>
                    <a:lnTo>
                      <a:pt x="16697" y="6386"/>
                    </a:lnTo>
                    <a:lnTo>
                      <a:pt x="16964" y="479"/>
                    </a:lnTo>
                    <a:lnTo>
                      <a:pt x="2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15"/>
              <p:cNvSpPr/>
              <p:nvPr/>
            </p:nvSpPr>
            <p:spPr>
              <a:xfrm>
                <a:off x="4273275" y="1832075"/>
                <a:ext cx="313350" cy="157225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6289" extrusionOk="0">
                    <a:moveTo>
                      <a:pt x="15" y="1"/>
                    </a:moveTo>
                    <a:lnTo>
                      <a:pt x="1" y="5093"/>
                    </a:lnTo>
                    <a:lnTo>
                      <a:pt x="2547" y="5360"/>
                    </a:lnTo>
                    <a:cubicBezTo>
                      <a:pt x="3119" y="4800"/>
                      <a:pt x="3987" y="4524"/>
                      <a:pt x="5232" y="4524"/>
                    </a:cubicBezTo>
                    <a:cubicBezTo>
                      <a:pt x="5425" y="4524"/>
                      <a:pt x="5627" y="4531"/>
                      <a:pt x="5838" y="4544"/>
                    </a:cubicBezTo>
                    <a:cubicBezTo>
                      <a:pt x="5913" y="4542"/>
                      <a:pt x="5987" y="4541"/>
                      <a:pt x="6060" y="4541"/>
                    </a:cubicBezTo>
                    <a:cubicBezTo>
                      <a:pt x="7782" y="4541"/>
                      <a:pt x="8814" y="5175"/>
                      <a:pt x="9664" y="6134"/>
                    </a:cubicBezTo>
                    <a:lnTo>
                      <a:pt x="11155" y="6288"/>
                    </a:lnTo>
                    <a:lnTo>
                      <a:pt x="12266" y="4657"/>
                    </a:lnTo>
                    <a:lnTo>
                      <a:pt x="12534" y="957"/>
                    </a:lnTo>
                    <a:lnTo>
                      <a:pt x="1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15"/>
              <p:cNvSpPr/>
              <p:nvPr/>
            </p:nvSpPr>
            <p:spPr>
              <a:xfrm>
                <a:off x="4273275" y="1723425"/>
                <a:ext cx="321450" cy="85825"/>
              </a:xfrm>
              <a:custGeom>
                <a:avLst/>
                <a:gdLst/>
                <a:ahLst/>
                <a:cxnLst/>
                <a:rect l="l" t="t" r="r" b="b"/>
                <a:pathLst>
                  <a:path w="12858" h="3433" extrusionOk="0">
                    <a:moveTo>
                      <a:pt x="718" y="0"/>
                    </a:moveTo>
                    <a:lnTo>
                      <a:pt x="1" y="2870"/>
                    </a:lnTo>
                    <a:lnTo>
                      <a:pt x="12674" y="3432"/>
                    </a:lnTo>
                    <a:lnTo>
                      <a:pt x="12857" y="1069"/>
                    </a:lnTo>
                    <a:lnTo>
                      <a:pt x="718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15"/>
              <p:cNvSpPr/>
              <p:nvPr/>
            </p:nvSpPr>
            <p:spPr>
              <a:xfrm>
                <a:off x="4123125" y="1709000"/>
                <a:ext cx="122400" cy="66850"/>
              </a:xfrm>
              <a:custGeom>
                <a:avLst/>
                <a:gdLst/>
                <a:ahLst/>
                <a:cxnLst/>
                <a:rect l="l" t="t" r="r" b="b"/>
                <a:pathLst>
                  <a:path w="4896" h="2674" extrusionOk="0">
                    <a:moveTo>
                      <a:pt x="127" y="1"/>
                    </a:moveTo>
                    <a:lnTo>
                      <a:pt x="1" y="2673"/>
                    </a:lnTo>
                    <a:lnTo>
                      <a:pt x="4460" y="2673"/>
                    </a:lnTo>
                    <a:lnTo>
                      <a:pt x="4896" y="366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15"/>
              <p:cNvSpPr/>
              <p:nvPr/>
            </p:nvSpPr>
            <p:spPr>
              <a:xfrm>
                <a:off x="3867825" y="1688950"/>
                <a:ext cx="239150" cy="82325"/>
              </a:xfrm>
              <a:custGeom>
                <a:avLst/>
                <a:gdLst/>
                <a:ahLst/>
                <a:cxnLst/>
                <a:rect l="l" t="t" r="r" b="b"/>
                <a:pathLst>
                  <a:path w="9566" h="3293" extrusionOk="0">
                    <a:moveTo>
                      <a:pt x="1154" y="1"/>
                    </a:moveTo>
                    <a:lnTo>
                      <a:pt x="1" y="2899"/>
                    </a:lnTo>
                    <a:lnTo>
                      <a:pt x="9439" y="3292"/>
                    </a:lnTo>
                    <a:lnTo>
                      <a:pt x="9566" y="732"/>
                    </a:lnTo>
                    <a:lnTo>
                      <a:pt x="115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15"/>
              <p:cNvSpPr/>
              <p:nvPr/>
            </p:nvSpPr>
            <p:spPr>
              <a:xfrm>
                <a:off x="4742025" y="1646050"/>
                <a:ext cx="147025" cy="184650"/>
              </a:xfrm>
              <a:custGeom>
                <a:avLst/>
                <a:gdLst/>
                <a:ahLst/>
                <a:cxnLst/>
                <a:rect l="l" t="t" r="r" b="b"/>
                <a:pathLst>
                  <a:path w="5881" h="7386" extrusionOk="0">
                    <a:moveTo>
                      <a:pt x="156" y="1"/>
                    </a:moveTo>
                    <a:lnTo>
                      <a:pt x="1" y="6682"/>
                    </a:lnTo>
                    <a:lnTo>
                      <a:pt x="2997" y="7385"/>
                    </a:lnTo>
                    <a:lnTo>
                      <a:pt x="5880" y="1618"/>
                    </a:lnTo>
                    <a:lnTo>
                      <a:pt x="156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15"/>
              <p:cNvSpPr/>
              <p:nvPr/>
            </p:nvSpPr>
            <p:spPr>
              <a:xfrm>
                <a:off x="4783175" y="1461100"/>
                <a:ext cx="170225" cy="188500"/>
              </a:xfrm>
              <a:custGeom>
                <a:avLst/>
                <a:gdLst/>
                <a:ahLst/>
                <a:cxnLst/>
                <a:rect l="l" t="t" r="r" b="b"/>
                <a:pathLst>
                  <a:path w="6809" h="7540" extrusionOk="0">
                    <a:moveTo>
                      <a:pt x="3559" y="0"/>
                    </a:moveTo>
                    <a:lnTo>
                      <a:pt x="1" y="5852"/>
                    </a:lnTo>
                    <a:lnTo>
                      <a:pt x="4980" y="7540"/>
                    </a:lnTo>
                    <a:lnTo>
                      <a:pt x="6808" y="5373"/>
                    </a:lnTo>
                    <a:cubicBezTo>
                      <a:pt x="6485" y="5205"/>
                      <a:pt x="6161" y="5050"/>
                      <a:pt x="5908" y="4867"/>
                    </a:cubicBezTo>
                    <a:cubicBezTo>
                      <a:pt x="4291" y="3700"/>
                      <a:pt x="3447" y="2110"/>
                      <a:pt x="35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15"/>
              <p:cNvSpPr/>
              <p:nvPr/>
            </p:nvSpPr>
            <p:spPr>
              <a:xfrm>
                <a:off x="4716725" y="1375800"/>
                <a:ext cx="157200" cy="218600"/>
              </a:xfrm>
              <a:custGeom>
                <a:avLst/>
                <a:gdLst/>
                <a:ahLst/>
                <a:cxnLst/>
                <a:rect l="l" t="t" r="r" b="b"/>
                <a:pathLst>
                  <a:path w="6288" h="8744" extrusionOk="0">
                    <a:moveTo>
                      <a:pt x="5687" y="1"/>
                    </a:moveTo>
                    <a:cubicBezTo>
                      <a:pt x="5248" y="1"/>
                      <a:pt x="4547" y="465"/>
                      <a:pt x="3474" y="1373"/>
                    </a:cubicBezTo>
                    <a:cubicBezTo>
                      <a:pt x="3137" y="1246"/>
                      <a:pt x="2785" y="1148"/>
                      <a:pt x="2448" y="1077"/>
                    </a:cubicBezTo>
                    <a:lnTo>
                      <a:pt x="464" y="3468"/>
                    </a:lnTo>
                    <a:lnTo>
                      <a:pt x="0" y="8293"/>
                    </a:lnTo>
                    <a:lnTo>
                      <a:pt x="1604" y="8743"/>
                    </a:lnTo>
                    <a:lnTo>
                      <a:pt x="6288" y="866"/>
                    </a:lnTo>
                    <a:cubicBezTo>
                      <a:pt x="6213" y="286"/>
                      <a:pt x="6031" y="1"/>
                      <a:pt x="568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15"/>
              <p:cNvSpPr/>
              <p:nvPr/>
            </p:nvSpPr>
            <p:spPr>
              <a:xfrm>
                <a:off x="4687175" y="1835950"/>
                <a:ext cx="78100" cy="98125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3925" extrusionOk="0">
                    <a:moveTo>
                      <a:pt x="240" y="0"/>
                    </a:moveTo>
                    <a:lnTo>
                      <a:pt x="1" y="2364"/>
                    </a:lnTo>
                    <a:lnTo>
                      <a:pt x="3123" y="3925"/>
                    </a:lnTo>
                    <a:lnTo>
                      <a:pt x="3081" y="1674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15"/>
              <p:cNvSpPr/>
              <p:nvPr/>
            </p:nvSpPr>
            <p:spPr>
              <a:xfrm>
                <a:off x="4695975" y="1643950"/>
                <a:ext cx="35175" cy="162850"/>
              </a:xfrm>
              <a:custGeom>
                <a:avLst/>
                <a:gdLst/>
                <a:ahLst/>
                <a:cxnLst/>
                <a:rect l="l" t="t" r="r" b="b"/>
                <a:pathLst>
                  <a:path w="1407" h="6514" extrusionOk="0">
                    <a:moveTo>
                      <a:pt x="605" y="0"/>
                    </a:moveTo>
                    <a:lnTo>
                      <a:pt x="0" y="6358"/>
                    </a:lnTo>
                    <a:lnTo>
                      <a:pt x="858" y="6513"/>
                    </a:lnTo>
                    <a:lnTo>
                      <a:pt x="1407" y="71"/>
                    </a:lnTo>
                    <a:lnTo>
                      <a:pt x="605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15"/>
              <p:cNvSpPr/>
              <p:nvPr/>
            </p:nvSpPr>
            <p:spPr>
              <a:xfrm>
                <a:off x="4311975" y="1442450"/>
                <a:ext cx="300675" cy="257425"/>
              </a:xfrm>
              <a:custGeom>
                <a:avLst/>
                <a:gdLst/>
                <a:ahLst/>
                <a:cxnLst/>
                <a:rect l="l" t="t" r="r" b="b"/>
                <a:pathLst>
                  <a:path w="12027" h="10297" extrusionOk="0">
                    <a:moveTo>
                      <a:pt x="3573" y="1"/>
                    </a:moveTo>
                    <a:lnTo>
                      <a:pt x="0" y="9298"/>
                    </a:lnTo>
                    <a:lnTo>
                      <a:pt x="11464" y="10297"/>
                    </a:lnTo>
                    <a:lnTo>
                      <a:pt x="12027" y="3025"/>
                    </a:lnTo>
                    <a:lnTo>
                      <a:pt x="3573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15"/>
              <p:cNvSpPr/>
              <p:nvPr/>
            </p:nvSpPr>
            <p:spPr>
              <a:xfrm>
                <a:off x="4155125" y="1533525"/>
                <a:ext cx="1414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5656" h="5459" extrusionOk="0">
                    <a:moveTo>
                      <a:pt x="2701" y="1"/>
                    </a:moveTo>
                    <a:lnTo>
                      <a:pt x="1" y="5107"/>
                    </a:lnTo>
                    <a:lnTo>
                      <a:pt x="4024" y="5458"/>
                    </a:lnTo>
                    <a:lnTo>
                      <a:pt x="5655" y="1478"/>
                    </a:lnTo>
                    <a:lnTo>
                      <a:pt x="270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15"/>
              <p:cNvSpPr/>
              <p:nvPr/>
            </p:nvSpPr>
            <p:spPr>
              <a:xfrm>
                <a:off x="4041200" y="1479725"/>
                <a:ext cx="153700" cy="178675"/>
              </a:xfrm>
              <a:custGeom>
                <a:avLst/>
                <a:gdLst/>
                <a:ahLst/>
                <a:cxnLst/>
                <a:rect l="l" t="t" r="r" b="b"/>
                <a:pathLst>
                  <a:path w="6148" h="7147" extrusionOk="0">
                    <a:moveTo>
                      <a:pt x="2940" y="1"/>
                    </a:moveTo>
                    <a:lnTo>
                      <a:pt x="0" y="6780"/>
                    </a:lnTo>
                    <a:lnTo>
                      <a:pt x="3376" y="7146"/>
                    </a:lnTo>
                    <a:lnTo>
                      <a:pt x="6147" y="1604"/>
                    </a:lnTo>
                    <a:lnTo>
                      <a:pt x="294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15"/>
              <p:cNvSpPr/>
              <p:nvPr/>
            </p:nvSpPr>
            <p:spPr>
              <a:xfrm>
                <a:off x="3916725" y="1440700"/>
                <a:ext cx="154750" cy="207150"/>
              </a:xfrm>
              <a:custGeom>
                <a:avLst/>
                <a:gdLst/>
                <a:ahLst/>
                <a:cxnLst/>
                <a:rect l="l" t="t" r="r" b="b"/>
                <a:pathLst>
                  <a:path w="6190" h="8286" extrusionOk="0">
                    <a:moveTo>
                      <a:pt x="3207" y="0"/>
                    </a:moveTo>
                    <a:lnTo>
                      <a:pt x="0" y="7905"/>
                    </a:lnTo>
                    <a:lnTo>
                      <a:pt x="3404" y="8285"/>
                    </a:lnTo>
                    <a:lnTo>
                      <a:pt x="6189" y="1491"/>
                    </a:lnTo>
                    <a:lnTo>
                      <a:pt x="320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15"/>
              <p:cNvSpPr/>
              <p:nvPr/>
            </p:nvSpPr>
            <p:spPr>
              <a:xfrm>
                <a:off x="1742125" y="2525175"/>
                <a:ext cx="349900" cy="356250"/>
              </a:xfrm>
              <a:custGeom>
                <a:avLst/>
                <a:gdLst/>
                <a:ahLst/>
                <a:cxnLst/>
                <a:rect l="l" t="t" r="r" b="b"/>
                <a:pathLst>
                  <a:path w="13996" h="14250" extrusionOk="0">
                    <a:moveTo>
                      <a:pt x="0" y="1"/>
                    </a:moveTo>
                    <a:lnTo>
                      <a:pt x="0" y="8271"/>
                    </a:lnTo>
                    <a:lnTo>
                      <a:pt x="10564" y="14249"/>
                    </a:lnTo>
                    <a:lnTo>
                      <a:pt x="13996" y="98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15"/>
              <p:cNvSpPr/>
              <p:nvPr/>
            </p:nvSpPr>
            <p:spPr>
              <a:xfrm>
                <a:off x="2555825" y="2751650"/>
                <a:ext cx="432550" cy="392800"/>
              </a:xfrm>
              <a:custGeom>
                <a:avLst/>
                <a:gdLst/>
                <a:ahLst/>
                <a:cxnLst/>
                <a:rect l="l" t="t" r="r" b="b"/>
                <a:pathLst>
                  <a:path w="17302" h="15712" extrusionOk="0">
                    <a:moveTo>
                      <a:pt x="14657" y="0"/>
                    </a:moveTo>
                    <a:lnTo>
                      <a:pt x="1" y="11590"/>
                    </a:lnTo>
                    <a:lnTo>
                      <a:pt x="6345" y="15712"/>
                    </a:lnTo>
                    <a:lnTo>
                      <a:pt x="17302" y="2518"/>
                    </a:lnTo>
                    <a:lnTo>
                      <a:pt x="1465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15"/>
              <p:cNvSpPr/>
              <p:nvPr/>
            </p:nvSpPr>
            <p:spPr>
              <a:xfrm>
                <a:off x="2281900" y="2739675"/>
                <a:ext cx="345350" cy="268700"/>
              </a:xfrm>
              <a:custGeom>
                <a:avLst/>
                <a:gdLst/>
                <a:ahLst/>
                <a:cxnLst/>
                <a:rect l="l" t="t" r="r" b="b"/>
                <a:pathLst>
                  <a:path w="13814" h="10748" extrusionOk="0">
                    <a:moveTo>
                      <a:pt x="4642" y="1"/>
                    </a:moveTo>
                    <a:lnTo>
                      <a:pt x="0" y="3953"/>
                    </a:lnTo>
                    <a:lnTo>
                      <a:pt x="9185" y="10747"/>
                    </a:lnTo>
                    <a:lnTo>
                      <a:pt x="13813" y="7259"/>
                    </a:lnTo>
                    <a:lnTo>
                      <a:pt x="464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15"/>
              <p:cNvSpPr/>
              <p:nvPr/>
            </p:nvSpPr>
            <p:spPr>
              <a:xfrm>
                <a:off x="2152500" y="2629975"/>
                <a:ext cx="216625" cy="185700"/>
              </a:xfrm>
              <a:custGeom>
                <a:avLst/>
                <a:gdLst/>
                <a:ahLst/>
                <a:cxnLst/>
                <a:rect l="l" t="t" r="r" b="b"/>
                <a:pathLst>
                  <a:path w="8665" h="7428" extrusionOk="0">
                    <a:moveTo>
                      <a:pt x="4220" y="0"/>
                    </a:moveTo>
                    <a:lnTo>
                      <a:pt x="0" y="4501"/>
                    </a:lnTo>
                    <a:lnTo>
                      <a:pt x="3953" y="7427"/>
                    </a:lnTo>
                    <a:lnTo>
                      <a:pt x="8665" y="3432"/>
                    </a:lnTo>
                    <a:lnTo>
                      <a:pt x="422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15"/>
              <p:cNvSpPr/>
              <p:nvPr/>
            </p:nvSpPr>
            <p:spPr>
              <a:xfrm>
                <a:off x="2273100" y="2518150"/>
                <a:ext cx="185350" cy="181825"/>
              </a:xfrm>
              <a:custGeom>
                <a:avLst/>
                <a:gdLst/>
                <a:ahLst/>
                <a:cxnLst/>
                <a:rect l="l" t="t" r="r" b="b"/>
                <a:pathLst>
                  <a:path w="7414" h="7273" extrusionOk="0">
                    <a:moveTo>
                      <a:pt x="2153" y="0"/>
                    </a:moveTo>
                    <a:lnTo>
                      <a:pt x="1" y="3503"/>
                    </a:lnTo>
                    <a:lnTo>
                      <a:pt x="4586" y="7272"/>
                    </a:lnTo>
                    <a:lnTo>
                      <a:pt x="7413" y="4895"/>
                    </a:lnTo>
                    <a:lnTo>
                      <a:pt x="2153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15"/>
              <p:cNvSpPr/>
              <p:nvPr/>
            </p:nvSpPr>
            <p:spPr>
              <a:xfrm>
                <a:off x="2339575" y="2307150"/>
                <a:ext cx="302425" cy="317575"/>
              </a:xfrm>
              <a:custGeom>
                <a:avLst/>
                <a:gdLst/>
                <a:ahLst/>
                <a:cxnLst/>
                <a:rect l="l" t="t" r="r" b="b"/>
                <a:pathLst>
                  <a:path w="12097" h="12703" extrusionOk="0">
                    <a:moveTo>
                      <a:pt x="4684" y="1"/>
                    </a:moveTo>
                    <a:lnTo>
                      <a:pt x="0" y="7610"/>
                    </a:lnTo>
                    <a:lnTo>
                      <a:pt x="5486" y="12702"/>
                    </a:lnTo>
                    <a:lnTo>
                      <a:pt x="12097" y="7104"/>
                    </a:lnTo>
                    <a:lnTo>
                      <a:pt x="468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15"/>
              <p:cNvSpPr/>
              <p:nvPr/>
            </p:nvSpPr>
            <p:spPr>
              <a:xfrm>
                <a:off x="2416575" y="2690450"/>
                <a:ext cx="262000" cy="219100"/>
              </a:xfrm>
              <a:custGeom>
                <a:avLst/>
                <a:gdLst/>
                <a:ahLst/>
                <a:cxnLst/>
                <a:rect l="l" t="t" r="r" b="b"/>
                <a:pathLst>
                  <a:path w="10480" h="8764" extrusionOk="0">
                    <a:moveTo>
                      <a:pt x="1562" y="1"/>
                    </a:moveTo>
                    <a:lnTo>
                      <a:pt x="1" y="1323"/>
                    </a:lnTo>
                    <a:lnTo>
                      <a:pt x="9045" y="8764"/>
                    </a:lnTo>
                    <a:lnTo>
                      <a:pt x="10480" y="7681"/>
                    </a:lnTo>
                    <a:lnTo>
                      <a:pt x="1562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15"/>
              <p:cNvSpPr/>
              <p:nvPr/>
            </p:nvSpPr>
            <p:spPr>
              <a:xfrm>
                <a:off x="2528050" y="2544875"/>
                <a:ext cx="233875" cy="218400"/>
              </a:xfrm>
              <a:custGeom>
                <a:avLst/>
                <a:gdLst/>
                <a:ahLst/>
                <a:cxnLst/>
                <a:rect l="l" t="t" r="r" b="b"/>
                <a:pathLst>
                  <a:path w="9355" h="8736" extrusionOk="0">
                    <a:moveTo>
                      <a:pt x="7104" y="0"/>
                    </a:moveTo>
                    <a:lnTo>
                      <a:pt x="1" y="6696"/>
                    </a:lnTo>
                    <a:lnTo>
                      <a:pt x="2181" y="8735"/>
                    </a:lnTo>
                    <a:lnTo>
                      <a:pt x="9354" y="2152"/>
                    </a:lnTo>
                    <a:lnTo>
                      <a:pt x="7104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15"/>
              <p:cNvSpPr/>
              <p:nvPr/>
            </p:nvSpPr>
            <p:spPr>
              <a:xfrm>
                <a:off x="2483750" y="2504775"/>
                <a:ext cx="203975" cy="186050"/>
              </a:xfrm>
              <a:custGeom>
                <a:avLst/>
                <a:gdLst/>
                <a:ahLst/>
                <a:cxnLst/>
                <a:rect l="l" t="t" r="r" b="b"/>
                <a:pathLst>
                  <a:path w="8159" h="7442" extrusionOk="0">
                    <a:moveTo>
                      <a:pt x="7202" y="1"/>
                    </a:moveTo>
                    <a:lnTo>
                      <a:pt x="0" y="6457"/>
                    </a:lnTo>
                    <a:lnTo>
                      <a:pt x="1013" y="7442"/>
                    </a:lnTo>
                    <a:lnTo>
                      <a:pt x="8158" y="929"/>
                    </a:lnTo>
                    <a:lnTo>
                      <a:pt x="720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15"/>
              <p:cNvSpPr/>
              <p:nvPr/>
            </p:nvSpPr>
            <p:spPr>
              <a:xfrm>
                <a:off x="2615600" y="2622225"/>
                <a:ext cx="277125" cy="245125"/>
              </a:xfrm>
              <a:custGeom>
                <a:avLst/>
                <a:gdLst/>
                <a:ahLst/>
                <a:cxnLst/>
                <a:rect l="l" t="t" r="r" b="b"/>
                <a:pathLst>
                  <a:path w="11085" h="9805" extrusionOk="0">
                    <a:moveTo>
                      <a:pt x="6837" y="1"/>
                    </a:moveTo>
                    <a:lnTo>
                      <a:pt x="1" y="6302"/>
                    </a:lnTo>
                    <a:lnTo>
                      <a:pt x="3321" y="9805"/>
                    </a:lnTo>
                    <a:lnTo>
                      <a:pt x="11085" y="4052"/>
                    </a:lnTo>
                    <a:lnTo>
                      <a:pt x="683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15"/>
              <p:cNvSpPr/>
              <p:nvPr/>
            </p:nvSpPr>
            <p:spPr>
              <a:xfrm>
                <a:off x="2817100" y="2415825"/>
                <a:ext cx="311600" cy="284500"/>
              </a:xfrm>
              <a:custGeom>
                <a:avLst/>
                <a:gdLst/>
                <a:ahLst/>
                <a:cxnLst/>
                <a:rect l="l" t="t" r="r" b="b"/>
                <a:pathLst>
                  <a:path w="12464" h="11380" extrusionOk="0">
                    <a:moveTo>
                      <a:pt x="8848" y="0"/>
                    </a:moveTo>
                    <a:lnTo>
                      <a:pt x="1" y="7329"/>
                    </a:lnTo>
                    <a:lnTo>
                      <a:pt x="4094" y="11380"/>
                    </a:lnTo>
                    <a:lnTo>
                      <a:pt x="12463" y="3109"/>
                    </a:lnTo>
                    <a:lnTo>
                      <a:pt x="884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15"/>
              <p:cNvSpPr/>
              <p:nvPr/>
            </p:nvSpPr>
            <p:spPr>
              <a:xfrm>
                <a:off x="2699650" y="2311025"/>
                <a:ext cx="283450" cy="258500"/>
              </a:xfrm>
              <a:custGeom>
                <a:avLst/>
                <a:gdLst/>
                <a:ahLst/>
                <a:cxnLst/>
                <a:rect l="l" t="t" r="r" b="b"/>
                <a:pathLst>
                  <a:path w="11338" h="10340" extrusionOk="0">
                    <a:moveTo>
                      <a:pt x="8032" y="1"/>
                    </a:moveTo>
                    <a:lnTo>
                      <a:pt x="1" y="6851"/>
                    </a:lnTo>
                    <a:lnTo>
                      <a:pt x="3503" y="10339"/>
                    </a:lnTo>
                    <a:lnTo>
                      <a:pt x="11338" y="3517"/>
                    </a:lnTo>
                    <a:lnTo>
                      <a:pt x="803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15"/>
              <p:cNvSpPr/>
              <p:nvPr/>
            </p:nvSpPr>
            <p:spPr>
              <a:xfrm>
                <a:off x="2481625" y="2217500"/>
                <a:ext cx="291200" cy="239825"/>
              </a:xfrm>
              <a:custGeom>
                <a:avLst/>
                <a:gdLst/>
                <a:ahLst/>
                <a:cxnLst/>
                <a:rect l="l" t="t" r="r" b="b"/>
                <a:pathLst>
                  <a:path w="11648" h="9593" extrusionOk="0">
                    <a:moveTo>
                      <a:pt x="5374" y="0"/>
                    </a:moveTo>
                    <a:lnTo>
                      <a:pt x="1" y="1955"/>
                    </a:lnTo>
                    <a:lnTo>
                      <a:pt x="7709" y="9593"/>
                    </a:lnTo>
                    <a:lnTo>
                      <a:pt x="11647" y="6259"/>
                    </a:lnTo>
                    <a:lnTo>
                      <a:pt x="5374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15"/>
              <p:cNvSpPr/>
              <p:nvPr/>
            </p:nvSpPr>
            <p:spPr>
              <a:xfrm>
                <a:off x="2651125" y="2166850"/>
                <a:ext cx="227900" cy="186050"/>
              </a:xfrm>
              <a:custGeom>
                <a:avLst/>
                <a:gdLst/>
                <a:ahLst/>
                <a:cxnLst/>
                <a:rect l="l" t="t" r="r" b="b"/>
                <a:pathLst>
                  <a:path w="9116" h="7442" extrusionOk="0">
                    <a:moveTo>
                      <a:pt x="4150" y="1"/>
                    </a:moveTo>
                    <a:lnTo>
                      <a:pt x="1" y="1520"/>
                    </a:lnTo>
                    <a:lnTo>
                      <a:pt x="5866" y="7441"/>
                    </a:lnTo>
                    <a:lnTo>
                      <a:pt x="9115" y="4684"/>
                    </a:lnTo>
                    <a:lnTo>
                      <a:pt x="415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15"/>
              <p:cNvSpPr/>
              <p:nvPr/>
            </p:nvSpPr>
            <p:spPr>
              <a:xfrm>
                <a:off x="2055425" y="2585675"/>
                <a:ext cx="146325" cy="127650"/>
              </a:xfrm>
              <a:custGeom>
                <a:avLst/>
                <a:gdLst/>
                <a:ahLst/>
                <a:cxnLst/>
                <a:rect l="l" t="t" r="r" b="b"/>
                <a:pathLst>
                  <a:path w="5853" h="5106" extrusionOk="0">
                    <a:moveTo>
                      <a:pt x="3996" y="0"/>
                    </a:moveTo>
                    <a:lnTo>
                      <a:pt x="1" y="3404"/>
                    </a:lnTo>
                    <a:lnTo>
                      <a:pt x="2308" y="5106"/>
                    </a:lnTo>
                    <a:lnTo>
                      <a:pt x="5852" y="1449"/>
                    </a:lnTo>
                    <a:lnTo>
                      <a:pt x="3996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15"/>
              <p:cNvSpPr/>
              <p:nvPr/>
            </p:nvSpPr>
            <p:spPr>
              <a:xfrm>
                <a:off x="1961900" y="2520250"/>
                <a:ext cx="168800" cy="133650"/>
              </a:xfrm>
              <a:custGeom>
                <a:avLst/>
                <a:gdLst/>
                <a:ahLst/>
                <a:cxnLst/>
                <a:rect l="l" t="t" r="r" b="b"/>
                <a:pathLst>
                  <a:path w="6752" h="5346" extrusionOk="0">
                    <a:moveTo>
                      <a:pt x="4459" y="1"/>
                    </a:moveTo>
                    <a:lnTo>
                      <a:pt x="0" y="3250"/>
                    </a:lnTo>
                    <a:lnTo>
                      <a:pt x="2828" y="5346"/>
                    </a:lnTo>
                    <a:lnTo>
                      <a:pt x="6752" y="1703"/>
                    </a:lnTo>
                    <a:lnTo>
                      <a:pt x="445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15"/>
              <p:cNvSpPr/>
              <p:nvPr/>
            </p:nvSpPr>
            <p:spPr>
              <a:xfrm>
                <a:off x="1830025" y="2449575"/>
                <a:ext cx="224025" cy="127325"/>
              </a:xfrm>
              <a:custGeom>
                <a:avLst/>
                <a:gdLst/>
                <a:ahLst/>
                <a:cxnLst/>
                <a:rect l="l" t="t" r="r" b="b"/>
                <a:pathLst>
                  <a:path w="8961" h="5093" extrusionOk="0">
                    <a:moveTo>
                      <a:pt x="5979" y="1"/>
                    </a:moveTo>
                    <a:lnTo>
                      <a:pt x="1" y="2181"/>
                    </a:lnTo>
                    <a:lnTo>
                      <a:pt x="4474" y="5092"/>
                    </a:lnTo>
                    <a:lnTo>
                      <a:pt x="8961" y="2195"/>
                    </a:lnTo>
                    <a:lnTo>
                      <a:pt x="597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15"/>
              <p:cNvSpPr/>
              <p:nvPr/>
            </p:nvSpPr>
            <p:spPr>
              <a:xfrm>
                <a:off x="2012175" y="2410550"/>
                <a:ext cx="248300" cy="190600"/>
              </a:xfrm>
              <a:custGeom>
                <a:avLst/>
                <a:gdLst/>
                <a:ahLst/>
                <a:cxnLst/>
                <a:rect l="l" t="t" r="r" b="b"/>
                <a:pathLst>
                  <a:path w="9932" h="7624" extrusionOk="0">
                    <a:moveTo>
                      <a:pt x="2969" y="0"/>
                    </a:moveTo>
                    <a:lnTo>
                      <a:pt x="1" y="1083"/>
                    </a:lnTo>
                    <a:lnTo>
                      <a:pt x="8356" y="7624"/>
                    </a:lnTo>
                    <a:lnTo>
                      <a:pt x="9931" y="5275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15"/>
              <p:cNvSpPr/>
              <p:nvPr/>
            </p:nvSpPr>
            <p:spPr>
              <a:xfrm>
                <a:off x="2124000" y="2284300"/>
                <a:ext cx="308775" cy="224025"/>
              </a:xfrm>
              <a:custGeom>
                <a:avLst/>
                <a:gdLst/>
                <a:ahLst/>
                <a:cxnLst/>
                <a:rect l="l" t="t" r="r" b="b"/>
                <a:pathLst>
                  <a:path w="12351" h="8961" extrusionOk="0">
                    <a:moveTo>
                      <a:pt x="12351" y="1"/>
                    </a:moveTo>
                    <a:lnTo>
                      <a:pt x="1" y="4502"/>
                    </a:lnTo>
                    <a:lnTo>
                      <a:pt x="6570" y="8961"/>
                    </a:lnTo>
                    <a:lnTo>
                      <a:pt x="12351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15"/>
              <p:cNvSpPr/>
              <p:nvPr/>
            </p:nvSpPr>
            <p:spPr>
              <a:xfrm>
                <a:off x="1836350" y="2042375"/>
                <a:ext cx="538400" cy="330225"/>
              </a:xfrm>
              <a:custGeom>
                <a:avLst/>
                <a:gdLst/>
                <a:ahLst/>
                <a:cxnLst/>
                <a:rect l="l" t="t" r="r" b="b"/>
                <a:pathLst>
                  <a:path w="21536" h="13209" extrusionOk="0">
                    <a:moveTo>
                      <a:pt x="9425" y="0"/>
                    </a:moveTo>
                    <a:cubicBezTo>
                      <a:pt x="9397" y="324"/>
                      <a:pt x="9369" y="633"/>
                      <a:pt x="9341" y="943"/>
                    </a:cubicBezTo>
                    <a:cubicBezTo>
                      <a:pt x="8131" y="971"/>
                      <a:pt x="6921" y="999"/>
                      <a:pt x="5712" y="1027"/>
                    </a:cubicBezTo>
                    <a:cubicBezTo>
                      <a:pt x="5728" y="1412"/>
                      <a:pt x="5486" y="1523"/>
                      <a:pt x="5144" y="1523"/>
                    </a:cubicBezTo>
                    <a:cubicBezTo>
                      <a:pt x="4912" y="1523"/>
                      <a:pt x="4634" y="1472"/>
                      <a:pt x="4361" y="1421"/>
                    </a:cubicBezTo>
                    <a:cubicBezTo>
                      <a:pt x="4235" y="1660"/>
                      <a:pt x="4319" y="2223"/>
                      <a:pt x="4010" y="2321"/>
                    </a:cubicBezTo>
                    <a:cubicBezTo>
                      <a:pt x="3334" y="2237"/>
                      <a:pt x="3616" y="1533"/>
                      <a:pt x="3278" y="1266"/>
                    </a:cubicBezTo>
                    <a:cubicBezTo>
                      <a:pt x="2969" y="1210"/>
                      <a:pt x="2561" y="1168"/>
                      <a:pt x="2167" y="1097"/>
                    </a:cubicBezTo>
                    <a:lnTo>
                      <a:pt x="1" y="6836"/>
                    </a:lnTo>
                    <a:lnTo>
                      <a:pt x="9073" y="13208"/>
                    </a:lnTo>
                    <a:lnTo>
                      <a:pt x="21536" y="8721"/>
                    </a:lnTo>
                    <a:lnTo>
                      <a:pt x="11197" y="253"/>
                    </a:lnTo>
                    <a:lnTo>
                      <a:pt x="11169" y="394"/>
                    </a:lnTo>
                    <a:cubicBezTo>
                      <a:pt x="10902" y="324"/>
                      <a:pt x="10635" y="239"/>
                      <a:pt x="10367" y="155"/>
                    </a:cubicBezTo>
                    <a:cubicBezTo>
                      <a:pt x="10058" y="113"/>
                      <a:pt x="9734" y="56"/>
                      <a:pt x="942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15"/>
              <p:cNvSpPr/>
              <p:nvPr/>
            </p:nvSpPr>
            <p:spPr>
              <a:xfrm>
                <a:off x="2230550" y="2031475"/>
                <a:ext cx="251800" cy="212775"/>
              </a:xfrm>
              <a:custGeom>
                <a:avLst/>
                <a:gdLst/>
                <a:ahLst/>
                <a:cxnLst/>
                <a:rect l="l" t="t" r="r" b="b"/>
                <a:pathLst>
                  <a:path w="10072" h="8511" extrusionOk="0">
                    <a:moveTo>
                      <a:pt x="1914" y="0"/>
                    </a:moveTo>
                    <a:lnTo>
                      <a:pt x="1" y="1815"/>
                    </a:lnTo>
                    <a:lnTo>
                      <a:pt x="7568" y="8510"/>
                    </a:lnTo>
                    <a:lnTo>
                      <a:pt x="10072" y="7610"/>
                    </a:lnTo>
                    <a:lnTo>
                      <a:pt x="191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15"/>
              <p:cNvSpPr/>
              <p:nvPr/>
            </p:nvSpPr>
            <p:spPr>
              <a:xfrm>
                <a:off x="2294200" y="1957975"/>
                <a:ext cx="295075" cy="255325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10213" extrusionOk="0">
                    <a:moveTo>
                      <a:pt x="2476" y="0"/>
                    </a:moveTo>
                    <a:lnTo>
                      <a:pt x="1" y="2349"/>
                    </a:lnTo>
                    <a:lnTo>
                      <a:pt x="8454" y="10212"/>
                    </a:lnTo>
                    <a:lnTo>
                      <a:pt x="11802" y="9017"/>
                    </a:lnTo>
                    <a:lnTo>
                      <a:pt x="24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15"/>
              <p:cNvSpPr/>
              <p:nvPr/>
            </p:nvSpPr>
            <p:spPr>
              <a:xfrm>
                <a:off x="2372975" y="1840875"/>
                <a:ext cx="352725" cy="335150"/>
              </a:xfrm>
              <a:custGeom>
                <a:avLst/>
                <a:gdLst/>
                <a:ahLst/>
                <a:cxnLst/>
                <a:rect l="l" t="t" r="r" b="b"/>
                <a:pathLst>
                  <a:path w="14109" h="13406" extrusionOk="0">
                    <a:moveTo>
                      <a:pt x="4291" y="0"/>
                    </a:moveTo>
                    <a:lnTo>
                      <a:pt x="0" y="4037"/>
                    </a:lnTo>
                    <a:lnTo>
                      <a:pt x="9481" y="13405"/>
                    </a:lnTo>
                    <a:lnTo>
                      <a:pt x="14109" y="11731"/>
                    </a:lnTo>
                    <a:lnTo>
                      <a:pt x="429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15"/>
              <p:cNvSpPr/>
              <p:nvPr/>
            </p:nvSpPr>
            <p:spPr>
              <a:xfrm>
                <a:off x="2680325" y="1940400"/>
                <a:ext cx="208900" cy="181825"/>
              </a:xfrm>
              <a:custGeom>
                <a:avLst/>
                <a:gdLst/>
                <a:ahLst/>
                <a:cxnLst/>
                <a:rect l="l" t="t" r="r" b="b"/>
                <a:pathLst>
                  <a:path w="8356" h="7273" extrusionOk="0">
                    <a:moveTo>
                      <a:pt x="4529" y="0"/>
                    </a:moveTo>
                    <a:lnTo>
                      <a:pt x="0" y="3488"/>
                    </a:lnTo>
                    <a:lnTo>
                      <a:pt x="3137" y="7272"/>
                    </a:lnTo>
                    <a:lnTo>
                      <a:pt x="8355" y="5331"/>
                    </a:lnTo>
                    <a:lnTo>
                      <a:pt x="4529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15"/>
              <p:cNvSpPr/>
              <p:nvPr/>
            </p:nvSpPr>
            <p:spPr>
              <a:xfrm>
                <a:off x="2510125" y="1703725"/>
                <a:ext cx="268675" cy="302100"/>
              </a:xfrm>
              <a:custGeom>
                <a:avLst/>
                <a:gdLst/>
                <a:ahLst/>
                <a:cxnLst/>
                <a:rect l="l" t="t" r="r" b="b"/>
                <a:pathLst>
                  <a:path w="10747" h="12084" extrusionOk="0">
                    <a:moveTo>
                      <a:pt x="4600" y="1"/>
                    </a:moveTo>
                    <a:lnTo>
                      <a:pt x="0" y="4347"/>
                    </a:lnTo>
                    <a:lnTo>
                      <a:pt x="6274" y="12083"/>
                    </a:lnTo>
                    <a:lnTo>
                      <a:pt x="10747" y="8651"/>
                    </a:lnTo>
                    <a:lnTo>
                      <a:pt x="4600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15"/>
              <p:cNvSpPr/>
              <p:nvPr/>
            </p:nvSpPr>
            <p:spPr>
              <a:xfrm>
                <a:off x="2409550" y="1724125"/>
                <a:ext cx="66825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2673" h="2223" extrusionOk="0">
                    <a:moveTo>
                      <a:pt x="858" y="1"/>
                    </a:moveTo>
                    <a:cubicBezTo>
                      <a:pt x="591" y="268"/>
                      <a:pt x="296" y="535"/>
                      <a:pt x="0" y="802"/>
                    </a:cubicBezTo>
                    <a:lnTo>
                      <a:pt x="957" y="1309"/>
                    </a:lnTo>
                    <a:cubicBezTo>
                      <a:pt x="844" y="971"/>
                      <a:pt x="858" y="577"/>
                      <a:pt x="971" y="141"/>
                    </a:cubicBezTo>
                    <a:lnTo>
                      <a:pt x="858" y="1"/>
                    </a:lnTo>
                    <a:close/>
                    <a:moveTo>
                      <a:pt x="1913" y="1295"/>
                    </a:moveTo>
                    <a:cubicBezTo>
                      <a:pt x="1787" y="1463"/>
                      <a:pt x="1688" y="1576"/>
                      <a:pt x="1590" y="1646"/>
                    </a:cubicBezTo>
                    <a:lnTo>
                      <a:pt x="2673" y="2223"/>
                    </a:lnTo>
                    <a:lnTo>
                      <a:pt x="1913" y="1295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15"/>
              <p:cNvSpPr/>
              <p:nvPr/>
            </p:nvSpPr>
            <p:spPr>
              <a:xfrm>
                <a:off x="1824050" y="2245625"/>
                <a:ext cx="203275" cy="212775"/>
              </a:xfrm>
              <a:custGeom>
                <a:avLst/>
                <a:gdLst/>
                <a:ahLst/>
                <a:cxnLst/>
                <a:rect l="l" t="t" r="r" b="b"/>
                <a:pathLst>
                  <a:path w="8131" h="8511" extrusionOk="0">
                    <a:moveTo>
                      <a:pt x="0" y="0"/>
                    </a:moveTo>
                    <a:lnTo>
                      <a:pt x="29" y="8510"/>
                    </a:lnTo>
                    <a:lnTo>
                      <a:pt x="8131" y="55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15"/>
              <p:cNvSpPr/>
              <p:nvPr/>
            </p:nvSpPr>
            <p:spPr>
              <a:xfrm>
                <a:off x="2794250" y="2082450"/>
                <a:ext cx="446625" cy="391075"/>
              </a:xfrm>
              <a:custGeom>
                <a:avLst/>
                <a:gdLst/>
                <a:ahLst/>
                <a:cxnLst/>
                <a:rect l="l" t="t" r="r" b="b"/>
                <a:pathLst>
                  <a:path w="17865" h="15643" extrusionOk="0">
                    <a:moveTo>
                      <a:pt x="8384" y="1"/>
                    </a:moveTo>
                    <a:lnTo>
                      <a:pt x="0" y="2800"/>
                    </a:lnTo>
                    <a:lnTo>
                      <a:pt x="14249" y="15642"/>
                    </a:lnTo>
                    <a:lnTo>
                      <a:pt x="17864" y="15290"/>
                    </a:lnTo>
                    <a:lnTo>
                      <a:pt x="8384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15"/>
              <p:cNvSpPr/>
              <p:nvPr/>
            </p:nvSpPr>
            <p:spPr>
              <a:xfrm>
                <a:off x="3057975" y="2073675"/>
                <a:ext cx="599950" cy="462425"/>
              </a:xfrm>
              <a:custGeom>
                <a:avLst/>
                <a:gdLst/>
                <a:ahLst/>
                <a:cxnLst/>
                <a:rect l="l" t="t" r="r" b="b"/>
                <a:pathLst>
                  <a:path w="23998" h="18497" extrusionOk="0">
                    <a:moveTo>
                      <a:pt x="1" y="0"/>
                    </a:moveTo>
                    <a:lnTo>
                      <a:pt x="10100" y="16162"/>
                    </a:lnTo>
                    <a:lnTo>
                      <a:pt x="15305" y="18497"/>
                    </a:lnTo>
                    <a:lnTo>
                      <a:pt x="23997" y="135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15"/>
              <p:cNvSpPr/>
              <p:nvPr/>
            </p:nvSpPr>
            <p:spPr>
              <a:xfrm>
                <a:off x="2953200" y="2524125"/>
                <a:ext cx="250400" cy="264475"/>
              </a:xfrm>
              <a:custGeom>
                <a:avLst/>
                <a:gdLst/>
                <a:ahLst/>
                <a:cxnLst/>
                <a:rect l="l" t="t" r="r" b="b"/>
                <a:pathLst>
                  <a:path w="10016" h="10579" extrusionOk="0">
                    <a:moveTo>
                      <a:pt x="8595" y="1"/>
                    </a:moveTo>
                    <a:lnTo>
                      <a:pt x="0" y="8384"/>
                    </a:lnTo>
                    <a:lnTo>
                      <a:pt x="2209" y="10578"/>
                    </a:lnTo>
                    <a:lnTo>
                      <a:pt x="10015" y="1126"/>
                    </a:lnTo>
                    <a:lnTo>
                      <a:pt x="859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15"/>
              <p:cNvSpPr/>
              <p:nvPr/>
            </p:nvSpPr>
            <p:spPr>
              <a:xfrm>
                <a:off x="3045675" y="2563500"/>
                <a:ext cx="338325" cy="348525"/>
              </a:xfrm>
              <a:custGeom>
                <a:avLst/>
                <a:gdLst/>
                <a:ahLst/>
                <a:cxnLst/>
                <a:rect l="l" t="t" r="r" b="b"/>
                <a:pathLst>
                  <a:path w="13533" h="13941" extrusionOk="0">
                    <a:moveTo>
                      <a:pt x="7779" y="1"/>
                    </a:moveTo>
                    <a:lnTo>
                      <a:pt x="1" y="9875"/>
                    </a:lnTo>
                    <a:lnTo>
                      <a:pt x="6921" y="13940"/>
                    </a:lnTo>
                    <a:lnTo>
                      <a:pt x="13532" y="2744"/>
                    </a:lnTo>
                    <a:lnTo>
                      <a:pt x="7779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15"/>
              <p:cNvSpPr/>
              <p:nvPr/>
            </p:nvSpPr>
            <p:spPr>
              <a:xfrm>
                <a:off x="3056575" y="2910225"/>
                <a:ext cx="145600" cy="184650"/>
              </a:xfrm>
              <a:custGeom>
                <a:avLst/>
                <a:gdLst/>
                <a:ahLst/>
                <a:cxnLst/>
                <a:rect l="l" t="t" r="r" b="b"/>
                <a:pathLst>
                  <a:path w="5824" h="7386" extrusionOk="0">
                    <a:moveTo>
                      <a:pt x="3714" y="1"/>
                    </a:moveTo>
                    <a:lnTo>
                      <a:pt x="1" y="6091"/>
                    </a:lnTo>
                    <a:cubicBezTo>
                      <a:pt x="704" y="6584"/>
                      <a:pt x="1421" y="7034"/>
                      <a:pt x="2209" y="7386"/>
                    </a:cubicBezTo>
                    <a:lnTo>
                      <a:pt x="5824" y="1253"/>
                    </a:lnTo>
                    <a:lnTo>
                      <a:pt x="371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15"/>
              <p:cNvSpPr/>
              <p:nvPr/>
            </p:nvSpPr>
            <p:spPr>
              <a:xfrm>
                <a:off x="2756625" y="3011850"/>
                <a:ext cx="176550" cy="207150"/>
              </a:xfrm>
              <a:custGeom>
                <a:avLst/>
                <a:gdLst/>
                <a:ahLst/>
                <a:cxnLst/>
                <a:rect l="l" t="t" r="r" b="b"/>
                <a:pathLst>
                  <a:path w="7062" h="8286" extrusionOk="0">
                    <a:moveTo>
                      <a:pt x="5205" y="1"/>
                    </a:moveTo>
                    <a:lnTo>
                      <a:pt x="0" y="6584"/>
                    </a:lnTo>
                    <a:lnTo>
                      <a:pt x="2462" y="8286"/>
                    </a:lnTo>
                    <a:lnTo>
                      <a:pt x="4895" y="4727"/>
                    </a:lnTo>
                    <a:cubicBezTo>
                      <a:pt x="3798" y="3011"/>
                      <a:pt x="3700" y="1914"/>
                      <a:pt x="6288" y="1689"/>
                    </a:cubicBezTo>
                    <a:cubicBezTo>
                      <a:pt x="6555" y="1647"/>
                      <a:pt x="6794" y="1619"/>
                      <a:pt x="7047" y="1590"/>
                    </a:cubicBezTo>
                    <a:lnTo>
                      <a:pt x="7062" y="1562"/>
                    </a:lnTo>
                    <a:lnTo>
                      <a:pt x="520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5"/>
              <p:cNvSpPr/>
              <p:nvPr/>
            </p:nvSpPr>
            <p:spPr>
              <a:xfrm>
                <a:off x="2978875" y="2872250"/>
                <a:ext cx="143500" cy="174450"/>
              </a:xfrm>
              <a:custGeom>
                <a:avLst/>
                <a:gdLst/>
                <a:ahLst/>
                <a:cxnLst/>
                <a:rect l="l" t="t" r="r" b="b"/>
                <a:pathLst>
                  <a:path w="5740" h="6978" extrusionOk="0">
                    <a:moveTo>
                      <a:pt x="4262" y="1"/>
                    </a:moveTo>
                    <a:lnTo>
                      <a:pt x="0" y="5979"/>
                    </a:lnTo>
                    <a:lnTo>
                      <a:pt x="1983" y="6977"/>
                    </a:lnTo>
                    <a:lnTo>
                      <a:pt x="5739" y="873"/>
                    </a:lnTo>
                    <a:lnTo>
                      <a:pt x="4262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5"/>
              <p:cNvSpPr/>
              <p:nvPr/>
            </p:nvSpPr>
            <p:spPr>
              <a:xfrm>
                <a:off x="2913450" y="2834975"/>
                <a:ext cx="153350" cy="169525"/>
              </a:xfrm>
              <a:custGeom>
                <a:avLst/>
                <a:gdLst/>
                <a:ahLst/>
                <a:cxnLst/>
                <a:rect l="l" t="t" r="r" b="b"/>
                <a:pathLst>
                  <a:path w="6134" h="6781" extrusionOk="0">
                    <a:moveTo>
                      <a:pt x="4375" y="1"/>
                    </a:moveTo>
                    <a:lnTo>
                      <a:pt x="1" y="5712"/>
                    </a:lnTo>
                    <a:lnTo>
                      <a:pt x="1731" y="6781"/>
                    </a:lnTo>
                    <a:lnTo>
                      <a:pt x="6134" y="1042"/>
                    </a:lnTo>
                    <a:lnTo>
                      <a:pt x="4375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5"/>
              <p:cNvSpPr/>
              <p:nvPr/>
            </p:nvSpPr>
            <p:spPr>
              <a:xfrm>
                <a:off x="3372700" y="1955850"/>
                <a:ext cx="348175" cy="103075"/>
              </a:xfrm>
              <a:custGeom>
                <a:avLst/>
                <a:gdLst/>
                <a:ahLst/>
                <a:cxnLst/>
                <a:rect l="l" t="t" r="r" b="b"/>
                <a:pathLst>
                  <a:path w="13927" h="4123" extrusionOk="0">
                    <a:moveTo>
                      <a:pt x="1" y="1"/>
                    </a:moveTo>
                    <a:lnTo>
                      <a:pt x="170" y="3489"/>
                    </a:lnTo>
                    <a:lnTo>
                      <a:pt x="12365" y="4122"/>
                    </a:lnTo>
                    <a:lnTo>
                      <a:pt x="13926" y="2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5"/>
              <p:cNvSpPr/>
              <p:nvPr/>
            </p:nvSpPr>
            <p:spPr>
              <a:xfrm>
                <a:off x="3382200" y="1755775"/>
                <a:ext cx="412175" cy="172675"/>
              </a:xfrm>
              <a:custGeom>
                <a:avLst/>
                <a:gdLst/>
                <a:ahLst/>
                <a:cxnLst/>
                <a:rect l="l" t="t" r="r" b="b"/>
                <a:pathLst>
                  <a:path w="16487" h="6907" extrusionOk="0">
                    <a:moveTo>
                      <a:pt x="338" y="0"/>
                    </a:moveTo>
                    <a:lnTo>
                      <a:pt x="1" y="6035"/>
                    </a:lnTo>
                    <a:lnTo>
                      <a:pt x="14109" y="6907"/>
                    </a:lnTo>
                    <a:lnTo>
                      <a:pt x="16486" y="999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5"/>
              <p:cNvSpPr/>
              <p:nvPr/>
            </p:nvSpPr>
            <p:spPr>
              <a:xfrm>
                <a:off x="3696225" y="1673500"/>
                <a:ext cx="137525" cy="83700"/>
              </a:xfrm>
              <a:custGeom>
                <a:avLst/>
                <a:gdLst/>
                <a:ahLst/>
                <a:cxnLst/>
                <a:rect l="l" t="t" r="r" b="b"/>
                <a:pathLst>
                  <a:path w="5501" h="3348" extrusionOk="0">
                    <a:moveTo>
                      <a:pt x="943" y="0"/>
                    </a:moveTo>
                    <a:lnTo>
                      <a:pt x="1" y="2869"/>
                    </a:lnTo>
                    <a:lnTo>
                      <a:pt x="4305" y="3348"/>
                    </a:lnTo>
                    <a:lnTo>
                      <a:pt x="5500" y="394"/>
                    </a:lnTo>
                    <a:lnTo>
                      <a:pt x="943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5"/>
              <p:cNvSpPr/>
              <p:nvPr/>
            </p:nvSpPr>
            <p:spPr>
              <a:xfrm>
                <a:off x="3542550" y="1658725"/>
                <a:ext cx="146325" cy="82650"/>
              </a:xfrm>
              <a:custGeom>
                <a:avLst/>
                <a:gdLst/>
                <a:ahLst/>
                <a:cxnLst/>
                <a:rect l="l" t="t" r="r" b="b"/>
                <a:pathLst>
                  <a:path w="5853" h="3306" extrusionOk="0">
                    <a:moveTo>
                      <a:pt x="310" y="0"/>
                    </a:moveTo>
                    <a:lnTo>
                      <a:pt x="1" y="3081"/>
                    </a:lnTo>
                    <a:lnTo>
                      <a:pt x="4952" y="3306"/>
                    </a:lnTo>
                    <a:lnTo>
                      <a:pt x="5852" y="478"/>
                    </a:lnTo>
                    <a:lnTo>
                      <a:pt x="310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5"/>
              <p:cNvSpPr/>
              <p:nvPr/>
            </p:nvSpPr>
            <p:spPr>
              <a:xfrm>
                <a:off x="3395925" y="1645700"/>
                <a:ext cx="119925" cy="86900"/>
              </a:xfrm>
              <a:custGeom>
                <a:avLst/>
                <a:gdLst/>
                <a:ahLst/>
                <a:cxnLst/>
                <a:rect l="l" t="t" r="r" b="b"/>
                <a:pathLst>
                  <a:path w="4797" h="3476" extrusionOk="0">
                    <a:moveTo>
                      <a:pt x="197" y="1"/>
                    </a:moveTo>
                    <a:lnTo>
                      <a:pt x="0" y="3138"/>
                    </a:lnTo>
                    <a:lnTo>
                      <a:pt x="4530" y="3475"/>
                    </a:lnTo>
                    <a:lnTo>
                      <a:pt x="4797" y="395"/>
                    </a:lnTo>
                    <a:lnTo>
                      <a:pt x="197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5"/>
              <p:cNvSpPr/>
              <p:nvPr/>
            </p:nvSpPr>
            <p:spPr>
              <a:xfrm>
                <a:off x="3735975" y="1560600"/>
                <a:ext cx="144200" cy="74225"/>
              </a:xfrm>
              <a:custGeom>
                <a:avLst/>
                <a:gdLst/>
                <a:ahLst/>
                <a:cxnLst/>
                <a:rect l="l" t="t" r="r" b="b"/>
                <a:pathLst>
                  <a:path w="5768" h="2969" extrusionOk="0">
                    <a:moveTo>
                      <a:pt x="830" y="1"/>
                    </a:moveTo>
                    <a:lnTo>
                      <a:pt x="0" y="2547"/>
                    </a:lnTo>
                    <a:lnTo>
                      <a:pt x="4712" y="2969"/>
                    </a:lnTo>
                    <a:lnTo>
                      <a:pt x="5767" y="324"/>
                    </a:lnTo>
                    <a:lnTo>
                      <a:pt x="83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5"/>
              <p:cNvSpPr/>
              <p:nvPr/>
            </p:nvSpPr>
            <p:spPr>
              <a:xfrm>
                <a:off x="3766550" y="1422400"/>
                <a:ext cx="164250" cy="123475"/>
              </a:xfrm>
              <a:custGeom>
                <a:avLst/>
                <a:gdLst/>
                <a:ahLst/>
                <a:cxnLst/>
                <a:rect l="l" t="t" r="r" b="b"/>
                <a:pathLst>
                  <a:path w="6570" h="4939" extrusionOk="0">
                    <a:moveTo>
                      <a:pt x="1422" y="1"/>
                    </a:moveTo>
                    <a:lnTo>
                      <a:pt x="1" y="4347"/>
                    </a:lnTo>
                    <a:lnTo>
                      <a:pt x="4924" y="4938"/>
                    </a:lnTo>
                    <a:lnTo>
                      <a:pt x="6570" y="845"/>
                    </a:lnTo>
                    <a:lnTo>
                      <a:pt x="142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5"/>
              <p:cNvSpPr/>
              <p:nvPr/>
            </p:nvSpPr>
            <p:spPr>
              <a:xfrm>
                <a:off x="3560850" y="1501175"/>
                <a:ext cx="173725" cy="119950"/>
              </a:xfrm>
              <a:custGeom>
                <a:avLst/>
                <a:gdLst/>
                <a:ahLst/>
                <a:cxnLst/>
                <a:rect l="l" t="t" r="r" b="b"/>
                <a:pathLst>
                  <a:path w="6949" h="4798" extrusionOk="0">
                    <a:moveTo>
                      <a:pt x="464" y="1"/>
                    </a:moveTo>
                    <a:lnTo>
                      <a:pt x="0" y="4319"/>
                    </a:lnTo>
                    <a:lnTo>
                      <a:pt x="5725" y="4797"/>
                    </a:lnTo>
                    <a:lnTo>
                      <a:pt x="6949" y="985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5"/>
              <p:cNvSpPr/>
              <p:nvPr/>
            </p:nvSpPr>
            <p:spPr>
              <a:xfrm>
                <a:off x="3406825" y="1442100"/>
                <a:ext cx="135050" cy="163550"/>
              </a:xfrm>
              <a:custGeom>
                <a:avLst/>
                <a:gdLst/>
                <a:ahLst/>
                <a:cxnLst/>
                <a:rect l="l" t="t" r="r" b="b"/>
                <a:pathLst>
                  <a:path w="5402" h="6542" extrusionOk="0">
                    <a:moveTo>
                      <a:pt x="1941" y="1"/>
                    </a:moveTo>
                    <a:lnTo>
                      <a:pt x="0" y="6147"/>
                    </a:lnTo>
                    <a:lnTo>
                      <a:pt x="4544" y="6541"/>
                    </a:lnTo>
                    <a:lnTo>
                      <a:pt x="5402" y="437"/>
                    </a:lnTo>
                    <a:lnTo>
                      <a:pt x="1941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5"/>
              <p:cNvSpPr/>
              <p:nvPr/>
            </p:nvSpPr>
            <p:spPr>
              <a:xfrm>
                <a:off x="3772900" y="1362625"/>
                <a:ext cx="1372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49" h="353" extrusionOk="0">
                    <a:moveTo>
                      <a:pt x="549" y="1"/>
                    </a:moveTo>
                    <a:lnTo>
                      <a:pt x="549" y="1"/>
                    </a:lnTo>
                    <a:cubicBezTo>
                      <a:pt x="366" y="57"/>
                      <a:pt x="183" y="113"/>
                      <a:pt x="0" y="170"/>
                    </a:cubicBezTo>
                    <a:lnTo>
                      <a:pt x="436" y="352"/>
                    </a:lnTo>
                    <a:lnTo>
                      <a:pt x="549" y="1"/>
                    </a:lnTo>
                    <a:close/>
                  </a:path>
                </a:pathLst>
              </a:custGeom>
              <a:solidFill>
                <a:srgbClr val="DCDCD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5"/>
              <p:cNvSpPr/>
              <p:nvPr/>
            </p:nvSpPr>
            <p:spPr>
              <a:xfrm>
                <a:off x="3054125" y="1795150"/>
                <a:ext cx="294350" cy="245125"/>
              </a:xfrm>
              <a:custGeom>
                <a:avLst/>
                <a:gdLst/>
                <a:ahLst/>
                <a:cxnLst/>
                <a:rect l="l" t="t" r="r" b="b"/>
                <a:pathLst>
                  <a:path w="11774" h="9805" extrusionOk="0">
                    <a:moveTo>
                      <a:pt x="352" y="1"/>
                    </a:moveTo>
                    <a:lnTo>
                      <a:pt x="0" y="9228"/>
                    </a:lnTo>
                    <a:lnTo>
                      <a:pt x="10972" y="9805"/>
                    </a:lnTo>
                    <a:lnTo>
                      <a:pt x="11773" y="367"/>
                    </a:lnTo>
                    <a:lnTo>
                      <a:pt x="3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5"/>
              <p:cNvSpPr/>
              <p:nvPr/>
            </p:nvSpPr>
            <p:spPr>
              <a:xfrm>
                <a:off x="3231350" y="1632000"/>
                <a:ext cx="124150" cy="69300"/>
              </a:xfrm>
              <a:custGeom>
                <a:avLst/>
                <a:gdLst/>
                <a:ahLst/>
                <a:cxnLst/>
                <a:rect l="l" t="t" r="r" b="b"/>
                <a:pathLst>
                  <a:path w="4966" h="2772" extrusionOk="0">
                    <a:moveTo>
                      <a:pt x="71" y="0"/>
                    </a:moveTo>
                    <a:lnTo>
                      <a:pt x="0" y="2504"/>
                    </a:lnTo>
                    <a:lnTo>
                      <a:pt x="4853" y="2771"/>
                    </a:lnTo>
                    <a:lnTo>
                      <a:pt x="4966" y="408"/>
                    </a:lnTo>
                    <a:lnTo>
                      <a:pt x="7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5"/>
              <p:cNvSpPr/>
              <p:nvPr/>
            </p:nvSpPr>
            <p:spPr>
              <a:xfrm>
                <a:off x="3067475" y="1616525"/>
                <a:ext cx="134000" cy="77025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3081" extrusionOk="0">
                    <a:moveTo>
                      <a:pt x="85" y="0"/>
                    </a:moveTo>
                    <a:lnTo>
                      <a:pt x="1" y="2096"/>
                    </a:lnTo>
                    <a:cubicBezTo>
                      <a:pt x="310" y="2321"/>
                      <a:pt x="606" y="2532"/>
                      <a:pt x="873" y="2687"/>
                    </a:cubicBezTo>
                    <a:cubicBezTo>
                      <a:pt x="774" y="2729"/>
                      <a:pt x="676" y="2785"/>
                      <a:pt x="577" y="2856"/>
                    </a:cubicBezTo>
                    <a:lnTo>
                      <a:pt x="5261" y="3081"/>
                    </a:lnTo>
                    <a:lnTo>
                      <a:pt x="5360" y="465"/>
                    </a:lnTo>
                    <a:lnTo>
                      <a:pt x="8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5"/>
              <p:cNvSpPr/>
              <p:nvPr/>
            </p:nvSpPr>
            <p:spPr>
              <a:xfrm>
                <a:off x="3071350" y="1485700"/>
                <a:ext cx="139975" cy="92175"/>
              </a:xfrm>
              <a:custGeom>
                <a:avLst/>
                <a:gdLst/>
                <a:ahLst/>
                <a:cxnLst/>
                <a:rect l="l" t="t" r="r" b="b"/>
                <a:pathLst>
                  <a:path w="5599" h="3687" extrusionOk="0">
                    <a:moveTo>
                      <a:pt x="127" y="1"/>
                    </a:moveTo>
                    <a:lnTo>
                      <a:pt x="0" y="3250"/>
                    </a:lnTo>
                    <a:lnTo>
                      <a:pt x="5289" y="3686"/>
                    </a:lnTo>
                    <a:lnTo>
                      <a:pt x="5599" y="141"/>
                    </a:lnTo>
                    <a:lnTo>
                      <a:pt x="127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5"/>
              <p:cNvSpPr/>
              <p:nvPr/>
            </p:nvSpPr>
            <p:spPr>
              <a:xfrm>
                <a:off x="3234525" y="1506800"/>
                <a:ext cx="155800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6232" h="3461" extrusionOk="0">
                    <a:moveTo>
                      <a:pt x="84" y="1"/>
                    </a:moveTo>
                    <a:lnTo>
                      <a:pt x="0" y="2955"/>
                    </a:lnTo>
                    <a:lnTo>
                      <a:pt x="5880" y="3461"/>
                    </a:lnTo>
                    <a:lnTo>
                      <a:pt x="6231" y="437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5"/>
              <p:cNvSpPr/>
              <p:nvPr/>
            </p:nvSpPr>
            <p:spPr>
              <a:xfrm>
                <a:off x="1742125" y="1623900"/>
                <a:ext cx="1226575" cy="802150"/>
              </a:xfrm>
              <a:custGeom>
                <a:avLst/>
                <a:gdLst/>
                <a:ahLst/>
                <a:cxnLst/>
                <a:rect l="l" t="t" r="r" b="b"/>
                <a:pathLst>
                  <a:path w="49063" h="32086" extrusionOk="0">
                    <a:moveTo>
                      <a:pt x="34743" y="1"/>
                    </a:moveTo>
                    <a:lnTo>
                      <a:pt x="46994" y="17682"/>
                    </a:lnTo>
                    <a:lnTo>
                      <a:pt x="49062" y="16922"/>
                    </a:lnTo>
                    <a:lnTo>
                      <a:pt x="37978" y="929"/>
                    </a:lnTo>
                    <a:cubicBezTo>
                      <a:pt x="37795" y="859"/>
                      <a:pt x="37598" y="760"/>
                      <a:pt x="37402" y="662"/>
                    </a:cubicBezTo>
                    <a:cubicBezTo>
                      <a:pt x="36431" y="226"/>
                      <a:pt x="35559" y="29"/>
                      <a:pt x="34743" y="1"/>
                    </a:cubicBezTo>
                    <a:close/>
                    <a:moveTo>
                      <a:pt x="3629" y="17682"/>
                    </a:moveTo>
                    <a:cubicBezTo>
                      <a:pt x="2926" y="18005"/>
                      <a:pt x="1955" y="18357"/>
                      <a:pt x="1238" y="18666"/>
                    </a:cubicBezTo>
                    <a:lnTo>
                      <a:pt x="1224" y="18694"/>
                    </a:lnTo>
                    <a:lnTo>
                      <a:pt x="703" y="20017"/>
                    </a:lnTo>
                    <a:cubicBezTo>
                      <a:pt x="1280" y="19820"/>
                      <a:pt x="1871" y="19609"/>
                      <a:pt x="2448" y="19426"/>
                    </a:cubicBezTo>
                    <a:lnTo>
                      <a:pt x="2448" y="19426"/>
                    </a:lnTo>
                    <a:cubicBezTo>
                      <a:pt x="1899" y="20087"/>
                      <a:pt x="647" y="21043"/>
                      <a:pt x="85" y="21690"/>
                    </a:cubicBezTo>
                    <a:lnTo>
                      <a:pt x="56" y="21690"/>
                    </a:lnTo>
                    <a:lnTo>
                      <a:pt x="0" y="21831"/>
                    </a:lnTo>
                    <a:lnTo>
                      <a:pt x="0" y="25108"/>
                    </a:lnTo>
                    <a:cubicBezTo>
                      <a:pt x="366" y="24841"/>
                      <a:pt x="774" y="24461"/>
                      <a:pt x="1238" y="23983"/>
                    </a:cubicBezTo>
                    <a:lnTo>
                      <a:pt x="1238" y="23983"/>
                    </a:lnTo>
                    <a:cubicBezTo>
                      <a:pt x="1027" y="26656"/>
                      <a:pt x="661" y="29384"/>
                      <a:pt x="422" y="32071"/>
                    </a:cubicBezTo>
                    <a:lnTo>
                      <a:pt x="1154" y="32085"/>
                    </a:lnTo>
                    <a:lnTo>
                      <a:pt x="1308" y="24391"/>
                    </a:lnTo>
                    <a:lnTo>
                      <a:pt x="3798" y="17949"/>
                    </a:lnTo>
                    <a:cubicBezTo>
                      <a:pt x="3742" y="17850"/>
                      <a:pt x="3685" y="17766"/>
                      <a:pt x="3629" y="176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3" name="Google Shape;163;p15"/>
            <p:cNvSpPr/>
            <p:nvPr/>
          </p:nvSpPr>
          <p:spPr>
            <a:xfrm rot="1632957">
              <a:off x="-1435791" y="811284"/>
              <a:ext cx="3217904" cy="2998238"/>
            </a:xfrm>
            <a:custGeom>
              <a:avLst/>
              <a:gdLst/>
              <a:ahLst/>
              <a:cxnLst/>
              <a:rect l="l" t="t" r="r" b="b"/>
              <a:pathLst>
                <a:path w="143405" h="133301" extrusionOk="0">
                  <a:moveTo>
                    <a:pt x="0" y="47413"/>
                  </a:moveTo>
                  <a:lnTo>
                    <a:pt x="46247" y="0"/>
                  </a:lnTo>
                  <a:lnTo>
                    <a:pt x="143405" y="91717"/>
                  </a:lnTo>
                  <a:lnTo>
                    <a:pt x="95992" y="133301"/>
                  </a:lnTo>
                  <a:close/>
                </a:path>
              </a:pathLst>
            </a:custGeom>
            <a:solidFill>
              <a:srgbClr val="DFA47F">
                <a:alpha val="45810"/>
              </a:srgbClr>
            </a:solidFill>
            <a:ln>
              <a:noFill/>
            </a:ln>
          </p:spPr>
        </p:sp>
        <p:sp>
          <p:nvSpPr>
            <p:cNvPr id="164" name="Google Shape;164;p15"/>
            <p:cNvSpPr/>
            <p:nvPr/>
          </p:nvSpPr>
          <p:spPr>
            <a:xfrm rot="1632957">
              <a:off x="1364043" y="699366"/>
              <a:ext cx="2773157" cy="2963262"/>
            </a:xfrm>
            <a:custGeom>
              <a:avLst/>
              <a:gdLst/>
              <a:ahLst/>
              <a:cxnLst/>
              <a:rect l="l" t="t" r="r" b="b"/>
              <a:pathLst>
                <a:path w="123585" h="131746" extrusionOk="0">
                  <a:moveTo>
                    <a:pt x="0" y="41584"/>
                  </a:moveTo>
                  <a:lnTo>
                    <a:pt x="99101" y="131746"/>
                  </a:lnTo>
                  <a:lnTo>
                    <a:pt x="123585" y="75006"/>
                  </a:lnTo>
                  <a:lnTo>
                    <a:pt x="28759" y="0"/>
                  </a:lnTo>
                  <a:close/>
                </a:path>
              </a:pathLst>
            </a:custGeom>
            <a:solidFill>
              <a:srgbClr val="DFA47F">
                <a:alpha val="45810"/>
              </a:srgbClr>
            </a:solidFill>
            <a:ln>
              <a:noFill/>
            </a:ln>
          </p:spPr>
        </p:sp>
      </p:grpSp>
      <p:sp>
        <p:nvSpPr>
          <p:cNvPr id="165" name="Google Shape;165;p15"/>
          <p:cNvSpPr txBox="1">
            <a:spLocks noGrp="1"/>
          </p:cNvSpPr>
          <p:nvPr>
            <p:ph type="ctrTitle"/>
          </p:nvPr>
        </p:nvSpPr>
        <p:spPr>
          <a:xfrm>
            <a:off x="4390741" y="1389888"/>
            <a:ext cx="4222859" cy="14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/>
              <a:t>What Happened in Cuba, as Told by Twitter</a:t>
            </a:r>
            <a:endParaRPr sz="4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37276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3" name="Google Shape;1713;p26"/>
          <p:cNvSpPr/>
          <p:nvPr/>
        </p:nvSpPr>
        <p:spPr>
          <a:xfrm>
            <a:off x="-45700" y="835375"/>
            <a:ext cx="9189276" cy="4384639"/>
          </a:xfrm>
          <a:custGeom>
            <a:avLst/>
            <a:gdLst/>
            <a:ahLst/>
            <a:cxnLst/>
            <a:rect l="l" t="t" r="r" b="b"/>
            <a:pathLst>
              <a:path w="283751" h="138404" extrusionOk="0">
                <a:moveTo>
                  <a:pt x="26145" y="55972"/>
                </a:moveTo>
                <a:cubicBezTo>
                  <a:pt x="27249" y="55919"/>
                  <a:pt x="24777" y="56708"/>
                  <a:pt x="24514" y="56813"/>
                </a:cubicBezTo>
                <a:cubicBezTo>
                  <a:pt x="12625" y="60653"/>
                  <a:pt x="13151" y="58234"/>
                  <a:pt x="0" y="61600"/>
                </a:cubicBezTo>
                <a:lnTo>
                  <a:pt x="999" y="138404"/>
                </a:lnTo>
                <a:lnTo>
                  <a:pt x="283698" y="137351"/>
                </a:lnTo>
                <a:lnTo>
                  <a:pt x="283751" y="0"/>
                </a:lnTo>
                <a:cubicBezTo>
                  <a:pt x="283330" y="105"/>
                  <a:pt x="282752" y="158"/>
                  <a:pt x="282489" y="158"/>
                </a:cubicBezTo>
                <a:cubicBezTo>
                  <a:pt x="281226" y="158"/>
                  <a:pt x="280963" y="999"/>
                  <a:pt x="280121" y="999"/>
                </a:cubicBezTo>
                <a:cubicBezTo>
                  <a:pt x="269863" y="842"/>
                  <a:pt x="240878" y="2893"/>
                  <a:pt x="219205" y="5576"/>
                </a:cubicBezTo>
                <a:cubicBezTo>
                  <a:pt x="207421" y="7049"/>
                  <a:pt x="198478" y="10784"/>
                  <a:pt x="194480" y="9574"/>
                </a:cubicBezTo>
                <a:cubicBezTo>
                  <a:pt x="192744" y="9101"/>
                  <a:pt x="189536" y="8995"/>
                  <a:pt x="188010" y="9890"/>
                </a:cubicBezTo>
                <a:cubicBezTo>
                  <a:pt x="187168" y="10468"/>
                  <a:pt x="186695" y="10205"/>
                  <a:pt x="185748" y="10311"/>
                </a:cubicBezTo>
                <a:cubicBezTo>
                  <a:pt x="185222" y="10363"/>
                  <a:pt x="184275" y="10363"/>
                  <a:pt x="183907" y="10574"/>
                </a:cubicBezTo>
                <a:lnTo>
                  <a:pt x="182644" y="20674"/>
                </a:lnTo>
                <a:lnTo>
                  <a:pt x="178226" y="32825"/>
                </a:lnTo>
                <a:lnTo>
                  <a:pt x="164548" y="29196"/>
                </a:lnTo>
                <a:lnTo>
                  <a:pt x="157184" y="36560"/>
                </a:lnTo>
                <a:lnTo>
                  <a:pt x="148136" y="38875"/>
                </a:lnTo>
                <a:lnTo>
                  <a:pt x="146347" y="53078"/>
                </a:lnTo>
                <a:lnTo>
                  <a:pt x="144032" y="67334"/>
                </a:lnTo>
                <a:lnTo>
                  <a:pt x="133301" y="73857"/>
                </a:lnTo>
                <a:lnTo>
                  <a:pt x="115205" y="75435"/>
                </a:lnTo>
                <a:lnTo>
                  <a:pt x="107945" y="72805"/>
                </a:lnTo>
                <a:lnTo>
                  <a:pt x="98897" y="81117"/>
                </a:lnTo>
                <a:lnTo>
                  <a:pt x="85746" y="78329"/>
                </a:lnTo>
                <a:lnTo>
                  <a:pt x="85430" y="70491"/>
                </a:lnTo>
                <a:lnTo>
                  <a:pt x="72858" y="68176"/>
                </a:lnTo>
                <a:lnTo>
                  <a:pt x="64336" y="62915"/>
                </a:lnTo>
                <a:cubicBezTo>
                  <a:pt x="58181" y="65493"/>
                  <a:pt x="64178" y="51132"/>
                  <a:pt x="61653" y="43767"/>
                </a:cubicBezTo>
                <a:cubicBezTo>
                  <a:pt x="60706" y="40979"/>
                  <a:pt x="55077" y="46608"/>
                  <a:pt x="52184" y="47397"/>
                </a:cubicBezTo>
                <a:cubicBezTo>
                  <a:pt x="52079" y="47660"/>
                  <a:pt x="51553" y="48554"/>
                  <a:pt x="51500" y="48817"/>
                </a:cubicBezTo>
                <a:cubicBezTo>
                  <a:pt x="51185" y="49869"/>
                  <a:pt x="48449" y="50711"/>
                  <a:pt x="48397" y="51290"/>
                </a:cubicBezTo>
                <a:cubicBezTo>
                  <a:pt x="48239" y="52763"/>
                  <a:pt x="48134" y="51553"/>
                  <a:pt x="48134" y="51185"/>
                </a:cubicBezTo>
                <a:cubicBezTo>
                  <a:pt x="48134" y="51027"/>
                  <a:pt x="50448" y="49554"/>
                  <a:pt x="50764" y="49396"/>
                </a:cubicBezTo>
                <a:cubicBezTo>
                  <a:pt x="51605" y="48923"/>
                  <a:pt x="49606" y="48028"/>
                  <a:pt x="49606" y="48134"/>
                </a:cubicBezTo>
                <a:cubicBezTo>
                  <a:pt x="49501" y="49606"/>
                  <a:pt x="48660" y="48975"/>
                  <a:pt x="47923" y="49606"/>
                </a:cubicBezTo>
                <a:cubicBezTo>
                  <a:pt x="46924" y="50396"/>
                  <a:pt x="44136" y="50396"/>
                  <a:pt x="43083" y="51816"/>
                </a:cubicBezTo>
                <a:cubicBezTo>
                  <a:pt x="41242" y="54393"/>
                  <a:pt x="34351" y="52184"/>
                  <a:pt x="30774" y="54288"/>
                </a:cubicBezTo>
                <a:cubicBezTo>
                  <a:pt x="30406" y="54499"/>
                  <a:pt x="27881" y="55077"/>
                  <a:pt x="27512" y="55288"/>
                </a:cubicBezTo>
                <a:cubicBezTo>
                  <a:pt x="27092" y="55551"/>
                  <a:pt x="26618" y="55761"/>
                  <a:pt x="26145" y="55972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4" name="Google Shape;1714;p26"/>
          <p:cNvSpPr/>
          <p:nvPr/>
        </p:nvSpPr>
        <p:spPr>
          <a:xfrm>
            <a:off x="1684984" y="1136709"/>
            <a:ext cx="4465160" cy="2633768"/>
          </a:xfrm>
          <a:custGeom>
            <a:avLst/>
            <a:gdLst/>
            <a:ahLst/>
            <a:cxnLst/>
            <a:rect l="l" t="t" r="r" b="b"/>
            <a:pathLst>
              <a:path w="138562" h="79540" extrusionOk="0">
                <a:moveTo>
                  <a:pt x="52921" y="75804"/>
                </a:moveTo>
                <a:cubicBezTo>
                  <a:pt x="53394" y="75015"/>
                  <a:pt x="53920" y="74174"/>
                  <a:pt x="54394" y="73332"/>
                </a:cubicBezTo>
                <a:cubicBezTo>
                  <a:pt x="52132" y="70386"/>
                  <a:pt x="50554" y="68387"/>
                  <a:pt x="54131" y="68071"/>
                </a:cubicBezTo>
                <a:cubicBezTo>
                  <a:pt x="56130" y="67756"/>
                  <a:pt x="57813" y="67914"/>
                  <a:pt x="59286" y="68071"/>
                </a:cubicBezTo>
                <a:cubicBezTo>
                  <a:pt x="61180" y="69492"/>
                  <a:pt x="63179" y="70596"/>
                  <a:pt x="66019" y="70439"/>
                </a:cubicBezTo>
                <a:cubicBezTo>
                  <a:pt x="67598" y="67914"/>
                  <a:pt x="70807" y="67703"/>
                  <a:pt x="74699" y="68334"/>
                </a:cubicBezTo>
                <a:cubicBezTo>
                  <a:pt x="77961" y="69492"/>
                  <a:pt x="76804" y="71386"/>
                  <a:pt x="79749" y="71806"/>
                </a:cubicBezTo>
                <a:cubicBezTo>
                  <a:pt x="82695" y="72227"/>
                  <a:pt x="86904" y="72543"/>
                  <a:pt x="88008" y="70176"/>
                </a:cubicBezTo>
                <a:cubicBezTo>
                  <a:pt x="87535" y="68808"/>
                  <a:pt x="88429" y="68019"/>
                  <a:pt x="89376" y="67072"/>
                </a:cubicBezTo>
                <a:cubicBezTo>
                  <a:pt x="88745" y="64915"/>
                  <a:pt x="89060" y="64231"/>
                  <a:pt x="90060" y="63547"/>
                </a:cubicBezTo>
                <a:cubicBezTo>
                  <a:pt x="97635" y="61811"/>
                  <a:pt x="94584" y="57813"/>
                  <a:pt x="97845" y="55078"/>
                </a:cubicBezTo>
                <a:cubicBezTo>
                  <a:pt x="100897" y="52343"/>
                  <a:pt x="103159" y="49818"/>
                  <a:pt x="100476" y="47555"/>
                </a:cubicBezTo>
                <a:cubicBezTo>
                  <a:pt x="97372" y="46030"/>
                  <a:pt x="97372" y="43768"/>
                  <a:pt x="97740" y="40086"/>
                </a:cubicBezTo>
                <a:cubicBezTo>
                  <a:pt x="98161" y="38665"/>
                  <a:pt x="98635" y="37192"/>
                  <a:pt x="99108" y="35772"/>
                </a:cubicBezTo>
                <a:cubicBezTo>
                  <a:pt x="97793" y="30669"/>
                  <a:pt x="99529" y="26934"/>
                  <a:pt x="102685" y="31827"/>
                </a:cubicBezTo>
                <a:cubicBezTo>
                  <a:pt x="103685" y="33878"/>
                  <a:pt x="104158" y="36088"/>
                  <a:pt x="105999" y="35351"/>
                </a:cubicBezTo>
                <a:cubicBezTo>
                  <a:pt x="107314" y="34194"/>
                  <a:pt x="107157" y="32616"/>
                  <a:pt x="108840" y="31984"/>
                </a:cubicBezTo>
                <a:cubicBezTo>
                  <a:pt x="109682" y="31879"/>
                  <a:pt x="109997" y="31143"/>
                  <a:pt x="109839" y="29933"/>
                </a:cubicBezTo>
                <a:cubicBezTo>
                  <a:pt x="109419" y="25672"/>
                  <a:pt x="110155" y="23778"/>
                  <a:pt x="113943" y="23988"/>
                </a:cubicBezTo>
                <a:cubicBezTo>
                  <a:pt x="117572" y="23883"/>
                  <a:pt x="118256" y="26408"/>
                  <a:pt x="120150" y="29091"/>
                </a:cubicBezTo>
                <a:cubicBezTo>
                  <a:pt x="122517" y="32668"/>
                  <a:pt x="125568" y="35562"/>
                  <a:pt x="129198" y="37981"/>
                </a:cubicBezTo>
                <a:cubicBezTo>
                  <a:pt x="129619" y="37718"/>
                  <a:pt x="129987" y="37508"/>
                  <a:pt x="130408" y="37245"/>
                </a:cubicBezTo>
                <a:cubicBezTo>
                  <a:pt x="130671" y="35719"/>
                  <a:pt x="131250" y="34509"/>
                  <a:pt x="132670" y="34036"/>
                </a:cubicBezTo>
                <a:cubicBezTo>
                  <a:pt x="130618" y="27986"/>
                  <a:pt x="131355" y="24778"/>
                  <a:pt x="135248" y="24304"/>
                </a:cubicBezTo>
                <a:cubicBezTo>
                  <a:pt x="135668" y="22673"/>
                  <a:pt x="135353" y="21306"/>
                  <a:pt x="133985" y="20464"/>
                </a:cubicBezTo>
                <a:cubicBezTo>
                  <a:pt x="132617" y="18781"/>
                  <a:pt x="133617" y="17939"/>
                  <a:pt x="134932" y="17360"/>
                </a:cubicBezTo>
                <a:cubicBezTo>
                  <a:pt x="137878" y="16676"/>
                  <a:pt x="138562" y="15993"/>
                  <a:pt x="138193" y="14467"/>
                </a:cubicBezTo>
                <a:cubicBezTo>
                  <a:pt x="137930" y="13520"/>
                  <a:pt x="137352" y="11732"/>
                  <a:pt x="136458" y="10837"/>
                </a:cubicBezTo>
                <a:cubicBezTo>
                  <a:pt x="135879" y="10311"/>
                  <a:pt x="134879" y="9996"/>
                  <a:pt x="134301" y="9575"/>
                </a:cubicBezTo>
                <a:cubicBezTo>
                  <a:pt x="132512" y="8260"/>
                  <a:pt x="131723" y="6471"/>
                  <a:pt x="132039" y="4104"/>
                </a:cubicBezTo>
                <a:cubicBezTo>
                  <a:pt x="132249" y="895"/>
                  <a:pt x="131776" y="579"/>
                  <a:pt x="129251" y="2684"/>
                </a:cubicBezTo>
                <a:cubicBezTo>
                  <a:pt x="126042" y="1579"/>
                  <a:pt x="122833" y="2368"/>
                  <a:pt x="119466" y="2684"/>
                </a:cubicBezTo>
                <a:cubicBezTo>
                  <a:pt x="116941" y="3473"/>
                  <a:pt x="113732" y="3999"/>
                  <a:pt x="111365" y="2841"/>
                </a:cubicBezTo>
                <a:cubicBezTo>
                  <a:pt x="108577" y="1526"/>
                  <a:pt x="107998" y="1474"/>
                  <a:pt x="104211" y="1737"/>
                </a:cubicBezTo>
                <a:cubicBezTo>
                  <a:pt x="101528" y="2000"/>
                  <a:pt x="99844" y="369"/>
                  <a:pt x="96741" y="1"/>
                </a:cubicBezTo>
                <a:cubicBezTo>
                  <a:pt x="96320" y="53"/>
                  <a:pt x="95689" y="211"/>
                  <a:pt x="95531" y="685"/>
                </a:cubicBezTo>
                <a:cubicBezTo>
                  <a:pt x="95531" y="1526"/>
                  <a:pt x="96478" y="2999"/>
                  <a:pt x="95636" y="3104"/>
                </a:cubicBezTo>
                <a:cubicBezTo>
                  <a:pt x="93953" y="2736"/>
                  <a:pt x="95952" y="790"/>
                  <a:pt x="93848" y="632"/>
                </a:cubicBezTo>
                <a:cubicBezTo>
                  <a:pt x="91796" y="474"/>
                  <a:pt x="89587" y="264"/>
                  <a:pt x="87325" y="1368"/>
                </a:cubicBezTo>
                <a:lnTo>
                  <a:pt x="86378" y="2210"/>
                </a:lnTo>
                <a:lnTo>
                  <a:pt x="85431" y="1053"/>
                </a:lnTo>
                <a:lnTo>
                  <a:pt x="80749" y="1894"/>
                </a:lnTo>
                <a:cubicBezTo>
                  <a:pt x="76804" y="1684"/>
                  <a:pt x="76698" y="1316"/>
                  <a:pt x="73858" y="2841"/>
                </a:cubicBezTo>
                <a:cubicBezTo>
                  <a:pt x="72806" y="3420"/>
                  <a:pt x="71859" y="3736"/>
                  <a:pt x="71333" y="4525"/>
                </a:cubicBezTo>
                <a:cubicBezTo>
                  <a:pt x="71648" y="5261"/>
                  <a:pt x="71911" y="5735"/>
                  <a:pt x="71596" y="5998"/>
                </a:cubicBezTo>
                <a:cubicBezTo>
                  <a:pt x="70859" y="6261"/>
                  <a:pt x="70438" y="4735"/>
                  <a:pt x="69807" y="4104"/>
                </a:cubicBezTo>
                <a:cubicBezTo>
                  <a:pt x="68439" y="2526"/>
                  <a:pt x="66177" y="3788"/>
                  <a:pt x="64441" y="4104"/>
                </a:cubicBezTo>
                <a:cubicBezTo>
                  <a:pt x="60496" y="4840"/>
                  <a:pt x="56971" y="6418"/>
                  <a:pt x="53973" y="8365"/>
                </a:cubicBezTo>
                <a:cubicBezTo>
                  <a:pt x="52816" y="8733"/>
                  <a:pt x="52184" y="9154"/>
                  <a:pt x="51921" y="9943"/>
                </a:cubicBezTo>
                <a:cubicBezTo>
                  <a:pt x="53184" y="10942"/>
                  <a:pt x="54499" y="11942"/>
                  <a:pt x="55814" y="12889"/>
                </a:cubicBezTo>
                <a:cubicBezTo>
                  <a:pt x="57024" y="13099"/>
                  <a:pt x="57971" y="12941"/>
                  <a:pt x="59076" y="12205"/>
                </a:cubicBezTo>
                <a:cubicBezTo>
                  <a:pt x="59707" y="12573"/>
                  <a:pt x="60496" y="13204"/>
                  <a:pt x="61075" y="13573"/>
                </a:cubicBezTo>
                <a:cubicBezTo>
                  <a:pt x="60391" y="13888"/>
                  <a:pt x="59760" y="14520"/>
                  <a:pt x="60706" y="14940"/>
                </a:cubicBezTo>
                <a:cubicBezTo>
                  <a:pt x="60654" y="15624"/>
                  <a:pt x="60549" y="15993"/>
                  <a:pt x="60496" y="16676"/>
                </a:cubicBezTo>
                <a:cubicBezTo>
                  <a:pt x="59865" y="16150"/>
                  <a:pt x="59391" y="16413"/>
                  <a:pt x="58813" y="16676"/>
                </a:cubicBezTo>
                <a:cubicBezTo>
                  <a:pt x="58497" y="16308"/>
                  <a:pt x="58076" y="15782"/>
                  <a:pt x="57761" y="15414"/>
                </a:cubicBezTo>
                <a:cubicBezTo>
                  <a:pt x="58024" y="16203"/>
                  <a:pt x="57866" y="16834"/>
                  <a:pt x="57182" y="16834"/>
                </a:cubicBezTo>
                <a:cubicBezTo>
                  <a:pt x="57340" y="17097"/>
                  <a:pt x="57761" y="17623"/>
                  <a:pt x="57918" y="17886"/>
                </a:cubicBezTo>
                <a:cubicBezTo>
                  <a:pt x="57603" y="18255"/>
                  <a:pt x="57287" y="18465"/>
                  <a:pt x="56498" y="18570"/>
                </a:cubicBezTo>
                <a:cubicBezTo>
                  <a:pt x="56814" y="19780"/>
                  <a:pt x="57550" y="20937"/>
                  <a:pt x="57866" y="22147"/>
                </a:cubicBezTo>
                <a:cubicBezTo>
                  <a:pt x="57445" y="22358"/>
                  <a:pt x="57077" y="22779"/>
                  <a:pt x="56182" y="21779"/>
                </a:cubicBezTo>
                <a:cubicBezTo>
                  <a:pt x="55867" y="20254"/>
                  <a:pt x="55814" y="19517"/>
                  <a:pt x="54972" y="19412"/>
                </a:cubicBezTo>
                <a:cubicBezTo>
                  <a:pt x="55393" y="18781"/>
                  <a:pt x="55446" y="18202"/>
                  <a:pt x="55393" y="17676"/>
                </a:cubicBezTo>
                <a:cubicBezTo>
                  <a:pt x="54815" y="17886"/>
                  <a:pt x="54499" y="18465"/>
                  <a:pt x="53920" y="18675"/>
                </a:cubicBezTo>
                <a:cubicBezTo>
                  <a:pt x="53763" y="20201"/>
                  <a:pt x="53289" y="20148"/>
                  <a:pt x="52816" y="19517"/>
                </a:cubicBezTo>
                <a:cubicBezTo>
                  <a:pt x="51080" y="19675"/>
                  <a:pt x="51501" y="20096"/>
                  <a:pt x="51501" y="19149"/>
                </a:cubicBezTo>
                <a:cubicBezTo>
                  <a:pt x="52500" y="18202"/>
                  <a:pt x="53500" y="17308"/>
                  <a:pt x="54499" y="16361"/>
                </a:cubicBezTo>
                <a:cubicBezTo>
                  <a:pt x="54552" y="15414"/>
                  <a:pt x="54657" y="14467"/>
                  <a:pt x="54709" y="13520"/>
                </a:cubicBezTo>
                <a:cubicBezTo>
                  <a:pt x="53552" y="12836"/>
                  <a:pt x="52447" y="12205"/>
                  <a:pt x="51290" y="11521"/>
                </a:cubicBezTo>
                <a:cubicBezTo>
                  <a:pt x="49028" y="13047"/>
                  <a:pt x="47029" y="13047"/>
                  <a:pt x="44715" y="11837"/>
                </a:cubicBezTo>
                <a:cubicBezTo>
                  <a:pt x="40980" y="10153"/>
                  <a:pt x="38507" y="11995"/>
                  <a:pt x="36035" y="14414"/>
                </a:cubicBezTo>
                <a:cubicBezTo>
                  <a:pt x="36298" y="14993"/>
                  <a:pt x="36403" y="15624"/>
                  <a:pt x="36035" y="16361"/>
                </a:cubicBezTo>
                <a:cubicBezTo>
                  <a:pt x="35666" y="16887"/>
                  <a:pt x="35509" y="16992"/>
                  <a:pt x="35246" y="16887"/>
                </a:cubicBezTo>
                <a:cubicBezTo>
                  <a:pt x="34825" y="16413"/>
                  <a:pt x="34877" y="15730"/>
                  <a:pt x="35140" y="14940"/>
                </a:cubicBezTo>
                <a:cubicBezTo>
                  <a:pt x="31984" y="18202"/>
                  <a:pt x="26145" y="21306"/>
                  <a:pt x="24409" y="25567"/>
                </a:cubicBezTo>
                <a:cubicBezTo>
                  <a:pt x="24146" y="25672"/>
                  <a:pt x="23936" y="25830"/>
                  <a:pt x="23673" y="25935"/>
                </a:cubicBezTo>
                <a:cubicBezTo>
                  <a:pt x="23357" y="26303"/>
                  <a:pt x="22989" y="26671"/>
                  <a:pt x="22673" y="27040"/>
                </a:cubicBezTo>
                <a:cubicBezTo>
                  <a:pt x="22568" y="27460"/>
                  <a:pt x="22463" y="27829"/>
                  <a:pt x="22357" y="28249"/>
                </a:cubicBezTo>
                <a:cubicBezTo>
                  <a:pt x="22094" y="28144"/>
                  <a:pt x="21831" y="28092"/>
                  <a:pt x="21568" y="27986"/>
                </a:cubicBezTo>
                <a:cubicBezTo>
                  <a:pt x="21253" y="27934"/>
                  <a:pt x="20937" y="27881"/>
                  <a:pt x="20621" y="27829"/>
                </a:cubicBezTo>
                <a:cubicBezTo>
                  <a:pt x="20621" y="28144"/>
                  <a:pt x="20569" y="28460"/>
                  <a:pt x="20569" y="28776"/>
                </a:cubicBezTo>
                <a:cubicBezTo>
                  <a:pt x="19359" y="28828"/>
                  <a:pt x="18149" y="28828"/>
                  <a:pt x="16939" y="28881"/>
                </a:cubicBezTo>
                <a:cubicBezTo>
                  <a:pt x="16992" y="29512"/>
                  <a:pt x="16255" y="29407"/>
                  <a:pt x="15624" y="29249"/>
                </a:cubicBezTo>
                <a:cubicBezTo>
                  <a:pt x="15466" y="29512"/>
                  <a:pt x="15571" y="30038"/>
                  <a:pt x="15256" y="30143"/>
                </a:cubicBezTo>
                <a:cubicBezTo>
                  <a:pt x="14572" y="30091"/>
                  <a:pt x="14835" y="29354"/>
                  <a:pt x="14519" y="29091"/>
                </a:cubicBezTo>
                <a:cubicBezTo>
                  <a:pt x="13941" y="28986"/>
                  <a:pt x="13046" y="28881"/>
                  <a:pt x="12468" y="28723"/>
                </a:cubicBezTo>
                <a:cubicBezTo>
                  <a:pt x="12205" y="28986"/>
                  <a:pt x="11942" y="29459"/>
                  <a:pt x="11679" y="29722"/>
                </a:cubicBezTo>
                <a:cubicBezTo>
                  <a:pt x="11468" y="29459"/>
                  <a:pt x="11310" y="29039"/>
                  <a:pt x="11100" y="28776"/>
                </a:cubicBezTo>
                <a:cubicBezTo>
                  <a:pt x="10416" y="29091"/>
                  <a:pt x="9469" y="29459"/>
                  <a:pt x="8733" y="29775"/>
                </a:cubicBezTo>
                <a:cubicBezTo>
                  <a:pt x="8259" y="30196"/>
                  <a:pt x="7628" y="30617"/>
                  <a:pt x="7628" y="31301"/>
                </a:cubicBezTo>
                <a:cubicBezTo>
                  <a:pt x="8364" y="31038"/>
                  <a:pt x="9206" y="30775"/>
                  <a:pt x="9943" y="30512"/>
                </a:cubicBezTo>
                <a:cubicBezTo>
                  <a:pt x="9417" y="31143"/>
                  <a:pt x="8154" y="32090"/>
                  <a:pt x="7575" y="32774"/>
                </a:cubicBezTo>
                <a:cubicBezTo>
                  <a:pt x="5945" y="32458"/>
                  <a:pt x="5892" y="32353"/>
                  <a:pt x="6208" y="32984"/>
                </a:cubicBezTo>
                <a:cubicBezTo>
                  <a:pt x="5103" y="33510"/>
                  <a:pt x="5103" y="32668"/>
                  <a:pt x="4314" y="33194"/>
                </a:cubicBezTo>
                <a:cubicBezTo>
                  <a:pt x="3472" y="33826"/>
                  <a:pt x="2683" y="34404"/>
                  <a:pt x="1894" y="35036"/>
                </a:cubicBezTo>
                <a:cubicBezTo>
                  <a:pt x="737" y="35930"/>
                  <a:pt x="421" y="36614"/>
                  <a:pt x="0" y="38087"/>
                </a:cubicBezTo>
                <a:cubicBezTo>
                  <a:pt x="1789" y="38034"/>
                  <a:pt x="4051" y="37824"/>
                  <a:pt x="5682" y="36245"/>
                </a:cubicBezTo>
                <a:cubicBezTo>
                  <a:pt x="6629" y="36982"/>
                  <a:pt x="7470" y="36403"/>
                  <a:pt x="8733" y="35036"/>
                </a:cubicBezTo>
                <a:cubicBezTo>
                  <a:pt x="8522" y="38087"/>
                  <a:pt x="8049" y="41243"/>
                  <a:pt x="7838" y="44294"/>
                </a:cubicBezTo>
                <a:cubicBezTo>
                  <a:pt x="5261" y="44978"/>
                  <a:pt x="4945" y="45451"/>
                  <a:pt x="6734" y="46503"/>
                </a:cubicBezTo>
                <a:cubicBezTo>
                  <a:pt x="5524" y="49081"/>
                  <a:pt x="6260" y="47766"/>
                  <a:pt x="2473" y="51080"/>
                </a:cubicBezTo>
                <a:cubicBezTo>
                  <a:pt x="2946" y="51711"/>
                  <a:pt x="6681" y="56341"/>
                  <a:pt x="5629" y="58234"/>
                </a:cubicBezTo>
                <a:cubicBezTo>
                  <a:pt x="7681" y="59970"/>
                  <a:pt x="9206" y="62074"/>
                  <a:pt x="9890" y="64547"/>
                </a:cubicBezTo>
                <a:cubicBezTo>
                  <a:pt x="11416" y="64179"/>
                  <a:pt x="12889" y="63810"/>
                  <a:pt x="14414" y="63442"/>
                </a:cubicBezTo>
                <a:cubicBezTo>
                  <a:pt x="14940" y="63127"/>
                  <a:pt x="15519" y="62758"/>
                  <a:pt x="16097" y="62390"/>
                </a:cubicBezTo>
                <a:cubicBezTo>
                  <a:pt x="17939" y="63653"/>
                  <a:pt x="19780" y="64915"/>
                  <a:pt x="21621" y="66178"/>
                </a:cubicBezTo>
                <a:cubicBezTo>
                  <a:pt x="23146" y="66651"/>
                  <a:pt x="24199" y="65862"/>
                  <a:pt x="24514" y="63390"/>
                </a:cubicBezTo>
                <a:cubicBezTo>
                  <a:pt x="25356" y="63021"/>
                  <a:pt x="26198" y="62706"/>
                  <a:pt x="27039" y="62337"/>
                </a:cubicBezTo>
                <a:cubicBezTo>
                  <a:pt x="28249" y="63337"/>
                  <a:pt x="29249" y="63653"/>
                  <a:pt x="29985" y="67335"/>
                </a:cubicBezTo>
                <a:cubicBezTo>
                  <a:pt x="28880" y="70596"/>
                  <a:pt x="28407" y="73648"/>
                  <a:pt x="32773" y="75647"/>
                </a:cubicBezTo>
                <a:cubicBezTo>
                  <a:pt x="33878" y="75699"/>
                  <a:pt x="34720" y="75278"/>
                  <a:pt x="35403" y="74542"/>
                </a:cubicBezTo>
                <a:cubicBezTo>
                  <a:pt x="35403" y="73016"/>
                  <a:pt x="36245" y="71806"/>
                  <a:pt x="37928" y="70912"/>
                </a:cubicBezTo>
                <a:cubicBezTo>
                  <a:pt x="38928" y="71280"/>
                  <a:pt x="40085" y="72017"/>
                  <a:pt x="40927" y="72595"/>
                </a:cubicBezTo>
                <a:cubicBezTo>
                  <a:pt x="41506" y="75436"/>
                  <a:pt x="42505" y="77961"/>
                  <a:pt x="45819" y="79539"/>
                </a:cubicBezTo>
                <a:cubicBezTo>
                  <a:pt x="50291" y="78750"/>
                  <a:pt x="46556" y="75331"/>
                  <a:pt x="53184" y="76015"/>
                </a:cubicBezTo>
                <a:lnTo>
                  <a:pt x="52921" y="75804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85725" dist="76200" dir="21540000" algn="bl" rotWithShape="0">
              <a:schemeClr val="dk1">
                <a:alpha val="41000"/>
              </a:schemeClr>
            </a:outerShdw>
            <a:reflection endPos="1000" fadeDir="5400012" sy="-100000" algn="bl" rotWithShape="0"/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5" name="Google Shape;1715;p26"/>
          <p:cNvSpPr/>
          <p:nvPr/>
        </p:nvSpPr>
        <p:spPr>
          <a:xfrm>
            <a:off x="5650875" y="3785674"/>
            <a:ext cx="2485527" cy="874973"/>
          </a:xfrm>
          <a:custGeom>
            <a:avLst/>
            <a:gdLst/>
            <a:ahLst/>
            <a:cxnLst/>
            <a:rect l="l" t="t" r="r" b="b"/>
            <a:pathLst>
              <a:path w="284711" h="100226" extrusionOk="0">
                <a:moveTo>
                  <a:pt x="87381" y="22211"/>
                </a:moveTo>
                <a:cubicBezTo>
                  <a:pt x="87413" y="21561"/>
                  <a:pt x="86893" y="21301"/>
                  <a:pt x="86048" y="20650"/>
                </a:cubicBezTo>
                <a:cubicBezTo>
                  <a:pt x="82763" y="18049"/>
                  <a:pt x="79901" y="17919"/>
                  <a:pt x="75674" y="19122"/>
                </a:cubicBezTo>
                <a:cubicBezTo>
                  <a:pt x="74633" y="18829"/>
                  <a:pt x="73560" y="18536"/>
                  <a:pt x="72520" y="18244"/>
                </a:cubicBezTo>
                <a:cubicBezTo>
                  <a:pt x="70471" y="18244"/>
                  <a:pt x="67967" y="18374"/>
                  <a:pt x="65918" y="18374"/>
                </a:cubicBezTo>
                <a:cubicBezTo>
                  <a:pt x="65235" y="17951"/>
                  <a:pt x="64097" y="18504"/>
                  <a:pt x="63609" y="18862"/>
                </a:cubicBezTo>
                <a:cubicBezTo>
                  <a:pt x="63056" y="19252"/>
                  <a:pt x="62861" y="18309"/>
                  <a:pt x="62373" y="18341"/>
                </a:cubicBezTo>
                <a:cubicBezTo>
                  <a:pt x="61300" y="18374"/>
                  <a:pt x="60975" y="18601"/>
                  <a:pt x="59999" y="17951"/>
                </a:cubicBezTo>
                <a:cubicBezTo>
                  <a:pt x="59056" y="17658"/>
                  <a:pt x="57691" y="17301"/>
                  <a:pt x="57756" y="18927"/>
                </a:cubicBezTo>
                <a:cubicBezTo>
                  <a:pt x="57203" y="19675"/>
                  <a:pt x="56943" y="20097"/>
                  <a:pt x="56390" y="20813"/>
                </a:cubicBezTo>
                <a:cubicBezTo>
                  <a:pt x="56162" y="20910"/>
                  <a:pt x="55934" y="21008"/>
                  <a:pt x="55707" y="21105"/>
                </a:cubicBezTo>
                <a:lnTo>
                  <a:pt x="55739" y="21171"/>
                </a:lnTo>
                <a:lnTo>
                  <a:pt x="55447" y="21236"/>
                </a:lnTo>
                <a:lnTo>
                  <a:pt x="55447" y="21236"/>
                </a:lnTo>
                <a:cubicBezTo>
                  <a:pt x="53463" y="22146"/>
                  <a:pt x="52325" y="23154"/>
                  <a:pt x="50374" y="23837"/>
                </a:cubicBezTo>
                <a:cubicBezTo>
                  <a:pt x="48260" y="24748"/>
                  <a:pt x="48325" y="30309"/>
                  <a:pt x="45918" y="28195"/>
                </a:cubicBezTo>
                <a:cubicBezTo>
                  <a:pt x="45431" y="27805"/>
                  <a:pt x="44715" y="28195"/>
                  <a:pt x="44260" y="29365"/>
                </a:cubicBezTo>
                <a:cubicBezTo>
                  <a:pt x="44065" y="29918"/>
                  <a:pt x="43870" y="30504"/>
                  <a:pt x="43675" y="31056"/>
                </a:cubicBezTo>
                <a:cubicBezTo>
                  <a:pt x="43219" y="31447"/>
                  <a:pt x="42797" y="31837"/>
                  <a:pt x="42374" y="32260"/>
                </a:cubicBezTo>
                <a:cubicBezTo>
                  <a:pt x="41788" y="32422"/>
                  <a:pt x="41203" y="32585"/>
                  <a:pt x="40618" y="32747"/>
                </a:cubicBezTo>
                <a:cubicBezTo>
                  <a:pt x="40032" y="32813"/>
                  <a:pt x="39447" y="32878"/>
                  <a:pt x="38862" y="32943"/>
                </a:cubicBezTo>
                <a:cubicBezTo>
                  <a:pt x="38309" y="32682"/>
                  <a:pt x="37756" y="32422"/>
                  <a:pt x="37203" y="32162"/>
                </a:cubicBezTo>
                <a:cubicBezTo>
                  <a:pt x="37236" y="32032"/>
                  <a:pt x="37268" y="31869"/>
                  <a:pt x="37301" y="31739"/>
                </a:cubicBezTo>
                <a:cubicBezTo>
                  <a:pt x="37138" y="31544"/>
                  <a:pt x="36976" y="31349"/>
                  <a:pt x="36813" y="31154"/>
                </a:cubicBezTo>
                <a:cubicBezTo>
                  <a:pt x="36130" y="31869"/>
                  <a:pt x="35447" y="32617"/>
                  <a:pt x="34797" y="33333"/>
                </a:cubicBezTo>
                <a:cubicBezTo>
                  <a:pt x="34341" y="33300"/>
                  <a:pt x="34146" y="32162"/>
                  <a:pt x="33106" y="32845"/>
                </a:cubicBezTo>
                <a:cubicBezTo>
                  <a:pt x="32000" y="33560"/>
                  <a:pt x="31252" y="33495"/>
                  <a:pt x="30244" y="33138"/>
                </a:cubicBezTo>
                <a:cubicBezTo>
                  <a:pt x="27350" y="32813"/>
                  <a:pt x="25984" y="33723"/>
                  <a:pt x="26244" y="35934"/>
                </a:cubicBezTo>
                <a:cubicBezTo>
                  <a:pt x="26081" y="35999"/>
                  <a:pt x="25919" y="36064"/>
                  <a:pt x="25756" y="36130"/>
                </a:cubicBezTo>
                <a:cubicBezTo>
                  <a:pt x="25496" y="36747"/>
                  <a:pt x="25626" y="37300"/>
                  <a:pt x="26342" y="37723"/>
                </a:cubicBezTo>
                <a:cubicBezTo>
                  <a:pt x="26147" y="38211"/>
                  <a:pt x="25496" y="38699"/>
                  <a:pt x="25724" y="39251"/>
                </a:cubicBezTo>
                <a:cubicBezTo>
                  <a:pt x="26016" y="39934"/>
                  <a:pt x="25073" y="40487"/>
                  <a:pt x="24586" y="40682"/>
                </a:cubicBezTo>
                <a:cubicBezTo>
                  <a:pt x="24293" y="40487"/>
                  <a:pt x="23252" y="40292"/>
                  <a:pt x="22960" y="40097"/>
                </a:cubicBezTo>
                <a:cubicBezTo>
                  <a:pt x="22212" y="40162"/>
                  <a:pt x="22179" y="40227"/>
                  <a:pt x="21431" y="40292"/>
                </a:cubicBezTo>
                <a:cubicBezTo>
                  <a:pt x="18830" y="40585"/>
                  <a:pt x="16293" y="42146"/>
                  <a:pt x="13919" y="44975"/>
                </a:cubicBezTo>
                <a:cubicBezTo>
                  <a:pt x="13269" y="45137"/>
                  <a:pt x="12586" y="45300"/>
                  <a:pt x="11935" y="45463"/>
                </a:cubicBezTo>
                <a:cubicBezTo>
                  <a:pt x="11968" y="44780"/>
                  <a:pt x="11968" y="44097"/>
                  <a:pt x="11968" y="43381"/>
                </a:cubicBezTo>
                <a:cubicBezTo>
                  <a:pt x="12456" y="42861"/>
                  <a:pt x="12976" y="42341"/>
                  <a:pt x="13464" y="41820"/>
                </a:cubicBezTo>
                <a:cubicBezTo>
                  <a:pt x="13139" y="39934"/>
                  <a:pt x="11805" y="39902"/>
                  <a:pt x="10309" y="40194"/>
                </a:cubicBezTo>
                <a:cubicBezTo>
                  <a:pt x="8781" y="40682"/>
                  <a:pt x="7188" y="40877"/>
                  <a:pt x="5854" y="42406"/>
                </a:cubicBezTo>
                <a:cubicBezTo>
                  <a:pt x="5106" y="43674"/>
                  <a:pt x="3838" y="43902"/>
                  <a:pt x="2115" y="43186"/>
                </a:cubicBezTo>
                <a:cubicBezTo>
                  <a:pt x="1" y="42308"/>
                  <a:pt x="196" y="41528"/>
                  <a:pt x="1106" y="40780"/>
                </a:cubicBezTo>
                <a:cubicBezTo>
                  <a:pt x="1367" y="40910"/>
                  <a:pt x="1659" y="41040"/>
                  <a:pt x="1952" y="41170"/>
                </a:cubicBezTo>
                <a:cubicBezTo>
                  <a:pt x="2797" y="41560"/>
                  <a:pt x="3708" y="41560"/>
                  <a:pt x="4781" y="40747"/>
                </a:cubicBezTo>
                <a:cubicBezTo>
                  <a:pt x="6472" y="39479"/>
                  <a:pt x="8521" y="38764"/>
                  <a:pt x="10570" y="38081"/>
                </a:cubicBezTo>
                <a:cubicBezTo>
                  <a:pt x="11513" y="37463"/>
                  <a:pt x="12423" y="36325"/>
                  <a:pt x="12618" y="37398"/>
                </a:cubicBezTo>
                <a:cubicBezTo>
                  <a:pt x="13074" y="37560"/>
                  <a:pt x="13529" y="37755"/>
                  <a:pt x="13984" y="37918"/>
                </a:cubicBezTo>
                <a:cubicBezTo>
                  <a:pt x="14309" y="37723"/>
                  <a:pt x="14635" y="37495"/>
                  <a:pt x="14960" y="37268"/>
                </a:cubicBezTo>
                <a:cubicBezTo>
                  <a:pt x="15350" y="37365"/>
                  <a:pt x="15740" y="37463"/>
                  <a:pt x="16130" y="37560"/>
                </a:cubicBezTo>
                <a:cubicBezTo>
                  <a:pt x="16261" y="37755"/>
                  <a:pt x="16423" y="37951"/>
                  <a:pt x="16553" y="38146"/>
                </a:cubicBezTo>
                <a:cubicBezTo>
                  <a:pt x="16748" y="38243"/>
                  <a:pt x="16943" y="38308"/>
                  <a:pt x="17139" y="38406"/>
                </a:cubicBezTo>
                <a:cubicBezTo>
                  <a:pt x="17464" y="38243"/>
                  <a:pt x="17789" y="38048"/>
                  <a:pt x="18082" y="37886"/>
                </a:cubicBezTo>
                <a:cubicBezTo>
                  <a:pt x="18212" y="37398"/>
                  <a:pt x="18309" y="36943"/>
                  <a:pt x="18407" y="36455"/>
                </a:cubicBezTo>
                <a:cubicBezTo>
                  <a:pt x="17334" y="37495"/>
                  <a:pt x="17496" y="37690"/>
                  <a:pt x="17301" y="36260"/>
                </a:cubicBezTo>
                <a:cubicBezTo>
                  <a:pt x="17106" y="36032"/>
                  <a:pt x="16943" y="35804"/>
                  <a:pt x="16781" y="35609"/>
                </a:cubicBezTo>
                <a:cubicBezTo>
                  <a:pt x="15773" y="35772"/>
                  <a:pt x="16196" y="35447"/>
                  <a:pt x="16488" y="34406"/>
                </a:cubicBezTo>
                <a:cubicBezTo>
                  <a:pt x="16033" y="34406"/>
                  <a:pt x="15545" y="34373"/>
                  <a:pt x="15057" y="34341"/>
                </a:cubicBezTo>
                <a:cubicBezTo>
                  <a:pt x="14927" y="33658"/>
                  <a:pt x="14765" y="32975"/>
                  <a:pt x="14635" y="32292"/>
                </a:cubicBezTo>
                <a:cubicBezTo>
                  <a:pt x="13822" y="31577"/>
                  <a:pt x="15090" y="29073"/>
                  <a:pt x="15383" y="28130"/>
                </a:cubicBezTo>
                <a:cubicBezTo>
                  <a:pt x="16358" y="27057"/>
                  <a:pt x="17334" y="25951"/>
                  <a:pt x="18309" y="24878"/>
                </a:cubicBezTo>
                <a:cubicBezTo>
                  <a:pt x="17626" y="24195"/>
                  <a:pt x="17854" y="24390"/>
                  <a:pt x="18797" y="24390"/>
                </a:cubicBezTo>
                <a:cubicBezTo>
                  <a:pt x="20163" y="24000"/>
                  <a:pt x="19870" y="23837"/>
                  <a:pt x="20065" y="23057"/>
                </a:cubicBezTo>
                <a:cubicBezTo>
                  <a:pt x="19513" y="22179"/>
                  <a:pt x="20260" y="21756"/>
                  <a:pt x="21399" y="21593"/>
                </a:cubicBezTo>
                <a:cubicBezTo>
                  <a:pt x="21496" y="21658"/>
                  <a:pt x="21626" y="21756"/>
                  <a:pt x="21724" y="21853"/>
                </a:cubicBezTo>
                <a:cubicBezTo>
                  <a:pt x="22830" y="20520"/>
                  <a:pt x="22960" y="19122"/>
                  <a:pt x="24748" y="19805"/>
                </a:cubicBezTo>
                <a:cubicBezTo>
                  <a:pt x="25301" y="18601"/>
                  <a:pt x="25301" y="19154"/>
                  <a:pt x="26049" y="18927"/>
                </a:cubicBezTo>
                <a:cubicBezTo>
                  <a:pt x="26472" y="18309"/>
                  <a:pt x="26407" y="17984"/>
                  <a:pt x="27057" y="18211"/>
                </a:cubicBezTo>
                <a:cubicBezTo>
                  <a:pt x="27610" y="17886"/>
                  <a:pt x="27805" y="17821"/>
                  <a:pt x="28520" y="17528"/>
                </a:cubicBezTo>
                <a:cubicBezTo>
                  <a:pt x="28748" y="15675"/>
                  <a:pt x="28781" y="16488"/>
                  <a:pt x="30829" y="16650"/>
                </a:cubicBezTo>
                <a:cubicBezTo>
                  <a:pt x="31024" y="15707"/>
                  <a:pt x="32163" y="16000"/>
                  <a:pt x="32911" y="15805"/>
                </a:cubicBezTo>
                <a:cubicBezTo>
                  <a:pt x="33106" y="15545"/>
                  <a:pt x="33301" y="15284"/>
                  <a:pt x="33496" y="15024"/>
                </a:cubicBezTo>
                <a:cubicBezTo>
                  <a:pt x="33821" y="15219"/>
                  <a:pt x="34146" y="15382"/>
                  <a:pt x="34472" y="15577"/>
                </a:cubicBezTo>
                <a:cubicBezTo>
                  <a:pt x="34667" y="15512"/>
                  <a:pt x="34894" y="15415"/>
                  <a:pt x="35089" y="15350"/>
                </a:cubicBezTo>
                <a:cubicBezTo>
                  <a:pt x="35089" y="14439"/>
                  <a:pt x="34959" y="14634"/>
                  <a:pt x="35740" y="14179"/>
                </a:cubicBezTo>
                <a:cubicBezTo>
                  <a:pt x="36098" y="14309"/>
                  <a:pt x="36488" y="14439"/>
                  <a:pt x="36845" y="14602"/>
                </a:cubicBezTo>
                <a:cubicBezTo>
                  <a:pt x="37073" y="14179"/>
                  <a:pt x="37301" y="13756"/>
                  <a:pt x="37496" y="13366"/>
                </a:cubicBezTo>
                <a:cubicBezTo>
                  <a:pt x="37691" y="13333"/>
                  <a:pt x="37886" y="13268"/>
                  <a:pt x="38081" y="13236"/>
                </a:cubicBezTo>
                <a:cubicBezTo>
                  <a:pt x="38179" y="13398"/>
                  <a:pt x="38309" y="13561"/>
                  <a:pt x="38406" y="13724"/>
                </a:cubicBezTo>
                <a:cubicBezTo>
                  <a:pt x="38829" y="13561"/>
                  <a:pt x="39252" y="13398"/>
                  <a:pt x="39675" y="13236"/>
                </a:cubicBezTo>
                <a:cubicBezTo>
                  <a:pt x="39772" y="13041"/>
                  <a:pt x="39870" y="12846"/>
                  <a:pt x="39935" y="12650"/>
                </a:cubicBezTo>
                <a:cubicBezTo>
                  <a:pt x="39317" y="11902"/>
                  <a:pt x="40455" y="11155"/>
                  <a:pt x="40162" y="12163"/>
                </a:cubicBezTo>
                <a:cubicBezTo>
                  <a:pt x="40553" y="12390"/>
                  <a:pt x="40943" y="12618"/>
                  <a:pt x="41333" y="12878"/>
                </a:cubicBezTo>
                <a:cubicBezTo>
                  <a:pt x="41658" y="12780"/>
                  <a:pt x="41984" y="12715"/>
                  <a:pt x="42309" y="12650"/>
                </a:cubicBezTo>
                <a:cubicBezTo>
                  <a:pt x="42406" y="12195"/>
                  <a:pt x="42504" y="11740"/>
                  <a:pt x="42601" y="11285"/>
                </a:cubicBezTo>
                <a:cubicBezTo>
                  <a:pt x="43479" y="10764"/>
                  <a:pt x="44325" y="10244"/>
                  <a:pt x="45170" y="9724"/>
                </a:cubicBezTo>
                <a:cubicBezTo>
                  <a:pt x="45626" y="9626"/>
                  <a:pt x="46049" y="9561"/>
                  <a:pt x="46504" y="9463"/>
                </a:cubicBezTo>
                <a:cubicBezTo>
                  <a:pt x="46829" y="9626"/>
                  <a:pt x="47154" y="9821"/>
                  <a:pt x="47479" y="9984"/>
                </a:cubicBezTo>
                <a:cubicBezTo>
                  <a:pt x="47252" y="10081"/>
                  <a:pt x="47024" y="10146"/>
                  <a:pt x="46829" y="10211"/>
                </a:cubicBezTo>
                <a:cubicBezTo>
                  <a:pt x="46796" y="10537"/>
                  <a:pt x="46764" y="10862"/>
                  <a:pt x="46731" y="11187"/>
                </a:cubicBezTo>
                <a:cubicBezTo>
                  <a:pt x="47122" y="11350"/>
                  <a:pt x="47544" y="11480"/>
                  <a:pt x="47935" y="11610"/>
                </a:cubicBezTo>
                <a:cubicBezTo>
                  <a:pt x="48097" y="11350"/>
                  <a:pt x="48227" y="11057"/>
                  <a:pt x="48357" y="10764"/>
                </a:cubicBezTo>
                <a:cubicBezTo>
                  <a:pt x="48195" y="10699"/>
                  <a:pt x="48000" y="10634"/>
                  <a:pt x="47837" y="10602"/>
                </a:cubicBezTo>
                <a:cubicBezTo>
                  <a:pt x="47870" y="10407"/>
                  <a:pt x="47870" y="10211"/>
                  <a:pt x="47902" y="9984"/>
                </a:cubicBezTo>
                <a:cubicBezTo>
                  <a:pt x="48065" y="9756"/>
                  <a:pt x="48260" y="9529"/>
                  <a:pt x="48422" y="9301"/>
                </a:cubicBezTo>
                <a:cubicBezTo>
                  <a:pt x="48487" y="9398"/>
                  <a:pt x="48553" y="9463"/>
                  <a:pt x="48650" y="9561"/>
                </a:cubicBezTo>
                <a:cubicBezTo>
                  <a:pt x="49821" y="9333"/>
                  <a:pt x="50992" y="9106"/>
                  <a:pt x="52162" y="8846"/>
                </a:cubicBezTo>
                <a:cubicBezTo>
                  <a:pt x="52162" y="9106"/>
                  <a:pt x="52195" y="9333"/>
                  <a:pt x="52195" y="9561"/>
                </a:cubicBezTo>
                <a:cubicBezTo>
                  <a:pt x="52065" y="9496"/>
                  <a:pt x="51935" y="9431"/>
                  <a:pt x="51772" y="9333"/>
                </a:cubicBezTo>
                <a:cubicBezTo>
                  <a:pt x="51577" y="9561"/>
                  <a:pt x="51382" y="9756"/>
                  <a:pt x="51187" y="9951"/>
                </a:cubicBezTo>
                <a:cubicBezTo>
                  <a:pt x="51382" y="10114"/>
                  <a:pt x="51544" y="10309"/>
                  <a:pt x="51739" y="10472"/>
                </a:cubicBezTo>
                <a:lnTo>
                  <a:pt x="52520" y="10439"/>
                </a:lnTo>
                <a:lnTo>
                  <a:pt x="52748" y="10309"/>
                </a:lnTo>
                <a:lnTo>
                  <a:pt x="52780" y="10342"/>
                </a:lnTo>
                <a:lnTo>
                  <a:pt x="53951" y="9398"/>
                </a:lnTo>
                <a:cubicBezTo>
                  <a:pt x="53723" y="9236"/>
                  <a:pt x="53463" y="9041"/>
                  <a:pt x="53235" y="8846"/>
                </a:cubicBezTo>
                <a:cubicBezTo>
                  <a:pt x="54764" y="8748"/>
                  <a:pt x="56260" y="8650"/>
                  <a:pt x="57788" y="8553"/>
                </a:cubicBezTo>
                <a:cubicBezTo>
                  <a:pt x="57886" y="8618"/>
                  <a:pt x="57951" y="8683"/>
                  <a:pt x="58016" y="8748"/>
                </a:cubicBezTo>
                <a:cubicBezTo>
                  <a:pt x="57918" y="8976"/>
                  <a:pt x="57788" y="9236"/>
                  <a:pt x="57691" y="9463"/>
                </a:cubicBezTo>
                <a:cubicBezTo>
                  <a:pt x="57821" y="9561"/>
                  <a:pt x="57951" y="9626"/>
                  <a:pt x="58081" y="9724"/>
                </a:cubicBezTo>
                <a:cubicBezTo>
                  <a:pt x="58211" y="9463"/>
                  <a:pt x="58341" y="9171"/>
                  <a:pt x="58504" y="8911"/>
                </a:cubicBezTo>
                <a:cubicBezTo>
                  <a:pt x="58341" y="8748"/>
                  <a:pt x="58178" y="8585"/>
                  <a:pt x="58016" y="8423"/>
                </a:cubicBezTo>
                <a:cubicBezTo>
                  <a:pt x="58829" y="8358"/>
                  <a:pt x="59642" y="8293"/>
                  <a:pt x="60455" y="8228"/>
                </a:cubicBezTo>
                <a:cubicBezTo>
                  <a:pt x="61398" y="8163"/>
                  <a:pt x="62276" y="8065"/>
                  <a:pt x="63154" y="7740"/>
                </a:cubicBezTo>
                <a:lnTo>
                  <a:pt x="63154" y="7707"/>
                </a:lnTo>
                <a:lnTo>
                  <a:pt x="63154" y="7610"/>
                </a:lnTo>
                <a:lnTo>
                  <a:pt x="63251" y="7545"/>
                </a:lnTo>
                <a:cubicBezTo>
                  <a:pt x="64455" y="6992"/>
                  <a:pt x="64552" y="6894"/>
                  <a:pt x="64682" y="6699"/>
                </a:cubicBezTo>
                <a:cubicBezTo>
                  <a:pt x="64747" y="6634"/>
                  <a:pt x="64812" y="6537"/>
                  <a:pt x="64942" y="6407"/>
                </a:cubicBezTo>
                <a:cubicBezTo>
                  <a:pt x="65073" y="6277"/>
                  <a:pt x="65268" y="6342"/>
                  <a:pt x="65495" y="6439"/>
                </a:cubicBezTo>
                <a:cubicBezTo>
                  <a:pt x="65658" y="6504"/>
                  <a:pt x="65853" y="6569"/>
                  <a:pt x="65886" y="6504"/>
                </a:cubicBezTo>
                <a:cubicBezTo>
                  <a:pt x="66016" y="6244"/>
                  <a:pt x="66503" y="5724"/>
                  <a:pt x="66991" y="5301"/>
                </a:cubicBezTo>
                <a:cubicBezTo>
                  <a:pt x="67479" y="4878"/>
                  <a:pt x="67999" y="4488"/>
                  <a:pt x="68194" y="4488"/>
                </a:cubicBezTo>
                <a:cubicBezTo>
                  <a:pt x="68259" y="4455"/>
                  <a:pt x="68422" y="4455"/>
                  <a:pt x="68617" y="4390"/>
                </a:cubicBezTo>
                <a:cubicBezTo>
                  <a:pt x="69398" y="4260"/>
                  <a:pt x="70861" y="4033"/>
                  <a:pt x="71902" y="4195"/>
                </a:cubicBezTo>
                <a:cubicBezTo>
                  <a:pt x="72097" y="4228"/>
                  <a:pt x="72259" y="4260"/>
                  <a:pt x="72422" y="4293"/>
                </a:cubicBezTo>
                <a:lnTo>
                  <a:pt x="72617" y="4260"/>
                </a:lnTo>
                <a:cubicBezTo>
                  <a:pt x="74438" y="4130"/>
                  <a:pt x="76259" y="4000"/>
                  <a:pt x="78048" y="3870"/>
                </a:cubicBezTo>
                <a:cubicBezTo>
                  <a:pt x="78568" y="4130"/>
                  <a:pt x="79088" y="4390"/>
                  <a:pt x="79609" y="4651"/>
                </a:cubicBezTo>
                <a:cubicBezTo>
                  <a:pt x="81235" y="4781"/>
                  <a:pt x="82861" y="4878"/>
                  <a:pt x="84519" y="5008"/>
                </a:cubicBezTo>
                <a:cubicBezTo>
                  <a:pt x="84909" y="4846"/>
                  <a:pt x="85592" y="4781"/>
                  <a:pt x="85983" y="4618"/>
                </a:cubicBezTo>
                <a:cubicBezTo>
                  <a:pt x="86926" y="5041"/>
                  <a:pt x="87739" y="4943"/>
                  <a:pt x="88877" y="4813"/>
                </a:cubicBezTo>
                <a:lnTo>
                  <a:pt x="89852" y="5529"/>
                </a:lnTo>
                <a:lnTo>
                  <a:pt x="90275" y="5821"/>
                </a:lnTo>
                <a:cubicBezTo>
                  <a:pt x="90308" y="5854"/>
                  <a:pt x="90373" y="5854"/>
                  <a:pt x="90438" y="5886"/>
                </a:cubicBezTo>
                <a:lnTo>
                  <a:pt x="90438" y="5984"/>
                </a:lnTo>
                <a:lnTo>
                  <a:pt x="90470" y="5984"/>
                </a:lnTo>
                <a:cubicBezTo>
                  <a:pt x="90503" y="6309"/>
                  <a:pt x="90503" y="6602"/>
                  <a:pt x="90535" y="6927"/>
                </a:cubicBezTo>
                <a:cubicBezTo>
                  <a:pt x="90113" y="7220"/>
                  <a:pt x="89722" y="7512"/>
                  <a:pt x="89300" y="7838"/>
                </a:cubicBezTo>
                <a:cubicBezTo>
                  <a:pt x="89787" y="8130"/>
                  <a:pt x="90275" y="8423"/>
                  <a:pt x="90731" y="8716"/>
                </a:cubicBezTo>
                <a:cubicBezTo>
                  <a:pt x="91153" y="8000"/>
                  <a:pt x="91543" y="7317"/>
                  <a:pt x="91966" y="6634"/>
                </a:cubicBezTo>
                <a:cubicBezTo>
                  <a:pt x="92096" y="6699"/>
                  <a:pt x="92226" y="6764"/>
                  <a:pt x="92324" y="6797"/>
                </a:cubicBezTo>
                <a:cubicBezTo>
                  <a:pt x="93657" y="6277"/>
                  <a:pt x="94991" y="5756"/>
                  <a:pt x="96324" y="5236"/>
                </a:cubicBezTo>
                <a:cubicBezTo>
                  <a:pt x="96356" y="5431"/>
                  <a:pt x="97299" y="5268"/>
                  <a:pt x="97039" y="5724"/>
                </a:cubicBezTo>
                <a:cubicBezTo>
                  <a:pt x="97950" y="6569"/>
                  <a:pt x="98828" y="7382"/>
                  <a:pt x="99738" y="8228"/>
                </a:cubicBezTo>
                <a:cubicBezTo>
                  <a:pt x="100259" y="8260"/>
                  <a:pt x="100747" y="8293"/>
                  <a:pt x="101234" y="8325"/>
                </a:cubicBezTo>
                <a:cubicBezTo>
                  <a:pt x="101202" y="8390"/>
                  <a:pt x="101137" y="8455"/>
                  <a:pt x="101072" y="8553"/>
                </a:cubicBezTo>
                <a:cubicBezTo>
                  <a:pt x="101494" y="8000"/>
                  <a:pt x="101917" y="7480"/>
                  <a:pt x="102373" y="6959"/>
                </a:cubicBezTo>
                <a:cubicBezTo>
                  <a:pt x="102698" y="7025"/>
                  <a:pt x="103023" y="7090"/>
                  <a:pt x="103381" y="7122"/>
                </a:cubicBezTo>
                <a:cubicBezTo>
                  <a:pt x="103836" y="6959"/>
                  <a:pt x="104324" y="6797"/>
                  <a:pt x="104812" y="6634"/>
                </a:cubicBezTo>
                <a:cubicBezTo>
                  <a:pt x="105072" y="7772"/>
                  <a:pt x="105267" y="8098"/>
                  <a:pt x="107153" y="7610"/>
                </a:cubicBezTo>
                <a:cubicBezTo>
                  <a:pt x="107803" y="6927"/>
                  <a:pt x="108746" y="6992"/>
                  <a:pt x="109754" y="7285"/>
                </a:cubicBezTo>
                <a:cubicBezTo>
                  <a:pt x="110177" y="7252"/>
                  <a:pt x="110405" y="6537"/>
                  <a:pt x="110828" y="6504"/>
                </a:cubicBezTo>
                <a:cubicBezTo>
                  <a:pt x="111413" y="6439"/>
                  <a:pt x="112161" y="7025"/>
                  <a:pt x="112746" y="6959"/>
                </a:cubicBezTo>
                <a:cubicBezTo>
                  <a:pt x="113559" y="6277"/>
                  <a:pt x="113689" y="6504"/>
                  <a:pt x="114307" y="4911"/>
                </a:cubicBezTo>
                <a:cubicBezTo>
                  <a:pt x="115283" y="4618"/>
                  <a:pt x="114990" y="4781"/>
                  <a:pt x="115055" y="5951"/>
                </a:cubicBezTo>
                <a:cubicBezTo>
                  <a:pt x="114763" y="6146"/>
                  <a:pt x="114470" y="6374"/>
                  <a:pt x="114177" y="6602"/>
                </a:cubicBezTo>
                <a:cubicBezTo>
                  <a:pt x="114763" y="7090"/>
                  <a:pt x="115348" y="7610"/>
                  <a:pt x="115966" y="8098"/>
                </a:cubicBezTo>
                <a:lnTo>
                  <a:pt x="116226" y="8650"/>
                </a:lnTo>
                <a:lnTo>
                  <a:pt x="116584" y="9366"/>
                </a:lnTo>
                <a:cubicBezTo>
                  <a:pt x="117006" y="9431"/>
                  <a:pt x="117397" y="9496"/>
                  <a:pt x="117819" y="9561"/>
                </a:cubicBezTo>
                <a:cubicBezTo>
                  <a:pt x="118567" y="10049"/>
                  <a:pt x="119348" y="10537"/>
                  <a:pt x="120096" y="11024"/>
                </a:cubicBezTo>
                <a:lnTo>
                  <a:pt x="121852" y="10764"/>
                </a:lnTo>
                <a:cubicBezTo>
                  <a:pt x="122275" y="11089"/>
                  <a:pt x="122697" y="11415"/>
                  <a:pt x="123088" y="11740"/>
                </a:cubicBezTo>
                <a:cubicBezTo>
                  <a:pt x="123673" y="11772"/>
                  <a:pt x="124226" y="11805"/>
                  <a:pt x="124811" y="11837"/>
                </a:cubicBezTo>
                <a:cubicBezTo>
                  <a:pt x="125461" y="11610"/>
                  <a:pt x="126144" y="11382"/>
                  <a:pt x="126827" y="11122"/>
                </a:cubicBezTo>
                <a:cubicBezTo>
                  <a:pt x="126795" y="10862"/>
                  <a:pt x="126762" y="10569"/>
                  <a:pt x="126730" y="10276"/>
                </a:cubicBezTo>
                <a:cubicBezTo>
                  <a:pt x="126470" y="10114"/>
                  <a:pt x="126242" y="9951"/>
                  <a:pt x="126014" y="9789"/>
                </a:cubicBezTo>
                <a:cubicBezTo>
                  <a:pt x="126047" y="9463"/>
                  <a:pt x="126079" y="9138"/>
                  <a:pt x="126144" y="8813"/>
                </a:cubicBezTo>
                <a:cubicBezTo>
                  <a:pt x="126437" y="9106"/>
                  <a:pt x="126730" y="9398"/>
                  <a:pt x="127022" y="9659"/>
                </a:cubicBezTo>
                <a:cubicBezTo>
                  <a:pt x="127022" y="9854"/>
                  <a:pt x="126990" y="10049"/>
                  <a:pt x="126990" y="10211"/>
                </a:cubicBezTo>
                <a:cubicBezTo>
                  <a:pt x="127152" y="10342"/>
                  <a:pt x="127348" y="10472"/>
                  <a:pt x="127510" y="10602"/>
                </a:cubicBezTo>
                <a:cubicBezTo>
                  <a:pt x="127933" y="10732"/>
                  <a:pt x="128356" y="10862"/>
                  <a:pt x="128778" y="10959"/>
                </a:cubicBezTo>
                <a:cubicBezTo>
                  <a:pt x="129299" y="10959"/>
                  <a:pt x="129819" y="10927"/>
                  <a:pt x="130339" y="10927"/>
                </a:cubicBezTo>
                <a:cubicBezTo>
                  <a:pt x="130404" y="11122"/>
                  <a:pt x="130437" y="11317"/>
                  <a:pt x="130502" y="11512"/>
                </a:cubicBezTo>
                <a:cubicBezTo>
                  <a:pt x="130827" y="12000"/>
                  <a:pt x="131152" y="12488"/>
                  <a:pt x="131445" y="12976"/>
                </a:cubicBezTo>
                <a:cubicBezTo>
                  <a:pt x="131738" y="12943"/>
                  <a:pt x="131998" y="12943"/>
                  <a:pt x="132258" y="12911"/>
                </a:cubicBezTo>
                <a:cubicBezTo>
                  <a:pt x="132713" y="13236"/>
                  <a:pt x="133136" y="13561"/>
                  <a:pt x="133591" y="13886"/>
                </a:cubicBezTo>
                <a:cubicBezTo>
                  <a:pt x="133786" y="13659"/>
                  <a:pt x="133982" y="13398"/>
                  <a:pt x="134177" y="13138"/>
                </a:cubicBezTo>
                <a:cubicBezTo>
                  <a:pt x="134307" y="13106"/>
                  <a:pt x="134469" y="13073"/>
                  <a:pt x="134599" y="13041"/>
                </a:cubicBezTo>
                <a:lnTo>
                  <a:pt x="135087" y="12163"/>
                </a:lnTo>
                <a:cubicBezTo>
                  <a:pt x="134860" y="11967"/>
                  <a:pt x="134665" y="11772"/>
                  <a:pt x="134437" y="11577"/>
                </a:cubicBezTo>
                <a:cubicBezTo>
                  <a:pt x="134534" y="11187"/>
                  <a:pt x="134632" y="10764"/>
                  <a:pt x="134697" y="10374"/>
                </a:cubicBezTo>
                <a:cubicBezTo>
                  <a:pt x="134827" y="10634"/>
                  <a:pt x="134925" y="10894"/>
                  <a:pt x="135022" y="11122"/>
                </a:cubicBezTo>
                <a:cubicBezTo>
                  <a:pt x="135217" y="11155"/>
                  <a:pt x="135380" y="11187"/>
                  <a:pt x="135575" y="11187"/>
                </a:cubicBezTo>
                <a:cubicBezTo>
                  <a:pt x="135510" y="11837"/>
                  <a:pt x="135445" y="12455"/>
                  <a:pt x="135412" y="13073"/>
                </a:cubicBezTo>
                <a:cubicBezTo>
                  <a:pt x="135185" y="13236"/>
                  <a:pt x="134957" y="13366"/>
                  <a:pt x="134697" y="13528"/>
                </a:cubicBezTo>
                <a:cubicBezTo>
                  <a:pt x="134665" y="13951"/>
                  <a:pt x="134632" y="14374"/>
                  <a:pt x="134599" y="14829"/>
                </a:cubicBezTo>
                <a:lnTo>
                  <a:pt x="136258" y="14829"/>
                </a:lnTo>
                <a:cubicBezTo>
                  <a:pt x="137006" y="15480"/>
                  <a:pt x="137786" y="16163"/>
                  <a:pt x="138534" y="16813"/>
                </a:cubicBezTo>
                <a:cubicBezTo>
                  <a:pt x="138827" y="16520"/>
                  <a:pt x="139087" y="16195"/>
                  <a:pt x="139347" y="15902"/>
                </a:cubicBezTo>
                <a:cubicBezTo>
                  <a:pt x="139608" y="15967"/>
                  <a:pt x="139835" y="16000"/>
                  <a:pt x="140095" y="16065"/>
                </a:cubicBezTo>
                <a:cubicBezTo>
                  <a:pt x="140388" y="17041"/>
                  <a:pt x="140713" y="18049"/>
                  <a:pt x="141006" y="19024"/>
                </a:cubicBezTo>
                <a:cubicBezTo>
                  <a:pt x="141981" y="20390"/>
                  <a:pt x="142957" y="21756"/>
                  <a:pt x="143933" y="23089"/>
                </a:cubicBezTo>
                <a:cubicBezTo>
                  <a:pt x="143998" y="22927"/>
                  <a:pt x="144063" y="22764"/>
                  <a:pt x="144160" y="22601"/>
                </a:cubicBezTo>
                <a:lnTo>
                  <a:pt x="146111" y="24650"/>
                </a:lnTo>
                <a:lnTo>
                  <a:pt x="146144" y="24585"/>
                </a:lnTo>
                <a:lnTo>
                  <a:pt x="146372" y="24813"/>
                </a:lnTo>
                <a:lnTo>
                  <a:pt x="146372" y="24910"/>
                </a:lnTo>
                <a:lnTo>
                  <a:pt x="147607" y="26113"/>
                </a:lnTo>
                <a:cubicBezTo>
                  <a:pt x="148941" y="26211"/>
                  <a:pt x="149819" y="26601"/>
                  <a:pt x="150372" y="27252"/>
                </a:cubicBezTo>
                <a:lnTo>
                  <a:pt x="151217" y="26764"/>
                </a:lnTo>
                <a:cubicBezTo>
                  <a:pt x="151705" y="27024"/>
                  <a:pt x="152193" y="27252"/>
                  <a:pt x="152680" y="27479"/>
                </a:cubicBezTo>
                <a:cubicBezTo>
                  <a:pt x="153071" y="27219"/>
                  <a:pt x="153493" y="26926"/>
                  <a:pt x="153884" y="26666"/>
                </a:cubicBezTo>
                <a:cubicBezTo>
                  <a:pt x="154404" y="26926"/>
                  <a:pt x="154892" y="27187"/>
                  <a:pt x="155380" y="27414"/>
                </a:cubicBezTo>
                <a:cubicBezTo>
                  <a:pt x="155640" y="27057"/>
                  <a:pt x="155672" y="26861"/>
                  <a:pt x="155932" y="26504"/>
                </a:cubicBezTo>
                <a:cubicBezTo>
                  <a:pt x="156420" y="26634"/>
                  <a:pt x="157038" y="26731"/>
                  <a:pt x="157591" y="26829"/>
                </a:cubicBezTo>
                <a:lnTo>
                  <a:pt x="157591" y="26731"/>
                </a:lnTo>
                <a:lnTo>
                  <a:pt x="157916" y="26764"/>
                </a:lnTo>
                <a:lnTo>
                  <a:pt x="157916" y="26894"/>
                </a:lnTo>
                <a:cubicBezTo>
                  <a:pt x="158144" y="26926"/>
                  <a:pt x="158371" y="26992"/>
                  <a:pt x="158599" y="27057"/>
                </a:cubicBezTo>
                <a:cubicBezTo>
                  <a:pt x="158859" y="26861"/>
                  <a:pt x="159119" y="26699"/>
                  <a:pt x="159379" y="26504"/>
                </a:cubicBezTo>
                <a:cubicBezTo>
                  <a:pt x="160485" y="27252"/>
                  <a:pt x="161591" y="27382"/>
                  <a:pt x="162696" y="26926"/>
                </a:cubicBezTo>
                <a:cubicBezTo>
                  <a:pt x="162664" y="27414"/>
                  <a:pt x="162664" y="27870"/>
                  <a:pt x="162631" y="28357"/>
                </a:cubicBezTo>
                <a:cubicBezTo>
                  <a:pt x="162892" y="28650"/>
                  <a:pt x="163184" y="28910"/>
                  <a:pt x="163444" y="29203"/>
                </a:cubicBezTo>
                <a:cubicBezTo>
                  <a:pt x="163770" y="29235"/>
                  <a:pt x="164127" y="29300"/>
                  <a:pt x="164453" y="29333"/>
                </a:cubicBezTo>
                <a:cubicBezTo>
                  <a:pt x="164387" y="29105"/>
                  <a:pt x="164322" y="28878"/>
                  <a:pt x="164225" y="28683"/>
                </a:cubicBezTo>
                <a:cubicBezTo>
                  <a:pt x="164485" y="28520"/>
                  <a:pt x="164745" y="28390"/>
                  <a:pt x="164973" y="28227"/>
                </a:cubicBezTo>
                <a:cubicBezTo>
                  <a:pt x="164810" y="27870"/>
                  <a:pt x="164615" y="27512"/>
                  <a:pt x="164453" y="27154"/>
                </a:cubicBezTo>
                <a:cubicBezTo>
                  <a:pt x="164973" y="27317"/>
                  <a:pt x="165526" y="27479"/>
                  <a:pt x="166046" y="27642"/>
                </a:cubicBezTo>
                <a:cubicBezTo>
                  <a:pt x="166111" y="27837"/>
                  <a:pt x="166144" y="28000"/>
                  <a:pt x="166209" y="28195"/>
                </a:cubicBezTo>
                <a:cubicBezTo>
                  <a:pt x="167054" y="28520"/>
                  <a:pt x="167900" y="28878"/>
                  <a:pt x="168778" y="29203"/>
                </a:cubicBezTo>
                <a:cubicBezTo>
                  <a:pt x="169135" y="29723"/>
                  <a:pt x="169493" y="30211"/>
                  <a:pt x="169818" y="30731"/>
                </a:cubicBezTo>
                <a:cubicBezTo>
                  <a:pt x="170599" y="30796"/>
                  <a:pt x="171412" y="30861"/>
                  <a:pt x="172192" y="30959"/>
                </a:cubicBezTo>
                <a:cubicBezTo>
                  <a:pt x="172810" y="31479"/>
                  <a:pt x="173460" y="32000"/>
                  <a:pt x="174111" y="32520"/>
                </a:cubicBezTo>
                <a:cubicBezTo>
                  <a:pt x="174143" y="32780"/>
                  <a:pt x="174208" y="33008"/>
                  <a:pt x="174241" y="33268"/>
                </a:cubicBezTo>
                <a:cubicBezTo>
                  <a:pt x="174404" y="33170"/>
                  <a:pt x="174566" y="33105"/>
                  <a:pt x="174729" y="33008"/>
                </a:cubicBezTo>
                <a:cubicBezTo>
                  <a:pt x="174956" y="33365"/>
                  <a:pt x="175184" y="33723"/>
                  <a:pt x="175444" y="34081"/>
                </a:cubicBezTo>
                <a:cubicBezTo>
                  <a:pt x="175607" y="33951"/>
                  <a:pt x="175769" y="33788"/>
                  <a:pt x="175964" y="33658"/>
                </a:cubicBezTo>
                <a:cubicBezTo>
                  <a:pt x="176387" y="33983"/>
                  <a:pt x="176810" y="34308"/>
                  <a:pt x="177233" y="34634"/>
                </a:cubicBezTo>
                <a:cubicBezTo>
                  <a:pt x="177590" y="34569"/>
                  <a:pt x="177916" y="34504"/>
                  <a:pt x="178241" y="34471"/>
                </a:cubicBezTo>
                <a:cubicBezTo>
                  <a:pt x="178143" y="34308"/>
                  <a:pt x="178013" y="34146"/>
                  <a:pt x="177883" y="33983"/>
                </a:cubicBezTo>
                <a:cubicBezTo>
                  <a:pt x="178143" y="33853"/>
                  <a:pt x="178403" y="33756"/>
                  <a:pt x="178664" y="33658"/>
                </a:cubicBezTo>
                <a:lnTo>
                  <a:pt x="180029" y="35121"/>
                </a:lnTo>
                <a:lnTo>
                  <a:pt x="180029" y="34991"/>
                </a:lnTo>
                <a:lnTo>
                  <a:pt x="180322" y="35219"/>
                </a:lnTo>
                <a:lnTo>
                  <a:pt x="180322" y="35317"/>
                </a:lnTo>
                <a:lnTo>
                  <a:pt x="181785" y="35967"/>
                </a:lnTo>
                <a:cubicBezTo>
                  <a:pt x="182273" y="36650"/>
                  <a:pt x="182794" y="37300"/>
                  <a:pt x="183314" y="37983"/>
                </a:cubicBezTo>
                <a:cubicBezTo>
                  <a:pt x="183509" y="38991"/>
                  <a:pt x="183346" y="39804"/>
                  <a:pt x="183964" y="38894"/>
                </a:cubicBezTo>
                <a:cubicBezTo>
                  <a:pt x="184452" y="39642"/>
                  <a:pt x="184940" y="40390"/>
                  <a:pt x="185460" y="41105"/>
                </a:cubicBezTo>
                <a:cubicBezTo>
                  <a:pt x="186111" y="41007"/>
                  <a:pt x="187509" y="41300"/>
                  <a:pt x="188322" y="42081"/>
                </a:cubicBezTo>
                <a:cubicBezTo>
                  <a:pt x="188615" y="42016"/>
                  <a:pt x="188907" y="41918"/>
                  <a:pt x="189167" y="41820"/>
                </a:cubicBezTo>
                <a:cubicBezTo>
                  <a:pt x="189460" y="42503"/>
                  <a:pt x="189753" y="43154"/>
                  <a:pt x="190045" y="43837"/>
                </a:cubicBezTo>
                <a:cubicBezTo>
                  <a:pt x="191249" y="44877"/>
                  <a:pt x="192419" y="44910"/>
                  <a:pt x="194013" y="44552"/>
                </a:cubicBezTo>
                <a:cubicBezTo>
                  <a:pt x="194598" y="44845"/>
                  <a:pt x="195151" y="45268"/>
                  <a:pt x="195736" y="45528"/>
                </a:cubicBezTo>
                <a:cubicBezTo>
                  <a:pt x="195899" y="45918"/>
                  <a:pt x="196387" y="46243"/>
                  <a:pt x="196549" y="46633"/>
                </a:cubicBezTo>
                <a:cubicBezTo>
                  <a:pt x="196907" y="46828"/>
                  <a:pt x="197265" y="46991"/>
                  <a:pt x="197655" y="47186"/>
                </a:cubicBezTo>
                <a:cubicBezTo>
                  <a:pt x="197818" y="47446"/>
                  <a:pt x="197980" y="47674"/>
                  <a:pt x="198143" y="47934"/>
                </a:cubicBezTo>
                <a:cubicBezTo>
                  <a:pt x="198696" y="48064"/>
                  <a:pt x="199249" y="48194"/>
                  <a:pt x="199801" y="48324"/>
                </a:cubicBezTo>
                <a:cubicBezTo>
                  <a:pt x="199834" y="48487"/>
                  <a:pt x="199866" y="48682"/>
                  <a:pt x="199899" y="48845"/>
                </a:cubicBezTo>
                <a:cubicBezTo>
                  <a:pt x="200257" y="48812"/>
                  <a:pt x="200647" y="48780"/>
                  <a:pt x="201005" y="48747"/>
                </a:cubicBezTo>
                <a:cubicBezTo>
                  <a:pt x="200679" y="49105"/>
                  <a:pt x="200387" y="49430"/>
                  <a:pt x="200062" y="49788"/>
                </a:cubicBezTo>
                <a:cubicBezTo>
                  <a:pt x="200614" y="50048"/>
                  <a:pt x="201200" y="50276"/>
                  <a:pt x="201753" y="50536"/>
                </a:cubicBezTo>
                <a:cubicBezTo>
                  <a:pt x="202045" y="50601"/>
                  <a:pt x="202370" y="50698"/>
                  <a:pt x="202663" y="50763"/>
                </a:cubicBezTo>
                <a:cubicBezTo>
                  <a:pt x="202891" y="50698"/>
                  <a:pt x="203118" y="50633"/>
                  <a:pt x="203313" y="50568"/>
                </a:cubicBezTo>
                <a:cubicBezTo>
                  <a:pt x="203541" y="50731"/>
                  <a:pt x="203736" y="50926"/>
                  <a:pt x="203964" y="51121"/>
                </a:cubicBezTo>
                <a:cubicBezTo>
                  <a:pt x="203964" y="51121"/>
                  <a:pt x="203866" y="51219"/>
                  <a:pt x="203476" y="51446"/>
                </a:cubicBezTo>
                <a:cubicBezTo>
                  <a:pt x="202956" y="51706"/>
                  <a:pt x="202500" y="50893"/>
                  <a:pt x="202500" y="51739"/>
                </a:cubicBezTo>
                <a:lnTo>
                  <a:pt x="202500" y="52714"/>
                </a:lnTo>
                <a:cubicBezTo>
                  <a:pt x="202793" y="53072"/>
                  <a:pt x="202793" y="53235"/>
                  <a:pt x="203086" y="53593"/>
                </a:cubicBezTo>
                <a:cubicBezTo>
                  <a:pt x="203704" y="53105"/>
                  <a:pt x="203931" y="53560"/>
                  <a:pt x="204517" y="53853"/>
                </a:cubicBezTo>
                <a:cubicBezTo>
                  <a:pt x="204679" y="53658"/>
                  <a:pt x="205362" y="53332"/>
                  <a:pt x="205525" y="53105"/>
                </a:cubicBezTo>
                <a:cubicBezTo>
                  <a:pt x="205655" y="52975"/>
                  <a:pt x="205492" y="52552"/>
                  <a:pt x="205622" y="52422"/>
                </a:cubicBezTo>
                <a:cubicBezTo>
                  <a:pt x="205785" y="52064"/>
                  <a:pt x="205948" y="51706"/>
                  <a:pt x="206110" y="51316"/>
                </a:cubicBezTo>
                <a:cubicBezTo>
                  <a:pt x="206273" y="51023"/>
                  <a:pt x="206435" y="50731"/>
                  <a:pt x="206598" y="50438"/>
                </a:cubicBezTo>
                <a:cubicBezTo>
                  <a:pt x="206696" y="50145"/>
                  <a:pt x="206793" y="49853"/>
                  <a:pt x="206891" y="49528"/>
                </a:cubicBezTo>
                <a:cubicBezTo>
                  <a:pt x="207216" y="49723"/>
                  <a:pt x="207541" y="49885"/>
                  <a:pt x="207899" y="50048"/>
                </a:cubicBezTo>
                <a:cubicBezTo>
                  <a:pt x="208029" y="50210"/>
                  <a:pt x="208159" y="50373"/>
                  <a:pt x="208289" y="50536"/>
                </a:cubicBezTo>
                <a:cubicBezTo>
                  <a:pt x="208744" y="50893"/>
                  <a:pt x="209200" y="51251"/>
                  <a:pt x="209655" y="51641"/>
                </a:cubicBezTo>
                <a:cubicBezTo>
                  <a:pt x="209915" y="52064"/>
                  <a:pt x="210598" y="53072"/>
                  <a:pt x="210858" y="53527"/>
                </a:cubicBezTo>
                <a:cubicBezTo>
                  <a:pt x="210760" y="53593"/>
                  <a:pt x="210695" y="53755"/>
                  <a:pt x="210598" y="53950"/>
                </a:cubicBezTo>
                <a:cubicBezTo>
                  <a:pt x="210370" y="54373"/>
                  <a:pt x="210110" y="54926"/>
                  <a:pt x="209720" y="54796"/>
                </a:cubicBezTo>
                <a:cubicBezTo>
                  <a:pt x="209622" y="54763"/>
                  <a:pt x="209557" y="54731"/>
                  <a:pt x="209460" y="54731"/>
                </a:cubicBezTo>
                <a:cubicBezTo>
                  <a:pt x="209004" y="54731"/>
                  <a:pt x="208452" y="55056"/>
                  <a:pt x="208191" y="55316"/>
                </a:cubicBezTo>
                <a:cubicBezTo>
                  <a:pt x="208289" y="55316"/>
                  <a:pt x="208419" y="55316"/>
                  <a:pt x="208582" y="55349"/>
                </a:cubicBezTo>
                <a:cubicBezTo>
                  <a:pt x="209037" y="55414"/>
                  <a:pt x="209655" y="55544"/>
                  <a:pt x="209915" y="55544"/>
                </a:cubicBezTo>
                <a:cubicBezTo>
                  <a:pt x="210240" y="55284"/>
                  <a:pt x="210793" y="54243"/>
                  <a:pt x="211118" y="54015"/>
                </a:cubicBezTo>
                <a:cubicBezTo>
                  <a:pt x="211736" y="54178"/>
                  <a:pt x="211769" y="54340"/>
                  <a:pt x="212386" y="54503"/>
                </a:cubicBezTo>
                <a:cubicBezTo>
                  <a:pt x="212907" y="54601"/>
                  <a:pt x="213427" y="54698"/>
                  <a:pt x="213947" y="54796"/>
                </a:cubicBezTo>
                <a:cubicBezTo>
                  <a:pt x="214012" y="55088"/>
                  <a:pt x="213655" y="56454"/>
                  <a:pt x="213720" y="56714"/>
                </a:cubicBezTo>
                <a:cubicBezTo>
                  <a:pt x="213297" y="57105"/>
                  <a:pt x="212939" y="56389"/>
                  <a:pt x="212517" y="56812"/>
                </a:cubicBezTo>
                <a:cubicBezTo>
                  <a:pt x="212419" y="56975"/>
                  <a:pt x="212451" y="57495"/>
                  <a:pt x="212354" y="57657"/>
                </a:cubicBezTo>
                <a:cubicBezTo>
                  <a:pt x="212321" y="57853"/>
                  <a:pt x="212647" y="58210"/>
                  <a:pt x="212614" y="58405"/>
                </a:cubicBezTo>
                <a:cubicBezTo>
                  <a:pt x="213004" y="58243"/>
                  <a:pt x="213264" y="57560"/>
                  <a:pt x="213655" y="57397"/>
                </a:cubicBezTo>
                <a:cubicBezTo>
                  <a:pt x="214175" y="56975"/>
                  <a:pt x="214110" y="56227"/>
                  <a:pt x="214630" y="55804"/>
                </a:cubicBezTo>
                <a:cubicBezTo>
                  <a:pt x="215248" y="55999"/>
                  <a:pt x="216451" y="56487"/>
                  <a:pt x="217069" y="56714"/>
                </a:cubicBezTo>
                <a:cubicBezTo>
                  <a:pt x="217394" y="56779"/>
                  <a:pt x="217720" y="56844"/>
                  <a:pt x="218077" y="56910"/>
                </a:cubicBezTo>
                <a:lnTo>
                  <a:pt x="218760" y="56910"/>
                </a:lnTo>
                <a:cubicBezTo>
                  <a:pt x="219248" y="57397"/>
                  <a:pt x="219216" y="57885"/>
                  <a:pt x="217947" y="58373"/>
                </a:cubicBezTo>
                <a:cubicBezTo>
                  <a:pt x="217655" y="58243"/>
                  <a:pt x="217167" y="58048"/>
                  <a:pt x="216874" y="57918"/>
                </a:cubicBezTo>
                <a:lnTo>
                  <a:pt x="216874" y="58893"/>
                </a:lnTo>
                <a:cubicBezTo>
                  <a:pt x="217102" y="59121"/>
                  <a:pt x="217980" y="59804"/>
                  <a:pt x="218207" y="60031"/>
                </a:cubicBezTo>
                <a:cubicBezTo>
                  <a:pt x="218403" y="60226"/>
                  <a:pt x="219541" y="59544"/>
                  <a:pt x="219736" y="59739"/>
                </a:cubicBezTo>
                <a:cubicBezTo>
                  <a:pt x="220256" y="59739"/>
                  <a:pt x="218370" y="59283"/>
                  <a:pt x="218890" y="59283"/>
                </a:cubicBezTo>
                <a:cubicBezTo>
                  <a:pt x="218598" y="59056"/>
                  <a:pt x="219053" y="58438"/>
                  <a:pt x="218760" y="58210"/>
                </a:cubicBezTo>
                <a:cubicBezTo>
                  <a:pt x="219476" y="58015"/>
                  <a:pt x="221264" y="59153"/>
                  <a:pt x="222012" y="58958"/>
                </a:cubicBezTo>
                <a:cubicBezTo>
                  <a:pt x="221980" y="59511"/>
                  <a:pt x="221134" y="59706"/>
                  <a:pt x="221102" y="60292"/>
                </a:cubicBezTo>
                <a:cubicBezTo>
                  <a:pt x="221329" y="60389"/>
                  <a:pt x="219866" y="60714"/>
                  <a:pt x="220094" y="60812"/>
                </a:cubicBezTo>
                <a:cubicBezTo>
                  <a:pt x="219964" y="60942"/>
                  <a:pt x="221524" y="60844"/>
                  <a:pt x="221394" y="60974"/>
                </a:cubicBezTo>
                <a:cubicBezTo>
                  <a:pt x="221687" y="61105"/>
                  <a:pt x="221980" y="61235"/>
                  <a:pt x="222272" y="61365"/>
                </a:cubicBezTo>
                <a:cubicBezTo>
                  <a:pt x="222630" y="61202"/>
                  <a:pt x="222988" y="61039"/>
                  <a:pt x="223346" y="60877"/>
                </a:cubicBezTo>
                <a:cubicBezTo>
                  <a:pt x="223150" y="60682"/>
                  <a:pt x="222370" y="60031"/>
                  <a:pt x="222175" y="59836"/>
                </a:cubicBezTo>
                <a:cubicBezTo>
                  <a:pt x="222272" y="59544"/>
                  <a:pt x="222533" y="59609"/>
                  <a:pt x="222630" y="59316"/>
                </a:cubicBezTo>
                <a:cubicBezTo>
                  <a:pt x="222890" y="58991"/>
                  <a:pt x="223573" y="58731"/>
                  <a:pt x="223833" y="58373"/>
                </a:cubicBezTo>
                <a:cubicBezTo>
                  <a:pt x="224516" y="58568"/>
                  <a:pt x="225199" y="58731"/>
                  <a:pt x="225882" y="58893"/>
                </a:cubicBezTo>
                <a:cubicBezTo>
                  <a:pt x="226207" y="59088"/>
                  <a:pt x="226532" y="59283"/>
                  <a:pt x="226858" y="59479"/>
                </a:cubicBezTo>
                <a:cubicBezTo>
                  <a:pt x="227411" y="59739"/>
                  <a:pt x="227833" y="59934"/>
                  <a:pt x="228191" y="60129"/>
                </a:cubicBezTo>
                <a:lnTo>
                  <a:pt x="228386" y="60031"/>
                </a:lnTo>
                <a:cubicBezTo>
                  <a:pt x="228419" y="60129"/>
                  <a:pt x="228419" y="60194"/>
                  <a:pt x="228451" y="60259"/>
                </a:cubicBezTo>
                <a:cubicBezTo>
                  <a:pt x="229784" y="60909"/>
                  <a:pt x="230077" y="61137"/>
                  <a:pt x="232451" y="62568"/>
                </a:cubicBezTo>
                <a:cubicBezTo>
                  <a:pt x="232419" y="62731"/>
                  <a:pt x="232386" y="62893"/>
                  <a:pt x="232353" y="63056"/>
                </a:cubicBezTo>
                <a:cubicBezTo>
                  <a:pt x="232419" y="63316"/>
                  <a:pt x="232484" y="63576"/>
                  <a:pt x="232549" y="63869"/>
                </a:cubicBezTo>
                <a:cubicBezTo>
                  <a:pt x="232841" y="63836"/>
                  <a:pt x="233134" y="63804"/>
                  <a:pt x="233427" y="63771"/>
                </a:cubicBezTo>
                <a:cubicBezTo>
                  <a:pt x="233622" y="63706"/>
                  <a:pt x="233817" y="63674"/>
                  <a:pt x="234012" y="63641"/>
                </a:cubicBezTo>
                <a:cubicBezTo>
                  <a:pt x="234695" y="63804"/>
                  <a:pt x="234988" y="64129"/>
                  <a:pt x="235508" y="64974"/>
                </a:cubicBezTo>
                <a:cubicBezTo>
                  <a:pt x="235703" y="64909"/>
                  <a:pt x="235963" y="64324"/>
                  <a:pt x="236158" y="64259"/>
                </a:cubicBezTo>
                <a:cubicBezTo>
                  <a:pt x="236256" y="64226"/>
                  <a:pt x="236353" y="64194"/>
                  <a:pt x="236451" y="64161"/>
                </a:cubicBezTo>
                <a:cubicBezTo>
                  <a:pt x="237654" y="63413"/>
                  <a:pt x="237329" y="63543"/>
                  <a:pt x="238727" y="63869"/>
                </a:cubicBezTo>
                <a:cubicBezTo>
                  <a:pt x="239118" y="63609"/>
                  <a:pt x="239508" y="63381"/>
                  <a:pt x="239898" y="63153"/>
                </a:cubicBezTo>
                <a:cubicBezTo>
                  <a:pt x="240158" y="63218"/>
                  <a:pt x="240418" y="63283"/>
                  <a:pt x="240679" y="63348"/>
                </a:cubicBezTo>
                <a:cubicBezTo>
                  <a:pt x="241166" y="63316"/>
                  <a:pt x="241654" y="63283"/>
                  <a:pt x="242142" y="63251"/>
                </a:cubicBezTo>
                <a:cubicBezTo>
                  <a:pt x="244256" y="63478"/>
                  <a:pt x="244028" y="63023"/>
                  <a:pt x="244288" y="65039"/>
                </a:cubicBezTo>
                <a:cubicBezTo>
                  <a:pt x="244711" y="64942"/>
                  <a:pt x="245134" y="64844"/>
                  <a:pt x="245556" y="64747"/>
                </a:cubicBezTo>
                <a:cubicBezTo>
                  <a:pt x="246077" y="65300"/>
                  <a:pt x="246597" y="65885"/>
                  <a:pt x="247117" y="66438"/>
                </a:cubicBezTo>
                <a:cubicBezTo>
                  <a:pt x="246955" y="66893"/>
                  <a:pt x="246792" y="67381"/>
                  <a:pt x="246630" y="67836"/>
                </a:cubicBezTo>
                <a:cubicBezTo>
                  <a:pt x="246434" y="68161"/>
                  <a:pt x="246239" y="68486"/>
                  <a:pt x="246044" y="68812"/>
                </a:cubicBezTo>
                <a:cubicBezTo>
                  <a:pt x="245752" y="69104"/>
                  <a:pt x="245459" y="69364"/>
                  <a:pt x="245166" y="69625"/>
                </a:cubicBezTo>
                <a:lnTo>
                  <a:pt x="244191" y="69527"/>
                </a:lnTo>
                <a:cubicBezTo>
                  <a:pt x="243898" y="69202"/>
                  <a:pt x="243605" y="68844"/>
                  <a:pt x="243313" y="68519"/>
                </a:cubicBezTo>
                <a:cubicBezTo>
                  <a:pt x="243117" y="68714"/>
                  <a:pt x="242922" y="68909"/>
                  <a:pt x="242727" y="69137"/>
                </a:cubicBezTo>
                <a:cubicBezTo>
                  <a:pt x="242792" y="69462"/>
                  <a:pt x="242857" y="69787"/>
                  <a:pt x="242922" y="70112"/>
                </a:cubicBezTo>
                <a:cubicBezTo>
                  <a:pt x="243183" y="70210"/>
                  <a:pt x="243443" y="70308"/>
                  <a:pt x="243703" y="70405"/>
                </a:cubicBezTo>
                <a:lnTo>
                  <a:pt x="244776" y="70405"/>
                </a:lnTo>
                <a:cubicBezTo>
                  <a:pt x="245622" y="70535"/>
                  <a:pt x="245524" y="70373"/>
                  <a:pt x="246369" y="70503"/>
                </a:cubicBezTo>
                <a:cubicBezTo>
                  <a:pt x="246500" y="70925"/>
                  <a:pt x="247670" y="71348"/>
                  <a:pt x="247800" y="71771"/>
                </a:cubicBezTo>
                <a:cubicBezTo>
                  <a:pt x="247670" y="71868"/>
                  <a:pt x="247378" y="73267"/>
                  <a:pt x="246922" y="72974"/>
                </a:cubicBezTo>
                <a:cubicBezTo>
                  <a:pt x="246565" y="72779"/>
                  <a:pt x="246337" y="71446"/>
                  <a:pt x="245849" y="71348"/>
                </a:cubicBezTo>
                <a:cubicBezTo>
                  <a:pt x="245361" y="71251"/>
                  <a:pt x="245004" y="71771"/>
                  <a:pt x="244646" y="71576"/>
                </a:cubicBezTo>
                <a:cubicBezTo>
                  <a:pt x="244646" y="71576"/>
                  <a:pt x="244256" y="71023"/>
                  <a:pt x="243898" y="71251"/>
                </a:cubicBezTo>
                <a:cubicBezTo>
                  <a:pt x="243475" y="71478"/>
                  <a:pt x="243573" y="72064"/>
                  <a:pt x="243443" y="72064"/>
                </a:cubicBezTo>
                <a:cubicBezTo>
                  <a:pt x="243150" y="72064"/>
                  <a:pt x="242239" y="71218"/>
                  <a:pt x="242239" y="71218"/>
                </a:cubicBezTo>
                <a:cubicBezTo>
                  <a:pt x="242207" y="71446"/>
                  <a:pt x="242174" y="71673"/>
                  <a:pt x="242142" y="71901"/>
                </a:cubicBezTo>
                <a:cubicBezTo>
                  <a:pt x="242142" y="72454"/>
                  <a:pt x="241394" y="73104"/>
                  <a:pt x="241394" y="73657"/>
                </a:cubicBezTo>
                <a:cubicBezTo>
                  <a:pt x="241524" y="74015"/>
                  <a:pt x="241752" y="74763"/>
                  <a:pt x="241882" y="75120"/>
                </a:cubicBezTo>
                <a:cubicBezTo>
                  <a:pt x="242305" y="75316"/>
                  <a:pt x="243150" y="75283"/>
                  <a:pt x="243573" y="75478"/>
                </a:cubicBezTo>
                <a:cubicBezTo>
                  <a:pt x="243898" y="75381"/>
                  <a:pt x="244158" y="74535"/>
                  <a:pt x="244483" y="74438"/>
                </a:cubicBezTo>
                <a:cubicBezTo>
                  <a:pt x="244841" y="74047"/>
                  <a:pt x="245491" y="73722"/>
                  <a:pt x="245849" y="73332"/>
                </a:cubicBezTo>
                <a:cubicBezTo>
                  <a:pt x="246012" y="73267"/>
                  <a:pt x="246174" y="73560"/>
                  <a:pt x="246337" y="73494"/>
                </a:cubicBezTo>
                <a:cubicBezTo>
                  <a:pt x="246532" y="73625"/>
                  <a:pt x="246727" y="73755"/>
                  <a:pt x="246922" y="73885"/>
                </a:cubicBezTo>
                <a:cubicBezTo>
                  <a:pt x="247117" y="73755"/>
                  <a:pt x="247313" y="73625"/>
                  <a:pt x="247508" y="73494"/>
                </a:cubicBezTo>
                <a:cubicBezTo>
                  <a:pt x="247703" y="73397"/>
                  <a:pt x="247898" y="73299"/>
                  <a:pt x="248093" y="73202"/>
                </a:cubicBezTo>
                <a:cubicBezTo>
                  <a:pt x="248386" y="73169"/>
                  <a:pt x="248678" y="73137"/>
                  <a:pt x="249004" y="73104"/>
                </a:cubicBezTo>
                <a:cubicBezTo>
                  <a:pt x="249069" y="73397"/>
                  <a:pt x="249329" y="74080"/>
                  <a:pt x="249394" y="74373"/>
                </a:cubicBezTo>
                <a:cubicBezTo>
                  <a:pt x="249101" y="74405"/>
                  <a:pt x="248581" y="74047"/>
                  <a:pt x="248288" y="74080"/>
                </a:cubicBezTo>
                <a:cubicBezTo>
                  <a:pt x="247898" y="74535"/>
                  <a:pt x="247313" y="74568"/>
                  <a:pt x="246922" y="75023"/>
                </a:cubicBezTo>
                <a:cubicBezTo>
                  <a:pt x="247280" y="75088"/>
                  <a:pt x="248288" y="75966"/>
                  <a:pt x="248646" y="76031"/>
                </a:cubicBezTo>
                <a:cubicBezTo>
                  <a:pt x="249036" y="75901"/>
                  <a:pt x="249199" y="75381"/>
                  <a:pt x="249589" y="75251"/>
                </a:cubicBezTo>
                <a:cubicBezTo>
                  <a:pt x="249784" y="75251"/>
                  <a:pt x="250142" y="75641"/>
                  <a:pt x="250337" y="75641"/>
                </a:cubicBezTo>
                <a:cubicBezTo>
                  <a:pt x="250434" y="75251"/>
                  <a:pt x="250174" y="74470"/>
                  <a:pt x="250272" y="74080"/>
                </a:cubicBezTo>
                <a:cubicBezTo>
                  <a:pt x="250499" y="74112"/>
                  <a:pt x="250727" y="74145"/>
                  <a:pt x="250955" y="74177"/>
                </a:cubicBezTo>
                <a:cubicBezTo>
                  <a:pt x="251670" y="74307"/>
                  <a:pt x="252386" y="74405"/>
                  <a:pt x="253101" y="74503"/>
                </a:cubicBezTo>
                <a:cubicBezTo>
                  <a:pt x="252873" y="74600"/>
                  <a:pt x="253231" y="74990"/>
                  <a:pt x="253003" y="75088"/>
                </a:cubicBezTo>
                <a:cubicBezTo>
                  <a:pt x="252906" y="75251"/>
                  <a:pt x="252223" y="75120"/>
                  <a:pt x="252125" y="75283"/>
                </a:cubicBezTo>
                <a:cubicBezTo>
                  <a:pt x="252451" y="75608"/>
                  <a:pt x="252776" y="75933"/>
                  <a:pt x="253101" y="76291"/>
                </a:cubicBezTo>
                <a:cubicBezTo>
                  <a:pt x="253556" y="76389"/>
                  <a:pt x="254012" y="76486"/>
                  <a:pt x="254467" y="76584"/>
                </a:cubicBezTo>
                <a:cubicBezTo>
                  <a:pt x="254434" y="76324"/>
                  <a:pt x="254109" y="75836"/>
                  <a:pt x="254077" y="75543"/>
                </a:cubicBezTo>
                <a:cubicBezTo>
                  <a:pt x="253947" y="75218"/>
                  <a:pt x="254109" y="75120"/>
                  <a:pt x="253979" y="74795"/>
                </a:cubicBezTo>
                <a:lnTo>
                  <a:pt x="255930" y="74795"/>
                </a:lnTo>
                <a:cubicBezTo>
                  <a:pt x="256678" y="75055"/>
                  <a:pt x="257426" y="75316"/>
                  <a:pt x="258174" y="75576"/>
                </a:cubicBezTo>
                <a:cubicBezTo>
                  <a:pt x="258694" y="75543"/>
                  <a:pt x="259150" y="75673"/>
                  <a:pt x="259670" y="75641"/>
                </a:cubicBezTo>
                <a:cubicBezTo>
                  <a:pt x="260028" y="75706"/>
                  <a:pt x="259898" y="76226"/>
                  <a:pt x="260255" y="76291"/>
                </a:cubicBezTo>
                <a:cubicBezTo>
                  <a:pt x="260808" y="75218"/>
                  <a:pt x="261946" y="75608"/>
                  <a:pt x="262499" y="75576"/>
                </a:cubicBezTo>
                <a:cubicBezTo>
                  <a:pt x="263215" y="75738"/>
                  <a:pt x="263930" y="75901"/>
                  <a:pt x="264646" y="76096"/>
                </a:cubicBezTo>
                <a:cubicBezTo>
                  <a:pt x="265263" y="76519"/>
                  <a:pt x="265881" y="76942"/>
                  <a:pt x="266499" y="77364"/>
                </a:cubicBezTo>
                <a:cubicBezTo>
                  <a:pt x="267442" y="77592"/>
                  <a:pt x="268190" y="77332"/>
                  <a:pt x="269133" y="77559"/>
                </a:cubicBezTo>
                <a:cubicBezTo>
                  <a:pt x="268971" y="77722"/>
                  <a:pt x="269003" y="78405"/>
                  <a:pt x="268841" y="78568"/>
                </a:cubicBezTo>
                <a:cubicBezTo>
                  <a:pt x="269036" y="78828"/>
                  <a:pt x="269231" y="79088"/>
                  <a:pt x="269458" y="79348"/>
                </a:cubicBezTo>
                <a:lnTo>
                  <a:pt x="270597" y="80259"/>
                </a:lnTo>
                <a:lnTo>
                  <a:pt x="270662" y="80193"/>
                </a:lnTo>
                <a:lnTo>
                  <a:pt x="270889" y="80389"/>
                </a:lnTo>
                <a:lnTo>
                  <a:pt x="270824" y="80454"/>
                </a:lnTo>
                <a:lnTo>
                  <a:pt x="272092" y="81462"/>
                </a:lnTo>
                <a:cubicBezTo>
                  <a:pt x="273231" y="81624"/>
                  <a:pt x="273784" y="82372"/>
                  <a:pt x="273946" y="83543"/>
                </a:cubicBezTo>
                <a:cubicBezTo>
                  <a:pt x="274206" y="83933"/>
                  <a:pt x="274466" y="84323"/>
                  <a:pt x="274727" y="84714"/>
                </a:cubicBezTo>
                <a:cubicBezTo>
                  <a:pt x="274954" y="85071"/>
                  <a:pt x="275182" y="85397"/>
                  <a:pt x="275409" y="85722"/>
                </a:cubicBezTo>
                <a:cubicBezTo>
                  <a:pt x="275767" y="85787"/>
                  <a:pt x="276125" y="85852"/>
                  <a:pt x="276483" y="85917"/>
                </a:cubicBezTo>
                <a:cubicBezTo>
                  <a:pt x="277101" y="86275"/>
                  <a:pt x="277718" y="86632"/>
                  <a:pt x="278336" y="87023"/>
                </a:cubicBezTo>
                <a:cubicBezTo>
                  <a:pt x="279052" y="87088"/>
                  <a:pt x="279214" y="87153"/>
                  <a:pt x="279930" y="87218"/>
                </a:cubicBezTo>
                <a:cubicBezTo>
                  <a:pt x="280255" y="87023"/>
                  <a:pt x="280873" y="86730"/>
                  <a:pt x="281198" y="86535"/>
                </a:cubicBezTo>
                <a:cubicBezTo>
                  <a:pt x="281653" y="86470"/>
                  <a:pt x="282401" y="86470"/>
                  <a:pt x="282856" y="86405"/>
                </a:cubicBezTo>
                <a:cubicBezTo>
                  <a:pt x="283409" y="86860"/>
                  <a:pt x="283962" y="87283"/>
                  <a:pt x="284515" y="87706"/>
                </a:cubicBezTo>
                <a:cubicBezTo>
                  <a:pt x="284580" y="88356"/>
                  <a:pt x="284645" y="89039"/>
                  <a:pt x="284710" y="89689"/>
                </a:cubicBezTo>
                <a:cubicBezTo>
                  <a:pt x="284060" y="90177"/>
                  <a:pt x="283409" y="90697"/>
                  <a:pt x="282759" y="91185"/>
                </a:cubicBezTo>
                <a:cubicBezTo>
                  <a:pt x="282531" y="91803"/>
                  <a:pt x="282304" y="92453"/>
                  <a:pt x="282076" y="93071"/>
                </a:cubicBezTo>
                <a:cubicBezTo>
                  <a:pt x="281556" y="93136"/>
                  <a:pt x="281035" y="93201"/>
                  <a:pt x="280515" y="93266"/>
                </a:cubicBezTo>
                <a:cubicBezTo>
                  <a:pt x="280385" y="93104"/>
                  <a:pt x="279377" y="93104"/>
                  <a:pt x="279247" y="92941"/>
                </a:cubicBezTo>
                <a:cubicBezTo>
                  <a:pt x="278044" y="93169"/>
                  <a:pt x="277751" y="93234"/>
                  <a:pt x="276580" y="93461"/>
                </a:cubicBezTo>
                <a:cubicBezTo>
                  <a:pt x="274922" y="93624"/>
                  <a:pt x="273263" y="93819"/>
                  <a:pt x="271605" y="93982"/>
                </a:cubicBezTo>
                <a:cubicBezTo>
                  <a:pt x="270239" y="93624"/>
                  <a:pt x="268743" y="93722"/>
                  <a:pt x="267182" y="94177"/>
                </a:cubicBezTo>
                <a:cubicBezTo>
                  <a:pt x="265816" y="94307"/>
                  <a:pt x="265101" y="97071"/>
                  <a:pt x="263767" y="95770"/>
                </a:cubicBezTo>
                <a:cubicBezTo>
                  <a:pt x="263280" y="97169"/>
                  <a:pt x="262369" y="98209"/>
                  <a:pt x="260353" y="98242"/>
                </a:cubicBezTo>
                <a:lnTo>
                  <a:pt x="257686" y="98242"/>
                </a:lnTo>
                <a:cubicBezTo>
                  <a:pt x="257881" y="98014"/>
                  <a:pt x="258077" y="97787"/>
                  <a:pt x="258272" y="97559"/>
                </a:cubicBezTo>
                <a:cubicBezTo>
                  <a:pt x="258499" y="97429"/>
                  <a:pt x="258694" y="97006"/>
                  <a:pt x="258890" y="96909"/>
                </a:cubicBezTo>
                <a:cubicBezTo>
                  <a:pt x="259052" y="96811"/>
                  <a:pt x="259572" y="97006"/>
                  <a:pt x="259377" y="96941"/>
                </a:cubicBezTo>
                <a:cubicBezTo>
                  <a:pt x="259345" y="96941"/>
                  <a:pt x="259930" y="96616"/>
                  <a:pt x="259540" y="96453"/>
                </a:cubicBezTo>
                <a:cubicBezTo>
                  <a:pt x="259215" y="96291"/>
                  <a:pt x="258759" y="96356"/>
                  <a:pt x="258564" y="96161"/>
                </a:cubicBezTo>
                <a:cubicBezTo>
                  <a:pt x="258890" y="95803"/>
                  <a:pt x="259572" y="95055"/>
                  <a:pt x="259898" y="94730"/>
                </a:cubicBezTo>
                <a:cubicBezTo>
                  <a:pt x="259833" y="94405"/>
                  <a:pt x="260158" y="93494"/>
                  <a:pt x="259377" y="93689"/>
                </a:cubicBezTo>
                <a:cubicBezTo>
                  <a:pt x="259215" y="93787"/>
                  <a:pt x="259150" y="93754"/>
                  <a:pt x="258987" y="93852"/>
                </a:cubicBezTo>
                <a:cubicBezTo>
                  <a:pt x="258759" y="93982"/>
                  <a:pt x="258857" y="94502"/>
                  <a:pt x="258629" y="94632"/>
                </a:cubicBezTo>
                <a:cubicBezTo>
                  <a:pt x="258564" y="94697"/>
                  <a:pt x="258142" y="94405"/>
                  <a:pt x="258044" y="94502"/>
                </a:cubicBezTo>
                <a:cubicBezTo>
                  <a:pt x="257816" y="94632"/>
                  <a:pt x="257654" y="94892"/>
                  <a:pt x="257524" y="95022"/>
                </a:cubicBezTo>
                <a:cubicBezTo>
                  <a:pt x="257719" y="95315"/>
                  <a:pt x="258011" y="95705"/>
                  <a:pt x="258207" y="95965"/>
                </a:cubicBezTo>
                <a:cubicBezTo>
                  <a:pt x="258174" y="96291"/>
                  <a:pt x="257491" y="96648"/>
                  <a:pt x="258174" y="97104"/>
                </a:cubicBezTo>
                <a:cubicBezTo>
                  <a:pt x="257849" y="97169"/>
                  <a:pt x="257491" y="97266"/>
                  <a:pt x="257166" y="97331"/>
                </a:cubicBezTo>
                <a:cubicBezTo>
                  <a:pt x="257036" y="97461"/>
                  <a:pt x="257361" y="97787"/>
                  <a:pt x="257133" y="98014"/>
                </a:cubicBezTo>
                <a:cubicBezTo>
                  <a:pt x="256938" y="98177"/>
                  <a:pt x="256255" y="97917"/>
                  <a:pt x="256158" y="98047"/>
                </a:cubicBezTo>
                <a:cubicBezTo>
                  <a:pt x="255605" y="98469"/>
                  <a:pt x="253849" y="98990"/>
                  <a:pt x="252906" y="98860"/>
                </a:cubicBezTo>
                <a:cubicBezTo>
                  <a:pt x="252808" y="98795"/>
                  <a:pt x="252678" y="98730"/>
                  <a:pt x="252548" y="98697"/>
                </a:cubicBezTo>
                <a:cubicBezTo>
                  <a:pt x="252548" y="98730"/>
                  <a:pt x="252581" y="98762"/>
                  <a:pt x="252581" y="98795"/>
                </a:cubicBezTo>
                <a:lnTo>
                  <a:pt x="252223" y="98730"/>
                </a:lnTo>
                <a:cubicBezTo>
                  <a:pt x="252190" y="98697"/>
                  <a:pt x="252158" y="98632"/>
                  <a:pt x="252158" y="98600"/>
                </a:cubicBezTo>
                <a:cubicBezTo>
                  <a:pt x="251573" y="98469"/>
                  <a:pt x="250890" y="98339"/>
                  <a:pt x="250467" y="98047"/>
                </a:cubicBezTo>
                <a:cubicBezTo>
                  <a:pt x="249882" y="98665"/>
                  <a:pt x="249069" y="98957"/>
                  <a:pt x="248093" y="98762"/>
                </a:cubicBezTo>
                <a:cubicBezTo>
                  <a:pt x="247475" y="98600"/>
                  <a:pt x="246727" y="98372"/>
                  <a:pt x="246109" y="98177"/>
                </a:cubicBezTo>
                <a:cubicBezTo>
                  <a:pt x="245296" y="97819"/>
                  <a:pt x="244613" y="97331"/>
                  <a:pt x="243800" y="96941"/>
                </a:cubicBezTo>
                <a:cubicBezTo>
                  <a:pt x="243768" y="96778"/>
                  <a:pt x="243735" y="96616"/>
                  <a:pt x="243703" y="96453"/>
                </a:cubicBezTo>
                <a:cubicBezTo>
                  <a:pt x="243378" y="96518"/>
                  <a:pt x="243052" y="96583"/>
                  <a:pt x="242727" y="96648"/>
                </a:cubicBezTo>
                <a:cubicBezTo>
                  <a:pt x="241557" y="96421"/>
                  <a:pt x="240386" y="96193"/>
                  <a:pt x="239215" y="95965"/>
                </a:cubicBezTo>
                <a:cubicBezTo>
                  <a:pt x="239540" y="95478"/>
                  <a:pt x="239866" y="95022"/>
                  <a:pt x="240191" y="94567"/>
                </a:cubicBezTo>
                <a:cubicBezTo>
                  <a:pt x="239735" y="94730"/>
                  <a:pt x="239280" y="94892"/>
                  <a:pt x="238825" y="95055"/>
                </a:cubicBezTo>
                <a:cubicBezTo>
                  <a:pt x="238662" y="95348"/>
                  <a:pt x="238467" y="95673"/>
                  <a:pt x="238305" y="95965"/>
                </a:cubicBezTo>
                <a:cubicBezTo>
                  <a:pt x="235605" y="97461"/>
                  <a:pt x="231833" y="95478"/>
                  <a:pt x="229362" y="95283"/>
                </a:cubicBezTo>
                <a:cubicBezTo>
                  <a:pt x="227215" y="96128"/>
                  <a:pt x="226663" y="96909"/>
                  <a:pt x="224711" y="96161"/>
                </a:cubicBezTo>
                <a:cubicBezTo>
                  <a:pt x="222760" y="96778"/>
                  <a:pt x="220809" y="97234"/>
                  <a:pt x="218663" y="96453"/>
                </a:cubicBezTo>
                <a:cubicBezTo>
                  <a:pt x="217817" y="96844"/>
                  <a:pt x="216939" y="97136"/>
                  <a:pt x="215703" y="96941"/>
                </a:cubicBezTo>
                <a:cubicBezTo>
                  <a:pt x="214825" y="97136"/>
                  <a:pt x="213687" y="97331"/>
                  <a:pt x="213199" y="97104"/>
                </a:cubicBezTo>
                <a:cubicBezTo>
                  <a:pt x="211931" y="97884"/>
                  <a:pt x="211508" y="98437"/>
                  <a:pt x="210110" y="98502"/>
                </a:cubicBezTo>
                <a:cubicBezTo>
                  <a:pt x="209622" y="98437"/>
                  <a:pt x="209134" y="98437"/>
                  <a:pt x="208614" y="98437"/>
                </a:cubicBezTo>
                <a:cubicBezTo>
                  <a:pt x="208582" y="98469"/>
                  <a:pt x="208549" y="98502"/>
                  <a:pt x="208517" y="98535"/>
                </a:cubicBezTo>
                <a:cubicBezTo>
                  <a:pt x="208321" y="98535"/>
                  <a:pt x="208159" y="98535"/>
                  <a:pt x="208029" y="98535"/>
                </a:cubicBezTo>
                <a:lnTo>
                  <a:pt x="208126" y="98437"/>
                </a:lnTo>
                <a:cubicBezTo>
                  <a:pt x="207574" y="98437"/>
                  <a:pt x="207053" y="98437"/>
                  <a:pt x="206500" y="98404"/>
                </a:cubicBezTo>
                <a:cubicBezTo>
                  <a:pt x="205817" y="98177"/>
                  <a:pt x="205135" y="97852"/>
                  <a:pt x="204452" y="97656"/>
                </a:cubicBezTo>
                <a:cubicBezTo>
                  <a:pt x="203639" y="98014"/>
                  <a:pt x="202826" y="98177"/>
                  <a:pt x="201818" y="97559"/>
                </a:cubicBezTo>
                <a:cubicBezTo>
                  <a:pt x="201525" y="97787"/>
                  <a:pt x="201232" y="98014"/>
                  <a:pt x="200940" y="98242"/>
                </a:cubicBezTo>
                <a:cubicBezTo>
                  <a:pt x="201037" y="98469"/>
                  <a:pt x="201135" y="98697"/>
                  <a:pt x="201232" y="98925"/>
                </a:cubicBezTo>
                <a:cubicBezTo>
                  <a:pt x="200549" y="99315"/>
                  <a:pt x="199866" y="99673"/>
                  <a:pt x="198598" y="99640"/>
                </a:cubicBezTo>
                <a:cubicBezTo>
                  <a:pt x="198305" y="99478"/>
                  <a:pt x="198013" y="99315"/>
                  <a:pt x="197720" y="99152"/>
                </a:cubicBezTo>
                <a:cubicBezTo>
                  <a:pt x="196484" y="99933"/>
                  <a:pt x="195119" y="99933"/>
                  <a:pt x="193688" y="99738"/>
                </a:cubicBezTo>
                <a:cubicBezTo>
                  <a:pt x="192842" y="99900"/>
                  <a:pt x="191997" y="100063"/>
                  <a:pt x="191151" y="100226"/>
                </a:cubicBezTo>
                <a:cubicBezTo>
                  <a:pt x="189395" y="100095"/>
                  <a:pt x="190176" y="98892"/>
                  <a:pt x="190533" y="97852"/>
                </a:cubicBezTo>
                <a:cubicBezTo>
                  <a:pt x="190858" y="97656"/>
                  <a:pt x="191411" y="97136"/>
                  <a:pt x="191736" y="96941"/>
                </a:cubicBezTo>
                <a:cubicBezTo>
                  <a:pt x="192680" y="96031"/>
                  <a:pt x="192842" y="95413"/>
                  <a:pt x="192810" y="94860"/>
                </a:cubicBezTo>
                <a:cubicBezTo>
                  <a:pt x="193525" y="94242"/>
                  <a:pt x="194240" y="93592"/>
                  <a:pt x="194956" y="92974"/>
                </a:cubicBezTo>
                <a:cubicBezTo>
                  <a:pt x="195769" y="92876"/>
                  <a:pt x="196517" y="92583"/>
                  <a:pt x="196907" y="91088"/>
                </a:cubicBezTo>
                <a:cubicBezTo>
                  <a:pt x="197915" y="90470"/>
                  <a:pt x="198761" y="89592"/>
                  <a:pt x="199866" y="89266"/>
                </a:cubicBezTo>
                <a:cubicBezTo>
                  <a:pt x="201850" y="88681"/>
                  <a:pt x="202631" y="88226"/>
                  <a:pt x="202696" y="87510"/>
                </a:cubicBezTo>
                <a:cubicBezTo>
                  <a:pt x="202923" y="87380"/>
                  <a:pt x="203151" y="87250"/>
                  <a:pt x="203379" y="87120"/>
                </a:cubicBezTo>
                <a:cubicBezTo>
                  <a:pt x="203639" y="87055"/>
                  <a:pt x="203899" y="86990"/>
                  <a:pt x="204159" y="86925"/>
                </a:cubicBezTo>
                <a:cubicBezTo>
                  <a:pt x="205037" y="86275"/>
                  <a:pt x="205915" y="85657"/>
                  <a:pt x="206793" y="85039"/>
                </a:cubicBezTo>
                <a:cubicBezTo>
                  <a:pt x="206923" y="84421"/>
                  <a:pt x="207053" y="83836"/>
                  <a:pt x="207183" y="83250"/>
                </a:cubicBezTo>
                <a:cubicBezTo>
                  <a:pt x="207021" y="82437"/>
                  <a:pt x="206761" y="81689"/>
                  <a:pt x="206598" y="80876"/>
                </a:cubicBezTo>
                <a:cubicBezTo>
                  <a:pt x="206338" y="80291"/>
                  <a:pt x="206826" y="80193"/>
                  <a:pt x="207086" y="80259"/>
                </a:cubicBezTo>
                <a:cubicBezTo>
                  <a:pt x="207378" y="80226"/>
                  <a:pt x="207834" y="79998"/>
                  <a:pt x="207639" y="79738"/>
                </a:cubicBezTo>
                <a:cubicBezTo>
                  <a:pt x="208094" y="79966"/>
                  <a:pt x="208842" y="80291"/>
                  <a:pt x="209265" y="80356"/>
                </a:cubicBezTo>
                <a:cubicBezTo>
                  <a:pt x="209297" y="79836"/>
                  <a:pt x="209460" y="79673"/>
                  <a:pt x="208679" y="79218"/>
                </a:cubicBezTo>
                <a:cubicBezTo>
                  <a:pt x="208126" y="79218"/>
                  <a:pt x="207248" y="79413"/>
                  <a:pt x="206696" y="79413"/>
                </a:cubicBezTo>
                <a:cubicBezTo>
                  <a:pt x="206403" y="79836"/>
                  <a:pt x="206468" y="79966"/>
                  <a:pt x="206175" y="80389"/>
                </a:cubicBezTo>
                <a:cubicBezTo>
                  <a:pt x="205655" y="80128"/>
                  <a:pt x="205070" y="80096"/>
                  <a:pt x="204549" y="79836"/>
                </a:cubicBezTo>
                <a:cubicBezTo>
                  <a:pt x="204419" y="79803"/>
                  <a:pt x="204484" y="80193"/>
                  <a:pt x="204354" y="80193"/>
                </a:cubicBezTo>
                <a:cubicBezTo>
                  <a:pt x="203899" y="80259"/>
                  <a:pt x="203216" y="80096"/>
                  <a:pt x="202858" y="79803"/>
                </a:cubicBezTo>
                <a:cubicBezTo>
                  <a:pt x="203118" y="79185"/>
                  <a:pt x="203379" y="78665"/>
                  <a:pt x="203379" y="78275"/>
                </a:cubicBezTo>
                <a:cubicBezTo>
                  <a:pt x="203411" y="77755"/>
                  <a:pt x="204061" y="77527"/>
                  <a:pt x="204452" y="77364"/>
                </a:cubicBezTo>
                <a:cubicBezTo>
                  <a:pt x="203346" y="76454"/>
                  <a:pt x="202631" y="76194"/>
                  <a:pt x="202305" y="76681"/>
                </a:cubicBezTo>
                <a:lnTo>
                  <a:pt x="200972" y="75251"/>
                </a:lnTo>
                <a:lnTo>
                  <a:pt x="200874" y="75316"/>
                </a:lnTo>
                <a:lnTo>
                  <a:pt x="200712" y="75088"/>
                </a:lnTo>
                <a:lnTo>
                  <a:pt x="200777" y="75023"/>
                </a:lnTo>
                <a:lnTo>
                  <a:pt x="200549" y="74795"/>
                </a:lnTo>
                <a:cubicBezTo>
                  <a:pt x="199834" y="75023"/>
                  <a:pt x="199151" y="75446"/>
                  <a:pt x="198468" y="75771"/>
                </a:cubicBezTo>
                <a:cubicBezTo>
                  <a:pt x="196679" y="76714"/>
                  <a:pt x="196972" y="76031"/>
                  <a:pt x="195119" y="75803"/>
                </a:cubicBezTo>
                <a:cubicBezTo>
                  <a:pt x="193362" y="75608"/>
                  <a:pt x="191639" y="75901"/>
                  <a:pt x="190013" y="75771"/>
                </a:cubicBezTo>
                <a:cubicBezTo>
                  <a:pt x="188127" y="75218"/>
                  <a:pt x="186533" y="74015"/>
                  <a:pt x="185070" y="75478"/>
                </a:cubicBezTo>
                <a:lnTo>
                  <a:pt x="185070" y="75478"/>
                </a:lnTo>
                <a:lnTo>
                  <a:pt x="182533" y="75283"/>
                </a:lnTo>
                <a:cubicBezTo>
                  <a:pt x="181558" y="74763"/>
                  <a:pt x="180582" y="74210"/>
                  <a:pt x="179607" y="73690"/>
                </a:cubicBezTo>
                <a:cubicBezTo>
                  <a:pt x="179054" y="72259"/>
                  <a:pt x="178176" y="71446"/>
                  <a:pt x="177070" y="71218"/>
                </a:cubicBezTo>
                <a:cubicBezTo>
                  <a:pt x="177038" y="69982"/>
                  <a:pt x="175997" y="69234"/>
                  <a:pt x="174599" y="68617"/>
                </a:cubicBezTo>
                <a:cubicBezTo>
                  <a:pt x="173363" y="68421"/>
                  <a:pt x="172452" y="68031"/>
                  <a:pt x="172550" y="67023"/>
                </a:cubicBezTo>
                <a:cubicBezTo>
                  <a:pt x="170826" y="66503"/>
                  <a:pt x="169883" y="65755"/>
                  <a:pt x="170306" y="64649"/>
                </a:cubicBezTo>
                <a:cubicBezTo>
                  <a:pt x="170274" y="63771"/>
                  <a:pt x="170241" y="62861"/>
                  <a:pt x="170208" y="61983"/>
                </a:cubicBezTo>
                <a:cubicBezTo>
                  <a:pt x="169916" y="61235"/>
                  <a:pt x="169623" y="60519"/>
                  <a:pt x="169330" y="59771"/>
                </a:cubicBezTo>
                <a:cubicBezTo>
                  <a:pt x="169493" y="59446"/>
                  <a:pt x="169656" y="59121"/>
                  <a:pt x="169818" y="58796"/>
                </a:cubicBezTo>
                <a:cubicBezTo>
                  <a:pt x="168387" y="58178"/>
                  <a:pt x="168843" y="56975"/>
                  <a:pt x="168810" y="56064"/>
                </a:cubicBezTo>
                <a:cubicBezTo>
                  <a:pt x="168778" y="54861"/>
                  <a:pt x="167704" y="54048"/>
                  <a:pt x="167282" y="52910"/>
                </a:cubicBezTo>
                <a:cubicBezTo>
                  <a:pt x="166989" y="52487"/>
                  <a:pt x="166696" y="52097"/>
                  <a:pt x="166371" y="51674"/>
                </a:cubicBezTo>
                <a:cubicBezTo>
                  <a:pt x="166371" y="51706"/>
                  <a:pt x="166339" y="51739"/>
                  <a:pt x="166339" y="51771"/>
                </a:cubicBezTo>
                <a:lnTo>
                  <a:pt x="166111" y="51511"/>
                </a:lnTo>
                <a:cubicBezTo>
                  <a:pt x="166144" y="51479"/>
                  <a:pt x="166144" y="51446"/>
                  <a:pt x="166144" y="51414"/>
                </a:cubicBezTo>
                <a:cubicBezTo>
                  <a:pt x="164648" y="49593"/>
                  <a:pt x="162696" y="48389"/>
                  <a:pt x="159152" y="49528"/>
                </a:cubicBezTo>
                <a:cubicBezTo>
                  <a:pt x="158794" y="49658"/>
                  <a:pt x="158371" y="49690"/>
                  <a:pt x="157884" y="49723"/>
                </a:cubicBezTo>
                <a:lnTo>
                  <a:pt x="157949" y="49788"/>
                </a:lnTo>
                <a:lnTo>
                  <a:pt x="157623" y="49820"/>
                </a:lnTo>
                <a:lnTo>
                  <a:pt x="157558" y="49723"/>
                </a:lnTo>
                <a:cubicBezTo>
                  <a:pt x="156485" y="49788"/>
                  <a:pt x="155282" y="49788"/>
                  <a:pt x="154567" y="50178"/>
                </a:cubicBezTo>
                <a:cubicBezTo>
                  <a:pt x="152290" y="51381"/>
                  <a:pt x="150274" y="51739"/>
                  <a:pt x="147510" y="49332"/>
                </a:cubicBezTo>
                <a:cubicBezTo>
                  <a:pt x="146242" y="50178"/>
                  <a:pt x="144941" y="49983"/>
                  <a:pt x="143672" y="48650"/>
                </a:cubicBezTo>
                <a:cubicBezTo>
                  <a:pt x="142827" y="49528"/>
                  <a:pt x="142339" y="48942"/>
                  <a:pt x="141559" y="49007"/>
                </a:cubicBezTo>
                <a:cubicBezTo>
                  <a:pt x="141429" y="46991"/>
                  <a:pt x="139738" y="47316"/>
                  <a:pt x="138307" y="47251"/>
                </a:cubicBezTo>
                <a:cubicBezTo>
                  <a:pt x="137819" y="46926"/>
                  <a:pt x="137331" y="46601"/>
                  <a:pt x="136843" y="46276"/>
                </a:cubicBezTo>
                <a:cubicBezTo>
                  <a:pt x="136258" y="46536"/>
                  <a:pt x="135510" y="45755"/>
                  <a:pt x="135217" y="46926"/>
                </a:cubicBezTo>
                <a:cubicBezTo>
                  <a:pt x="134697" y="46926"/>
                  <a:pt x="134014" y="47056"/>
                  <a:pt x="133494" y="47056"/>
                </a:cubicBezTo>
                <a:cubicBezTo>
                  <a:pt x="134795" y="46276"/>
                  <a:pt x="133624" y="45658"/>
                  <a:pt x="133689" y="44975"/>
                </a:cubicBezTo>
                <a:cubicBezTo>
                  <a:pt x="133396" y="45885"/>
                  <a:pt x="131478" y="45430"/>
                  <a:pt x="130372" y="45658"/>
                </a:cubicBezTo>
                <a:cubicBezTo>
                  <a:pt x="129982" y="44942"/>
                  <a:pt x="129591" y="44194"/>
                  <a:pt x="129201" y="43479"/>
                </a:cubicBezTo>
                <a:cubicBezTo>
                  <a:pt x="128258" y="43446"/>
                  <a:pt x="127478" y="43219"/>
                  <a:pt x="126762" y="42926"/>
                </a:cubicBezTo>
                <a:lnTo>
                  <a:pt x="126730" y="42991"/>
                </a:lnTo>
                <a:lnTo>
                  <a:pt x="126470" y="42861"/>
                </a:lnTo>
                <a:lnTo>
                  <a:pt x="126502" y="42796"/>
                </a:lnTo>
                <a:cubicBezTo>
                  <a:pt x="125559" y="42373"/>
                  <a:pt x="124681" y="41820"/>
                  <a:pt x="123640" y="41333"/>
                </a:cubicBezTo>
                <a:cubicBezTo>
                  <a:pt x="122827" y="40390"/>
                  <a:pt x="121364" y="39349"/>
                  <a:pt x="120551" y="38373"/>
                </a:cubicBezTo>
                <a:cubicBezTo>
                  <a:pt x="119673" y="38243"/>
                  <a:pt x="119055" y="37658"/>
                  <a:pt x="119185" y="37495"/>
                </a:cubicBezTo>
                <a:cubicBezTo>
                  <a:pt x="119868" y="36585"/>
                  <a:pt x="120226" y="35902"/>
                  <a:pt x="119738" y="35284"/>
                </a:cubicBezTo>
                <a:cubicBezTo>
                  <a:pt x="118372" y="33495"/>
                  <a:pt x="116096" y="33138"/>
                  <a:pt x="115998" y="34048"/>
                </a:cubicBezTo>
                <a:cubicBezTo>
                  <a:pt x="115966" y="34471"/>
                  <a:pt x="117234" y="36292"/>
                  <a:pt x="117527" y="36812"/>
                </a:cubicBezTo>
                <a:cubicBezTo>
                  <a:pt x="117852" y="37398"/>
                  <a:pt x="114958" y="36812"/>
                  <a:pt x="114405" y="36617"/>
                </a:cubicBezTo>
                <a:lnTo>
                  <a:pt x="114275" y="36617"/>
                </a:lnTo>
                <a:cubicBezTo>
                  <a:pt x="112356" y="36357"/>
                  <a:pt x="110437" y="36195"/>
                  <a:pt x="108551" y="36910"/>
                </a:cubicBezTo>
                <a:cubicBezTo>
                  <a:pt x="106633" y="37203"/>
                  <a:pt x="104616" y="37300"/>
                  <a:pt x="102698" y="35999"/>
                </a:cubicBezTo>
                <a:cubicBezTo>
                  <a:pt x="100584" y="35317"/>
                  <a:pt x="100519" y="33756"/>
                  <a:pt x="101007" y="31544"/>
                </a:cubicBezTo>
                <a:cubicBezTo>
                  <a:pt x="100486" y="30991"/>
                  <a:pt x="99966" y="30439"/>
                  <a:pt x="99446" y="29853"/>
                </a:cubicBezTo>
                <a:cubicBezTo>
                  <a:pt x="99218" y="29918"/>
                  <a:pt x="98990" y="29983"/>
                  <a:pt x="98763" y="30048"/>
                </a:cubicBezTo>
                <a:cubicBezTo>
                  <a:pt x="100259" y="32585"/>
                  <a:pt x="98795" y="33235"/>
                  <a:pt x="99056" y="35121"/>
                </a:cubicBezTo>
                <a:cubicBezTo>
                  <a:pt x="98177" y="34211"/>
                  <a:pt x="97365" y="33691"/>
                  <a:pt x="96909" y="35121"/>
                </a:cubicBezTo>
                <a:cubicBezTo>
                  <a:pt x="96259" y="35089"/>
                  <a:pt x="95446" y="36097"/>
                  <a:pt x="94665" y="35479"/>
                </a:cubicBezTo>
                <a:cubicBezTo>
                  <a:pt x="94373" y="34861"/>
                  <a:pt x="94405" y="33788"/>
                  <a:pt x="94145" y="33138"/>
                </a:cubicBezTo>
                <a:cubicBezTo>
                  <a:pt x="93169" y="32878"/>
                  <a:pt x="92194" y="32617"/>
                  <a:pt x="91218" y="32357"/>
                </a:cubicBezTo>
                <a:lnTo>
                  <a:pt x="88877" y="32357"/>
                </a:lnTo>
                <a:cubicBezTo>
                  <a:pt x="87836" y="32390"/>
                  <a:pt x="86796" y="32422"/>
                  <a:pt x="85755" y="32455"/>
                </a:cubicBezTo>
                <a:cubicBezTo>
                  <a:pt x="84357" y="31804"/>
                  <a:pt x="81170" y="31056"/>
                  <a:pt x="79804" y="30406"/>
                </a:cubicBezTo>
                <a:cubicBezTo>
                  <a:pt x="77885" y="29626"/>
                  <a:pt x="77788" y="28975"/>
                  <a:pt x="75869" y="28162"/>
                </a:cubicBezTo>
                <a:cubicBezTo>
                  <a:pt x="75674" y="27837"/>
                  <a:pt x="75479" y="27512"/>
                  <a:pt x="75284" y="27187"/>
                </a:cubicBezTo>
                <a:cubicBezTo>
                  <a:pt x="75056" y="27317"/>
                  <a:pt x="74828" y="27447"/>
                  <a:pt x="74601" y="27577"/>
                </a:cubicBezTo>
                <a:cubicBezTo>
                  <a:pt x="73658" y="26731"/>
                  <a:pt x="74080" y="25886"/>
                  <a:pt x="75576" y="25593"/>
                </a:cubicBezTo>
                <a:cubicBezTo>
                  <a:pt x="76780" y="25561"/>
                  <a:pt x="77983" y="25528"/>
                  <a:pt x="79186" y="25496"/>
                </a:cubicBezTo>
                <a:cubicBezTo>
                  <a:pt x="80324" y="25528"/>
                  <a:pt x="81462" y="25561"/>
                  <a:pt x="82601" y="25593"/>
                </a:cubicBezTo>
                <a:cubicBezTo>
                  <a:pt x="85105" y="24845"/>
                  <a:pt x="86568" y="24455"/>
                  <a:pt x="87088" y="23252"/>
                </a:cubicBezTo>
                <a:cubicBezTo>
                  <a:pt x="87121" y="23122"/>
                  <a:pt x="87153" y="23024"/>
                  <a:pt x="87186" y="22927"/>
                </a:cubicBezTo>
                <a:lnTo>
                  <a:pt x="87186" y="22927"/>
                </a:lnTo>
                <a:lnTo>
                  <a:pt x="87283" y="22634"/>
                </a:lnTo>
                <a:lnTo>
                  <a:pt x="87316" y="22634"/>
                </a:lnTo>
                <a:cubicBezTo>
                  <a:pt x="87348" y="22471"/>
                  <a:pt x="87381" y="22341"/>
                  <a:pt x="87381" y="22211"/>
                </a:cubicBezTo>
                <a:close/>
                <a:moveTo>
                  <a:pt x="191054" y="41625"/>
                </a:moveTo>
                <a:cubicBezTo>
                  <a:pt x="194306" y="40715"/>
                  <a:pt x="191639" y="39512"/>
                  <a:pt x="192875" y="39251"/>
                </a:cubicBezTo>
                <a:cubicBezTo>
                  <a:pt x="193623" y="39089"/>
                  <a:pt x="192972" y="36943"/>
                  <a:pt x="191834" y="37008"/>
                </a:cubicBezTo>
                <a:cubicBezTo>
                  <a:pt x="189623" y="37073"/>
                  <a:pt x="190956" y="36877"/>
                  <a:pt x="189948" y="36455"/>
                </a:cubicBezTo>
                <a:cubicBezTo>
                  <a:pt x="189200" y="36162"/>
                  <a:pt x="190631" y="37918"/>
                  <a:pt x="189005" y="36487"/>
                </a:cubicBezTo>
                <a:cubicBezTo>
                  <a:pt x="188452" y="35967"/>
                  <a:pt x="186924" y="35804"/>
                  <a:pt x="187314" y="35577"/>
                </a:cubicBezTo>
                <a:cubicBezTo>
                  <a:pt x="188777" y="34699"/>
                  <a:pt x="187281" y="34666"/>
                  <a:pt x="186696" y="34178"/>
                </a:cubicBezTo>
                <a:cubicBezTo>
                  <a:pt x="185460" y="33008"/>
                  <a:pt x="187346" y="33756"/>
                  <a:pt x="186241" y="32780"/>
                </a:cubicBezTo>
                <a:cubicBezTo>
                  <a:pt x="185460" y="32097"/>
                  <a:pt x="186989" y="31869"/>
                  <a:pt x="185037" y="31902"/>
                </a:cubicBezTo>
                <a:cubicBezTo>
                  <a:pt x="183704" y="31934"/>
                  <a:pt x="185981" y="31284"/>
                  <a:pt x="185200" y="30731"/>
                </a:cubicBezTo>
                <a:cubicBezTo>
                  <a:pt x="184257" y="30048"/>
                  <a:pt x="184647" y="31739"/>
                  <a:pt x="183802" y="29821"/>
                </a:cubicBezTo>
                <a:cubicBezTo>
                  <a:pt x="183411" y="29008"/>
                  <a:pt x="180940" y="32617"/>
                  <a:pt x="180842" y="28260"/>
                </a:cubicBezTo>
                <a:cubicBezTo>
                  <a:pt x="180810" y="27154"/>
                  <a:pt x="177786" y="25821"/>
                  <a:pt x="176680" y="25626"/>
                </a:cubicBezTo>
                <a:cubicBezTo>
                  <a:pt x="176225" y="25561"/>
                  <a:pt x="175509" y="25593"/>
                  <a:pt x="175054" y="25040"/>
                </a:cubicBezTo>
                <a:cubicBezTo>
                  <a:pt x="174729" y="24618"/>
                  <a:pt x="173721" y="23837"/>
                  <a:pt x="173851" y="23414"/>
                </a:cubicBezTo>
                <a:cubicBezTo>
                  <a:pt x="174143" y="22504"/>
                  <a:pt x="171217" y="22081"/>
                  <a:pt x="170046" y="22504"/>
                </a:cubicBezTo>
                <a:cubicBezTo>
                  <a:pt x="168452" y="23057"/>
                  <a:pt x="167217" y="22731"/>
                  <a:pt x="164648" y="22309"/>
                </a:cubicBezTo>
                <a:cubicBezTo>
                  <a:pt x="164030" y="23740"/>
                  <a:pt x="165428" y="23024"/>
                  <a:pt x="164322" y="24032"/>
                </a:cubicBezTo>
                <a:cubicBezTo>
                  <a:pt x="163509" y="24813"/>
                  <a:pt x="167607" y="24910"/>
                  <a:pt x="167509" y="24975"/>
                </a:cubicBezTo>
                <a:cubicBezTo>
                  <a:pt x="166209" y="25918"/>
                  <a:pt x="170241" y="26211"/>
                  <a:pt x="170891" y="26048"/>
                </a:cubicBezTo>
                <a:cubicBezTo>
                  <a:pt x="172908" y="25528"/>
                  <a:pt x="171834" y="27057"/>
                  <a:pt x="174078" y="26439"/>
                </a:cubicBezTo>
                <a:cubicBezTo>
                  <a:pt x="174794" y="26244"/>
                  <a:pt x="175347" y="26048"/>
                  <a:pt x="175151" y="26992"/>
                </a:cubicBezTo>
                <a:cubicBezTo>
                  <a:pt x="175054" y="27479"/>
                  <a:pt x="173460" y="27739"/>
                  <a:pt x="175802" y="28065"/>
                </a:cubicBezTo>
                <a:cubicBezTo>
                  <a:pt x="177460" y="28260"/>
                  <a:pt x="176582" y="29691"/>
                  <a:pt x="178306" y="30406"/>
                </a:cubicBezTo>
                <a:cubicBezTo>
                  <a:pt x="179379" y="30829"/>
                  <a:pt x="178143" y="30276"/>
                  <a:pt x="179964" y="31024"/>
                </a:cubicBezTo>
                <a:cubicBezTo>
                  <a:pt x="180615" y="31284"/>
                  <a:pt x="183119" y="31089"/>
                  <a:pt x="181265" y="32910"/>
                </a:cubicBezTo>
                <a:cubicBezTo>
                  <a:pt x="180940" y="33203"/>
                  <a:pt x="181298" y="34276"/>
                  <a:pt x="181720" y="33756"/>
                </a:cubicBezTo>
                <a:cubicBezTo>
                  <a:pt x="181916" y="33528"/>
                  <a:pt x="182566" y="35349"/>
                  <a:pt x="183867" y="35317"/>
                </a:cubicBezTo>
                <a:cubicBezTo>
                  <a:pt x="186046" y="35219"/>
                  <a:pt x="183737" y="37560"/>
                  <a:pt x="185655" y="38373"/>
                </a:cubicBezTo>
                <a:cubicBezTo>
                  <a:pt x="187932" y="39349"/>
                  <a:pt x="186891" y="38829"/>
                  <a:pt x="187249" y="38438"/>
                </a:cubicBezTo>
                <a:cubicBezTo>
                  <a:pt x="187574" y="38081"/>
                  <a:pt x="187899" y="39544"/>
                  <a:pt x="187606" y="37886"/>
                </a:cubicBezTo>
                <a:cubicBezTo>
                  <a:pt x="189525" y="39284"/>
                  <a:pt x="188972" y="38438"/>
                  <a:pt x="188289" y="39284"/>
                </a:cubicBezTo>
                <a:cubicBezTo>
                  <a:pt x="187769" y="39902"/>
                  <a:pt x="190176" y="39219"/>
                  <a:pt x="190403" y="40194"/>
                </a:cubicBezTo>
                <a:cubicBezTo>
                  <a:pt x="190436" y="40194"/>
                  <a:pt x="191379" y="41528"/>
                  <a:pt x="191054" y="41625"/>
                </a:cubicBezTo>
                <a:close/>
                <a:moveTo>
                  <a:pt x="147087" y="62991"/>
                </a:moveTo>
                <a:cubicBezTo>
                  <a:pt x="145461" y="63251"/>
                  <a:pt x="146664" y="63511"/>
                  <a:pt x="144616" y="62958"/>
                </a:cubicBezTo>
                <a:cubicBezTo>
                  <a:pt x="143575" y="62665"/>
                  <a:pt x="143900" y="63478"/>
                  <a:pt x="145006" y="64129"/>
                </a:cubicBezTo>
                <a:cubicBezTo>
                  <a:pt x="145916" y="64682"/>
                  <a:pt x="147770" y="66698"/>
                  <a:pt x="148843" y="65300"/>
                </a:cubicBezTo>
                <a:cubicBezTo>
                  <a:pt x="149526" y="64422"/>
                  <a:pt x="147575" y="62926"/>
                  <a:pt x="147087" y="62991"/>
                </a:cubicBezTo>
                <a:close/>
                <a:moveTo>
                  <a:pt x="152193" y="66340"/>
                </a:moveTo>
                <a:cubicBezTo>
                  <a:pt x="150046" y="65625"/>
                  <a:pt x="149298" y="66958"/>
                  <a:pt x="151380" y="67413"/>
                </a:cubicBezTo>
                <a:cubicBezTo>
                  <a:pt x="152453" y="67641"/>
                  <a:pt x="151932" y="68096"/>
                  <a:pt x="152843" y="68909"/>
                </a:cubicBezTo>
                <a:cubicBezTo>
                  <a:pt x="153819" y="69787"/>
                  <a:pt x="153721" y="70015"/>
                  <a:pt x="155184" y="70275"/>
                </a:cubicBezTo>
                <a:cubicBezTo>
                  <a:pt x="155770" y="70373"/>
                  <a:pt x="157884" y="72974"/>
                  <a:pt x="158697" y="73104"/>
                </a:cubicBezTo>
                <a:cubicBezTo>
                  <a:pt x="159672" y="73234"/>
                  <a:pt x="159932" y="74242"/>
                  <a:pt x="160648" y="73592"/>
                </a:cubicBezTo>
                <a:cubicBezTo>
                  <a:pt x="161103" y="73169"/>
                  <a:pt x="160420" y="72551"/>
                  <a:pt x="159835" y="72389"/>
                </a:cubicBezTo>
                <a:cubicBezTo>
                  <a:pt x="156518" y="71576"/>
                  <a:pt x="158501" y="69234"/>
                  <a:pt x="155900" y="69299"/>
                </a:cubicBezTo>
                <a:cubicBezTo>
                  <a:pt x="154274" y="69364"/>
                  <a:pt x="155737" y="68519"/>
                  <a:pt x="153884" y="67413"/>
                </a:cubicBezTo>
                <a:cubicBezTo>
                  <a:pt x="153331" y="67056"/>
                  <a:pt x="153136" y="66633"/>
                  <a:pt x="152193" y="66340"/>
                </a:cubicBezTo>
                <a:close/>
                <a:moveTo>
                  <a:pt x="164160" y="74405"/>
                </a:moveTo>
                <a:cubicBezTo>
                  <a:pt x="162599" y="73852"/>
                  <a:pt x="163509" y="74242"/>
                  <a:pt x="162436" y="73625"/>
                </a:cubicBezTo>
                <a:cubicBezTo>
                  <a:pt x="161981" y="73332"/>
                  <a:pt x="161168" y="74210"/>
                  <a:pt x="162339" y="74958"/>
                </a:cubicBezTo>
                <a:cubicBezTo>
                  <a:pt x="163835" y="75933"/>
                  <a:pt x="162111" y="75641"/>
                  <a:pt x="164290" y="76324"/>
                </a:cubicBezTo>
                <a:cubicBezTo>
                  <a:pt x="164030" y="75316"/>
                  <a:pt x="164908" y="74665"/>
                  <a:pt x="164160" y="74405"/>
                </a:cubicBezTo>
                <a:close/>
                <a:moveTo>
                  <a:pt x="166144" y="73592"/>
                </a:moveTo>
                <a:cubicBezTo>
                  <a:pt x="164062" y="73364"/>
                  <a:pt x="167087" y="76226"/>
                  <a:pt x="167412" y="74665"/>
                </a:cubicBezTo>
                <a:cubicBezTo>
                  <a:pt x="167639" y="73429"/>
                  <a:pt x="168030" y="74145"/>
                  <a:pt x="166631" y="73917"/>
                </a:cubicBezTo>
                <a:cubicBezTo>
                  <a:pt x="166306" y="73852"/>
                  <a:pt x="166371" y="73722"/>
                  <a:pt x="166209" y="73560"/>
                </a:cubicBezTo>
                <a:close/>
                <a:moveTo>
                  <a:pt x="166826" y="71511"/>
                </a:moveTo>
                <a:cubicBezTo>
                  <a:pt x="166046" y="71543"/>
                  <a:pt x="165981" y="71738"/>
                  <a:pt x="166144" y="72486"/>
                </a:cubicBezTo>
                <a:cubicBezTo>
                  <a:pt x="166209" y="72877"/>
                  <a:pt x="167770" y="72974"/>
                  <a:pt x="167347" y="71999"/>
                </a:cubicBezTo>
                <a:cubicBezTo>
                  <a:pt x="167054" y="71348"/>
                  <a:pt x="167054" y="71478"/>
                  <a:pt x="166826" y="71511"/>
                </a:cubicBezTo>
                <a:close/>
                <a:moveTo>
                  <a:pt x="169883" y="74047"/>
                </a:moveTo>
                <a:cubicBezTo>
                  <a:pt x="169395" y="74210"/>
                  <a:pt x="168225" y="74340"/>
                  <a:pt x="169200" y="75153"/>
                </a:cubicBezTo>
                <a:cubicBezTo>
                  <a:pt x="170501" y="76259"/>
                  <a:pt x="169721" y="74828"/>
                  <a:pt x="171054" y="75348"/>
                </a:cubicBezTo>
                <a:cubicBezTo>
                  <a:pt x="172257" y="75836"/>
                  <a:pt x="171217" y="74373"/>
                  <a:pt x="172192" y="74405"/>
                </a:cubicBezTo>
                <a:cubicBezTo>
                  <a:pt x="174078" y="74438"/>
                  <a:pt x="172420" y="73104"/>
                  <a:pt x="172095" y="73299"/>
                </a:cubicBezTo>
                <a:cubicBezTo>
                  <a:pt x="171607" y="73625"/>
                  <a:pt x="171444" y="74112"/>
                  <a:pt x="170761" y="73755"/>
                </a:cubicBezTo>
                <a:cubicBezTo>
                  <a:pt x="170339" y="73560"/>
                  <a:pt x="170664" y="73852"/>
                  <a:pt x="170013" y="73950"/>
                </a:cubicBezTo>
                <a:close/>
                <a:moveTo>
                  <a:pt x="167997" y="76194"/>
                </a:moveTo>
                <a:cubicBezTo>
                  <a:pt x="166729" y="76064"/>
                  <a:pt x="167737" y="76909"/>
                  <a:pt x="166436" y="76844"/>
                </a:cubicBezTo>
                <a:cubicBezTo>
                  <a:pt x="165721" y="76811"/>
                  <a:pt x="164615" y="78210"/>
                  <a:pt x="167965" y="77982"/>
                </a:cubicBezTo>
                <a:cubicBezTo>
                  <a:pt x="168225" y="77429"/>
                  <a:pt x="168875" y="76226"/>
                  <a:pt x="167835" y="76129"/>
                </a:cubicBezTo>
                <a:lnTo>
                  <a:pt x="167997" y="76194"/>
                </a:lnTo>
                <a:close/>
                <a:moveTo>
                  <a:pt x="172062" y="77820"/>
                </a:moveTo>
                <a:cubicBezTo>
                  <a:pt x="168095" y="76519"/>
                  <a:pt x="168973" y="78405"/>
                  <a:pt x="170664" y="78502"/>
                </a:cubicBezTo>
                <a:cubicBezTo>
                  <a:pt x="170664" y="78730"/>
                  <a:pt x="173038" y="79478"/>
                  <a:pt x="173525" y="79836"/>
                </a:cubicBezTo>
                <a:cubicBezTo>
                  <a:pt x="174859" y="80811"/>
                  <a:pt x="175412" y="81885"/>
                  <a:pt x="174631" y="79966"/>
                </a:cubicBezTo>
                <a:cubicBezTo>
                  <a:pt x="173460" y="77169"/>
                  <a:pt x="174208" y="75738"/>
                  <a:pt x="173721" y="75543"/>
                </a:cubicBezTo>
                <a:lnTo>
                  <a:pt x="172712" y="76291"/>
                </a:lnTo>
                <a:lnTo>
                  <a:pt x="173103" y="78307"/>
                </a:lnTo>
                <a:close/>
                <a:moveTo>
                  <a:pt x="142729" y="15902"/>
                </a:moveTo>
                <a:cubicBezTo>
                  <a:pt x="141656" y="15935"/>
                  <a:pt x="140551" y="17658"/>
                  <a:pt x="143087" y="17691"/>
                </a:cubicBezTo>
                <a:cubicBezTo>
                  <a:pt x="143542" y="17691"/>
                  <a:pt x="149786" y="23349"/>
                  <a:pt x="148680" y="20618"/>
                </a:cubicBezTo>
                <a:cubicBezTo>
                  <a:pt x="148388" y="19902"/>
                  <a:pt x="143575" y="16748"/>
                  <a:pt x="142567" y="15902"/>
                </a:cubicBezTo>
                <a:lnTo>
                  <a:pt x="142469" y="15837"/>
                </a:lnTo>
                <a:lnTo>
                  <a:pt x="142729" y="15902"/>
                </a:lnTo>
                <a:close/>
                <a:moveTo>
                  <a:pt x="153461" y="20683"/>
                </a:moveTo>
                <a:cubicBezTo>
                  <a:pt x="152388" y="20553"/>
                  <a:pt x="150599" y="19935"/>
                  <a:pt x="149949" y="21171"/>
                </a:cubicBezTo>
                <a:cubicBezTo>
                  <a:pt x="150697" y="22244"/>
                  <a:pt x="151087" y="20780"/>
                  <a:pt x="151900" y="22244"/>
                </a:cubicBezTo>
                <a:cubicBezTo>
                  <a:pt x="151965" y="22244"/>
                  <a:pt x="153981" y="21366"/>
                  <a:pt x="153754" y="21008"/>
                </a:cubicBezTo>
                <a:lnTo>
                  <a:pt x="153461" y="20683"/>
                </a:lnTo>
                <a:close/>
                <a:moveTo>
                  <a:pt x="197818" y="42861"/>
                </a:moveTo>
                <a:cubicBezTo>
                  <a:pt x="195704" y="41398"/>
                  <a:pt x="196647" y="39934"/>
                  <a:pt x="193980" y="41983"/>
                </a:cubicBezTo>
                <a:cubicBezTo>
                  <a:pt x="193460" y="42373"/>
                  <a:pt x="196614" y="42503"/>
                  <a:pt x="197492" y="43642"/>
                </a:cubicBezTo>
                <a:cubicBezTo>
                  <a:pt x="198110" y="44455"/>
                  <a:pt x="199021" y="43707"/>
                  <a:pt x="197818" y="42861"/>
                </a:cubicBezTo>
                <a:close/>
                <a:moveTo>
                  <a:pt x="186338" y="27479"/>
                </a:moveTo>
                <a:cubicBezTo>
                  <a:pt x="186111" y="27349"/>
                  <a:pt x="183997" y="26113"/>
                  <a:pt x="184517" y="27382"/>
                </a:cubicBezTo>
                <a:cubicBezTo>
                  <a:pt x="184615" y="27609"/>
                  <a:pt x="187964" y="29398"/>
                  <a:pt x="188322" y="31187"/>
                </a:cubicBezTo>
                <a:cubicBezTo>
                  <a:pt x="188907" y="34146"/>
                  <a:pt x="191054" y="32455"/>
                  <a:pt x="189850" y="30601"/>
                </a:cubicBezTo>
                <a:cubicBezTo>
                  <a:pt x="189005" y="29268"/>
                  <a:pt x="188452" y="28097"/>
                  <a:pt x="186728" y="27967"/>
                </a:cubicBezTo>
                <a:close/>
                <a:moveTo>
                  <a:pt x="121169" y="4716"/>
                </a:moveTo>
                <a:cubicBezTo>
                  <a:pt x="120584" y="4553"/>
                  <a:pt x="118730" y="4716"/>
                  <a:pt x="119738" y="5691"/>
                </a:cubicBezTo>
                <a:cubicBezTo>
                  <a:pt x="120356" y="6277"/>
                  <a:pt x="122210" y="5399"/>
                  <a:pt x="121397" y="4813"/>
                </a:cubicBezTo>
                <a:cubicBezTo>
                  <a:pt x="121299" y="4716"/>
                  <a:pt x="121234" y="4748"/>
                  <a:pt x="121169" y="4716"/>
                </a:cubicBezTo>
                <a:close/>
                <a:moveTo>
                  <a:pt x="129006" y="8488"/>
                </a:moveTo>
                <a:cubicBezTo>
                  <a:pt x="129722" y="8813"/>
                  <a:pt x="131575" y="11285"/>
                  <a:pt x="132030" y="9268"/>
                </a:cubicBezTo>
                <a:cubicBezTo>
                  <a:pt x="132583" y="6927"/>
                  <a:pt x="127835" y="7968"/>
                  <a:pt x="129006" y="8488"/>
                </a:cubicBezTo>
                <a:close/>
                <a:moveTo>
                  <a:pt x="121787" y="9431"/>
                </a:moveTo>
                <a:cubicBezTo>
                  <a:pt x="123088" y="9073"/>
                  <a:pt x="124779" y="8358"/>
                  <a:pt x="125169" y="10211"/>
                </a:cubicBezTo>
                <a:cubicBezTo>
                  <a:pt x="125364" y="11220"/>
                  <a:pt x="121819" y="9431"/>
                  <a:pt x="121787" y="9431"/>
                </a:cubicBezTo>
                <a:close/>
                <a:moveTo>
                  <a:pt x="125364" y="6992"/>
                </a:moveTo>
                <a:cubicBezTo>
                  <a:pt x="125169" y="6081"/>
                  <a:pt x="124779" y="6472"/>
                  <a:pt x="126405" y="6114"/>
                </a:cubicBezTo>
                <a:cubicBezTo>
                  <a:pt x="127705" y="5854"/>
                  <a:pt x="127868" y="5789"/>
                  <a:pt x="127348" y="7057"/>
                </a:cubicBezTo>
                <a:cubicBezTo>
                  <a:pt x="127022" y="7903"/>
                  <a:pt x="126827" y="8130"/>
                  <a:pt x="125917" y="7772"/>
                </a:cubicBezTo>
                <a:cubicBezTo>
                  <a:pt x="125657" y="7675"/>
                  <a:pt x="125396" y="7090"/>
                  <a:pt x="125364" y="6992"/>
                </a:cubicBezTo>
                <a:close/>
                <a:moveTo>
                  <a:pt x="200972" y="45755"/>
                </a:moveTo>
                <a:cubicBezTo>
                  <a:pt x="200029" y="45300"/>
                  <a:pt x="198923" y="46991"/>
                  <a:pt x="201070" y="47609"/>
                </a:cubicBezTo>
                <a:cubicBezTo>
                  <a:pt x="203151" y="48194"/>
                  <a:pt x="200159" y="49300"/>
                  <a:pt x="203801" y="50080"/>
                </a:cubicBezTo>
                <a:cubicBezTo>
                  <a:pt x="205037" y="50341"/>
                  <a:pt x="205622" y="51804"/>
                  <a:pt x="206273" y="49397"/>
                </a:cubicBezTo>
                <a:cubicBezTo>
                  <a:pt x="206500" y="48617"/>
                  <a:pt x="205752" y="48682"/>
                  <a:pt x="204582" y="48064"/>
                </a:cubicBezTo>
                <a:cubicBezTo>
                  <a:pt x="203021" y="47219"/>
                  <a:pt x="202793" y="46828"/>
                  <a:pt x="201557" y="46048"/>
                </a:cubicBezTo>
                <a:cubicBezTo>
                  <a:pt x="201460" y="45983"/>
                  <a:pt x="201037" y="45755"/>
                  <a:pt x="200972" y="45755"/>
                </a:cubicBezTo>
                <a:close/>
                <a:moveTo>
                  <a:pt x="155900" y="18894"/>
                </a:moveTo>
                <a:cubicBezTo>
                  <a:pt x="162339" y="18894"/>
                  <a:pt x="157688" y="19382"/>
                  <a:pt x="158566" y="22081"/>
                </a:cubicBezTo>
                <a:cubicBezTo>
                  <a:pt x="159022" y="23479"/>
                  <a:pt x="163217" y="22406"/>
                  <a:pt x="162436" y="24748"/>
                </a:cubicBezTo>
                <a:cubicBezTo>
                  <a:pt x="162274" y="25301"/>
                  <a:pt x="155900" y="26048"/>
                  <a:pt x="155867" y="23805"/>
                </a:cubicBezTo>
                <a:cubicBezTo>
                  <a:pt x="155835" y="20845"/>
                  <a:pt x="158306" y="20488"/>
                  <a:pt x="155900" y="18894"/>
                </a:cubicBezTo>
                <a:close/>
                <a:moveTo>
                  <a:pt x="47154" y="51121"/>
                </a:moveTo>
                <a:cubicBezTo>
                  <a:pt x="46796" y="49918"/>
                  <a:pt x="45463" y="48129"/>
                  <a:pt x="46471" y="49137"/>
                </a:cubicBezTo>
                <a:cubicBezTo>
                  <a:pt x="49626" y="52324"/>
                  <a:pt x="52487" y="51999"/>
                  <a:pt x="52715" y="51186"/>
                </a:cubicBezTo>
                <a:cubicBezTo>
                  <a:pt x="52748" y="51121"/>
                  <a:pt x="52748" y="48194"/>
                  <a:pt x="51057" y="47706"/>
                </a:cubicBezTo>
                <a:cubicBezTo>
                  <a:pt x="47089" y="46568"/>
                  <a:pt x="50439" y="43154"/>
                  <a:pt x="50601" y="43089"/>
                </a:cubicBezTo>
                <a:cubicBezTo>
                  <a:pt x="50634" y="43056"/>
                  <a:pt x="52878" y="41203"/>
                  <a:pt x="52910" y="41203"/>
                </a:cubicBezTo>
                <a:cubicBezTo>
                  <a:pt x="53268" y="40682"/>
                  <a:pt x="52552" y="40357"/>
                  <a:pt x="53463" y="41138"/>
                </a:cubicBezTo>
                <a:cubicBezTo>
                  <a:pt x="56357" y="40032"/>
                  <a:pt x="56878" y="42178"/>
                  <a:pt x="59251" y="42178"/>
                </a:cubicBezTo>
                <a:cubicBezTo>
                  <a:pt x="59609" y="42178"/>
                  <a:pt x="60682" y="42666"/>
                  <a:pt x="59642" y="43219"/>
                </a:cubicBezTo>
                <a:cubicBezTo>
                  <a:pt x="59349" y="43381"/>
                  <a:pt x="59284" y="44780"/>
                  <a:pt x="59967" y="44910"/>
                </a:cubicBezTo>
                <a:cubicBezTo>
                  <a:pt x="62601" y="45398"/>
                  <a:pt x="62146" y="48162"/>
                  <a:pt x="62113" y="48487"/>
                </a:cubicBezTo>
                <a:cubicBezTo>
                  <a:pt x="62081" y="49528"/>
                  <a:pt x="65723" y="51056"/>
                  <a:pt x="61268" y="52942"/>
                </a:cubicBezTo>
                <a:cubicBezTo>
                  <a:pt x="59544" y="53690"/>
                  <a:pt x="58894" y="52682"/>
                  <a:pt x="56325" y="54373"/>
                </a:cubicBezTo>
                <a:cubicBezTo>
                  <a:pt x="55349" y="55023"/>
                  <a:pt x="53430" y="55218"/>
                  <a:pt x="52260" y="54666"/>
                </a:cubicBezTo>
                <a:cubicBezTo>
                  <a:pt x="50959" y="53983"/>
                  <a:pt x="49626" y="55023"/>
                  <a:pt x="49170" y="54048"/>
                </a:cubicBezTo>
                <a:cubicBezTo>
                  <a:pt x="48910" y="53527"/>
                  <a:pt x="48260" y="52877"/>
                  <a:pt x="47707" y="52845"/>
                </a:cubicBezTo>
                <a:cubicBezTo>
                  <a:pt x="47609" y="52845"/>
                  <a:pt x="46634" y="51576"/>
                  <a:pt x="46862" y="50958"/>
                </a:cubicBezTo>
                <a:lnTo>
                  <a:pt x="46894" y="50861"/>
                </a:lnTo>
                <a:lnTo>
                  <a:pt x="47154" y="51121"/>
                </a:lnTo>
                <a:close/>
                <a:moveTo>
                  <a:pt x="89690" y="49397"/>
                </a:moveTo>
                <a:cubicBezTo>
                  <a:pt x="90178" y="51121"/>
                  <a:pt x="89755" y="50471"/>
                  <a:pt x="91023" y="50406"/>
                </a:cubicBezTo>
                <a:cubicBezTo>
                  <a:pt x="91088" y="50406"/>
                  <a:pt x="93625" y="47804"/>
                  <a:pt x="94210" y="47446"/>
                </a:cubicBezTo>
                <a:cubicBezTo>
                  <a:pt x="95088" y="46861"/>
                  <a:pt x="94113" y="46178"/>
                  <a:pt x="93397" y="46959"/>
                </a:cubicBezTo>
                <a:cubicBezTo>
                  <a:pt x="93235" y="47154"/>
                  <a:pt x="91511" y="48389"/>
                  <a:pt x="91478" y="48487"/>
                </a:cubicBezTo>
                <a:cubicBezTo>
                  <a:pt x="90633" y="48845"/>
                  <a:pt x="91641" y="49007"/>
                  <a:pt x="89820" y="49365"/>
                </a:cubicBezTo>
                <a:close/>
                <a:moveTo>
                  <a:pt x="76454" y="49105"/>
                </a:moveTo>
                <a:cubicBezTo>
                  <a:pt x="79771" y="45788"/>
                  <a:pt x="82373" y="50958"/>
                  <a:pt x="82178" y="45788"/>
                </a:cubicBezTo>
                <a:cubicBezTo>
                  <a:pt x="82178" y="45463"/>
                  <a:pt x="83901" y="43934"/>
                  <a:pt x="81885" y="44617"/>
                </a:cubicBezTo>
                <a:cubicBezTo>
                  <a:pt x="79934" y="45300"/>
                  <a:pt x="84096" y="47056"/>
                  <a:pt x="78048" y="46666"/>
                </a:cubicBezTo>
                <a:cubicBezTo>
                  <a:pt x="77462" y="46633"/>
                  <a:pt x="76747" y="47706"/>
                  <a:pt x="76259" y="48617"/>
                </a:cubicBezTo>
                <a:cubicBezTo>
                  <a:pt x="75837" y="49430"/>
                  <a:pt x="75609" y="50113"/>
                  <a:pt x="75869" y="49788"/>
                </a:cubicBezTo>
                <a:cubicBezTo>
                  <a:pt x="76064" y="49528"/>
                  <a:pt x="76259" y="49300"/>
                  <a:pt x="76454" y="49105"/>
                </a:cubicBezTo>
                <a:close/>
                <a:moveTo>
                  <a:pt x="118795" y="2927"/>
                </a:moveTo>
                <a:cubicBezTo>
                  <a:pt x="116876" y="2537"/>
                  <a:pt x="115348" y="2797"/>
                  <a:pt x="113039" y="2244"/>
                </a:cubicBezTo>
                <a:cubicBezTo>
                  <a:pt x="112128" y="2017"/>
                  <a:pt x="104681" y="0"/>
                  <a:pt x="104812" y="2179"/>
                </a:cubicBezTo>
                <a:cubicBezTo>
                  <a:pt x="104844" y="2602"/>
                  <a:pt x="110502" y="2277"/>
                  <a:pt x="111933" y="2797"/>
                </a:cubicBezTo>
                <a:cubicBezTo>
                  <a:pt x="113104" y="3252"/>
                  <a:pt x="119315" y="5626"/>
                  <a:pt x="118795" y="292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  <a:effectLst>
            <a:outerShdw blurRad="57150" dist="19050" dir="8220000" algn="bl" rotWithShape="0">
              <a:schemeClr val="dk1">
                <a:alpha val="82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17" name="Google Shape;1717;p26"/>
          <p:cNvGrpSpPr/>
          <p:nvPr/>
        </p:nvGrpSpPr>
        <p:grpSpPr>
          <a:xfrm>
            <a:off x="6286496" y="1618638"/>
            <a:ext cx="2159004" cy="3651913"/>
            <a:chOff x="6286496" y="1618638"/>
            <a:chExt cx="2159004" cy="3651913"/>
          </a:xfrm>
        </p:grpSpPr>
        <p:cxnSp>
          <p:nvCxnSpPr>
            <p:cNvPr id="1718" name="Google Shape;1718;p26"/>
            <p:cNvCxnSpPr/>
            <p:nvPr/>
          </p:nvCxnSpPr>
          <p:spPr>
            <a:xfrm>
              <a:off x="8445500" y="1618650"/>
              <a:ext cx="0" cy="36519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1719" name="Google Shape;1719;p26"/>
            <p:cNvSpPr txBox="1"/>
            <p:nvPr/>
          </p:nvSpPr>
          <p:spPr>
            <a:xfrm>
              <a:off x="6464300" y="2067150"/>
              <a:ext cx="1841100" cy="1393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Sun. It’s terribly hot and its atmosphere is extremely poisonous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20" name="Google Shape;1720;p26"/>
            <p:cNvSpPr txBox="1"/>
            <p:nvPr/>
          </p:nvSpPr>
          <p:spPr>
            <a:xfrm>
              <a:off x="6286496" y="1618638"/>
              <a:ext cx="2019000" cy="3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CAPITAL OF CUBA</a:t>
              </a:r>
              <a:endParaRPr sz="20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35" name="Google Shape;1735;p26"/>
          <p:cNvGrpSpPr/>
          <p:nvPr/>
        </p:nvGrpSpPr>
        <p:grpSpPr>
          <a:xfrm>
            <a:off x="2996119" y="2256987"/>
            <a:ext cx="3319324" cy="1774259"/>
            <a:chOff x="2996119" y="2256987"/>
            <a:chExt cx="3319324" cy="1774259"/>
          </a:xfrm>
        </p:grpSpPr>
        <p:grpSp>
          <p:nvGrpSpPr>
            <p:cNvPr id="1736" name="Google Shape;1736;p26"/>
            <p:cNvGrpSpPr/>
            <p:nvPr/>
          </p:nvGrpSpPr>
          <p:grpSpPr>
            <a:xfrm>
              <a:off x="5949501" y="3665304"/>
              <a:ext cx="365942" cy="365942"/>
              <a:chOff x="8565775" y="671075"/>
              <a:chExt cx="441000" cy="441000"/>
            </a:xfrm>
          </p:grpSpPr>
          <p:sp>
            <p:nvSpPr>
              <p:cNvPr id="1737" name="Google Shape;1737;p26"/>
              <p:cNvSpPr/>
              <p:nvPr/>
            </p:nvSpPr>
            <p:spPr>
              <a:xfrm>
                <a:off x="8565775" y="671075"/>
                <a:ext cx="441000" cy="441000"/>
              </a:xfrm>
              <a:prstGeom prst="ellipse">
                <a:avLst/>
              </a:prstGeom>
              <a:gradFill>
                <a:gsLst>
                  <a:gs pos="0">
                    <a:schemeClr val="lt2">
                      <a:alpha val="65920"/>
                    </a:schemeClr>
                  </a:gs>
                  <a:gs pos="100000">
                    <a:srgbClr val="FFFFFF">
                      <a:alpha val="0"/>
                      <a:alpha val="6592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26"/>
              <p:cNvSpPr/>
              <p:nvPr/>
            </p:nvSpPr>
            <p:spPr>
              <a:xfrm>
                <a:off x="8706625" y="811925"/>
                <a:ext cx="159300" cy="1593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9" name="Google Shape;1739;p26"/>
            <p:cNvGrpSpPr/>
            <p:nvPr/>
          </p:nvGrpSpPr>
          <p:grpSpPr>
            <a:xfrm>
              <a:off x="2996119" y="2256987"/>
              <a:ext cx="3172702" cy="1589687"/>
              <a:chOff x="2996119" y="2256987"/>
              <a:chExt cx="3172702" cy="1589687"/>
            </a:xfrm>
          </p:grpSpPr>
          <p:sp>
            <p:nvSpPr>
              <p:cNvPr id="1740" name="Google Shape;1740;p26"/>
              <p:cNvSpPr txBox="1"/>
              <p:nvPr/>
            </p:nvSpPr>
            <p:spPr>
              <a:xfrm>
                <a:off x="2996119" y="2256987"/>
                <a:ext cx="1229911" cy="4431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2000" b="1" dirty="0">
                    <a:solidFill>
                      <a:schemeClr val="lt1"/>
                    </a:solidFill>
                    <a:latin typeface="Fira Sans Extra Condensed"/>
                    <a:ea typeface="Fira Sans Extra Condensed"/>
                    <a:cs typeface="Fira Sans Extra Condensed"/>
                    <a:sym typeface="Fira Sans Extra Condensed"/>
                  </a:rPr>
                  <a:t>HAVANA</a:t>
                </a:r>
                <a:endParaRPr sz="2000" b="1" dirty="0">
                  <a:solidFill>
                    <a:schemeClr val="lt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cxnSp>
            <p:nvCxnSpPr>
              <p:cNvPr id="1741" name="Google Shape;1741;p26"/>
              <p:cNvCxnSpPr/>
              <p:nvPr/>
            </p:nvCxnSpPr>
            <p:spPr>
              <a:xfrm>
                <a:off x="4226021" y="2484674"/>
                <a:ext cx="1942800" cy="1362000"/>
              </a:xfrm>
              <a:prstGeom prst="bentConnector3">
                <a:avLst>
                  <a:gd name="adj1" fmla="val 50000"/>
                </a:avLst>
              </a:prstGeom>
              <a:noFill/>
              <a:ln w="19050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20EB2D66-269E-1B44-A449-D81D6D423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6" name="Google Shape;1746;p27"/>
          <p:cNvSpPr/>
          <p:nvPr/>
        </p:nvSpPr>
        <p:spPr>
          <a:xfrm>
            <a:off x="581650" y="1495449"/>
            <a:ext cx="8105722" cy="2956416"/>
          </a:xfrm>
          <a:custGeom>
            <a:avLst/>
            <a:gdLst/>
            <a:ahLst/>
            <a:cxnLst/>
            <a:rect l="l" t="t" r="r" b="b"/>
            <a:pathLst>
              <a:path w="284711" h="100226" extrusionOk="0">
                <a:moveTo>
                  <a:pt x="87381" y="22211"/>
                </a:moveTo>
                <a:cubicBezTo>
                  <a:pt x="87413" y="21561"/>
                  <a:pt x="86893" y="21301"/>
                  <a:pt x="86048" y="20650"/>
                </a:cubicBezTo>
                <a:cubicBezTo>
                  <a:pt x="82763" y="18049"/>
                  <a:pt x="79901" y="17919"/>
                  <a:pt x="75674" y="19122"/>
                </a:cubicBezTo>
                <a:cubicBezTo>
                  <a:pt x="74633" y="18829"/>
                  <a:pt x="73560" y="18536"/>
                  <a:pt x="72520" y="18244"/>
                </a:cubicBezTo>
                <a:cubicBezTo>
                  <a:pt x="70471" y="18244"/>
                  <a:pt x="67967" y="18374"/>
                  <a:pt x="65918" y="18374"/>
                </a:cubicBezTo>
                <a:cubicBezTo>
                  <a:pt x="65235" y="17951"/>
                  <a:pt x="64097" y="18504"/>
                  <a:pt x="63609" y="18862"/>
                </a:cubicBezTo>
                <a:cubicBezTo>
                  <a:pt x="63056" y="19252"/>
                  <a:pt x="62861" y="18309"/>
                  <a:pt x="62373" y="18341"/>
                </a:cubicBezTo>
                <a:cubicBezTo>
                  <a:pt x="61300" y="18374"/>
                  <a:pt x="60975" y="18601"/>
                  <a:pt x="59999" y="17951"/>
                </a:cubicBezTo>
                <a:cubicBezTo>
                  <a:pt x="59056" y="17658"/>
                  <a:pt x="57691" y="17301"/>
                  <a:pt x="57756" y="18927"/>
                </a:cubicBezTo>
                <a:cubicBezTo>
                  <a:pt x="57203" y="19675"/>
                  <a:pt x="56943" y="20097"/>
                  <a:pt x="56390" y="20813"/>
                </a:cubicBezTo>
                <a:cubicBezTo>
                  <a:pt x="56162" y="20910"/>
                  <a:pt x="55934" y="21008"/>
                  <a:pt x="55707" y="21105"/>
                </a:cubicBezTo>
                <a:lnTo>
                  <a:pt x="55739" y="21171"/>
                </a:lnTo>
                <a:lnTo>
                  <a:pt x="55447" y="21236"/>
                </a:lnTo>
                <a:lnTo>
                  <a:pt x="55447" y="21236"/>
                </a:lnTo>
                <a:cubicBezTo>
                  <a:pt x="53463" y="22146"/>
                  <a:pt x="52325" y="23154"/>
                  <a:pt x="50374" y="23837"/>
                </a:cubicBezTo>
                <a:cubicBezTo>
                  <a:pt x="48260" y="24748"/>
                  <a:pt x="48325" y="30309"/>
                  <a:pt x="45918" y="28195"/>
                </a:cubicBezTo>
                <a:cubicBezTo>
                  <a:pt x="45431" y="27805"/>
                  <a:pt x="44715" y="28195"/>
                  <a:pt x="44260" y="29365"/>
                </a:cubicBezTo>
                <a:cubicBezTo>
                  <a:pt x="44065" y="29918"/>
                  <a:pt x="43870" y="30504"/>
                  <a:pt x="43675" y="31056"/>
                </a:cubicBezTo>
                <a:cubicBezTo>
                  <a:pt x="43219" y="31447"/>
                  <a:pt x="42797" y="31837"/>
                  <a:pt x="42374" y="32260"/>
                </a:cubicBezTo>
                <a:cubicBezTo>
                  <a:pt x="41788" y="32422"/>
                  <a:pt x="41203" y="32585"/>
                  <a:pt x="40618" y="32747"/>
                </a:cubicBezTo>
                <a:cubicBezTo>
                  <a:pt x="40032" y="32813"/>
                  <a:pt x="39447" y="32878"/>
                  <a:pt x="38862" y="32943"/>
                </a:cubicBezTo>
                <a:cubicBezTo>
                  <a:pt x="38309" y="32682"/>
                  <a:pt x="37756" y="32422"/>
                  <a:pt x="37203" y="32162"/>
                </a:cubicBezTo>
                <a:cubicBezTo>
                  <a:pt x="37236" y="32032"/>
                  <a:pt x="37268" y="31869"/>
                  <a:pt x="37301" y="31739"/>
                </a:cubicBezTo>
                <a:cubicBezTo>
                  <a:pt x="37138" y="31544"/>
                  <a:pt x="36976" y="31349"/>
                  <a:pt x="36813" y="31154"/>
                </a:cubicBezTo>
                <a:cubicBezTo>
                  <a:pt x="36130" y="31869"/>
                  <a:pt x="35447" y="32617"/>
                  <a:pt x="34797" y="33333"/>
                </a:cubicBezTo>
                <a:cubicBezTo>
                  <a:pt x="34341" y="33300"/>
                  <a:pt x="34146" y="32162"/>
                  <a:pt x="33106" y="32845"/>
                </a:cubicBezTo>
                <a:cubicBezTo>
                  <a:pt x="32000" y="33560"/>
                  <a:pt x="31252" y="33495"/>
                  <a:pt x="30244" y="33138"/>
                </a:cubicBezTo>
                <a:cubicBezTo>
                  <a:pt x="27350" y="32813"/>
                  <a:pt x="25984" y="33723"/>
                  <a:pt x="26244" y="35934"/>
                </a:cubicBezTo>
                <a:cubicBezTo>
                  <a:pt x="26081" y="35999"/>
                  <a:pt x="25919" y="36064"/>
                  <a:pt x="25756" y="36130"/>
                </a:cubicBezTo>
                <a:cubicBezTo>
                  <a:pt x="25496" y="36747"/>
                  <a:pt x="25626" y="37300"/>
                  <a:pt x="26342" y="37723"/>
                </a:cubicBezTo>
                <a:cubicBezTo>
                  <a:pt x="26147" y="38211"/>
                  <a:pt x="25496" y="38699"/>
                  <a:pt x="25724" y="39251"/>
                </a:cubicBezTo>
                <a:cubicBezTo>
                  <a:pt x="26016" y="39934"/>
                  <a:pt x="25073" y="40487"/>
                  <a:pt x="24586" y="40682"/>
                </a:cubicBezTo>
                <a:cubicBezTo>
                  <a:pt x="24293" y="40487"/>
                  <a:pt x="23252" y="40292"/>
                  <a:pt x="22960" y="40097"/>
                </a:cubicBezTo>
                <a:cubicBezTo>
                  <a:pt x="22212" y="40162"/>
                  <a:pt x="22179" y="40227"/>
                  <a:pt x="21431" y="40292"/>
                </a:cubicBezTo>
                <a:cubicBezTo>
                  <a:pt x="18830" y="40585"/>
                  <a:pt x="16293" y="42146"/>
                  <a:pt x="13919" y="44975"/>
                </a:cubicBezTo>
                <a:cubicBezTo>
                  <a:pt x="13269" y="45137"/>
                  <a:pt x="12586" y="45300"/>
                  <a:pt x="11935" y="45463"/>
                </a:cubicBezTo>
                <a:cubicBezTo>
                  <a:pt x="11968" y="44780"/>
                  <a:pt x="11968" y="44097"/>
                  <a:pt x="11968" y="43381"/>
                </a:cubicBezTo>
                <a:cubicBezTo>
                  <a:pt x="12456" y="42861"/>
                  <a:pt x="12976" y="42341"/>
                  <a:pt x="13464" y="41820"/>
                </a:cubicBezTo>
                <a:cubicBezTo>
                  <a:pt x="13139" y="39934"/>
                  <a:pt x="11805" y="39902"/>
                  <a:pt x="10309" y="40194"/>
                </a:cubicBezTo>
                <a:cubicBezTo>
                  <a:pt x="8781" y="40682"/>
                  <a:pt x="7188" y="40877"/>
                  <a:pt x="5854" y="42406"/>
                </a:cubicBezTo>
                <a:cubicBezTo>
                  <a:pt x="5106" y="43674"/>
                  <a:pt x="3838" y="43902"/>
                  <a:pt x="2115" y="43186"/>
                </a:cubicBezTo>
                <a:cubicBezTo>
                  <a:pt x="1" y="42308"/>
                  <a:pt x="196" y="41528"/>
                  <a:pt x="1106" y="40780"/>
                </a:cubicBezTo>
                <a:cubicBezTo>
                  <a:pt x="1367" y="40910"/>
                  <a:pt x="1659" y="41040"/>
                  <a:pt x="1952" y="41170"/>
                </a:cubicBezTo>
                <a:cubicBezTo>
                  <a:pt x="2797" y="41560"/>
                  <a:pt x="3708" y="41560"/>
                  <a:pt x="4781" y="40747"/>
                </a:cubicBezTo>
                <a:cubicBezTo>
                  <a:pt x="6472" y="39479"/>
                  <a:pt x="8521" y="38764"/>
                  <a:pt x="10570" y="38081"/>
                </a:cubicBezTo>
                <a:cubicBezTo>
                  <a:pt x="11513" y="37463"/>
                  <a:pt x="12423" y="36325"/>
                  <a:pt x="12618" y="37398"/>
                </a:cubicBezTo>
                <a:cubicBezTo>
                  <a:pt x="13074" y="37560"/>
                  <a:pt x="13529" y="37755"/>
                  <a:pt x="13984" y="37918"/>
                </a:cubicBezTo>
                <a:cubicBezTo>
                  <a:pt x="14309" y="37723"/>
                  <a:pt x="14635" y="37495"/>
                  <a:pt x="14960" y="37268"/>
                </a:cubicBezTo>
                <a:cubicBezTo>
                  <a:pt x="15350" y="37365"/>
                  <a:pt x="15740" y="37463"/>
                  <a:pt x="16130" y="37560"/>
                </a:cubicBezTo>
                <a:cubicBezTo>
                  <a:pt x="16261" y="37755"/>
                  <a:pt x="16423" y="37951"/>
                  <a:pt x="16553" y="38146"/>
                </a:cubicBezTo>
                <a:cubicBezTo>
                  <a:pt x="16748" y="38243"/>
                  <a:pt x="16943" y="38308"/>
                  <a:pt x="17139" y="38406"/>
                </a:cubicBezTo>
                <a:cubicBezTo>
                  <a:pt x="17464" y="38243"/>
                  <a:pt x="17789" y="38048"/>
                  <a:pt x="18082" y="37886"/>
                </a:cubicBezTo>
                <a:cubicBezTo>
                  <a:pt x="18212" y="37398"/>
                  <a:pt x="18309" y="36943"/>
                  <a:pt x="18407" y="36455"/>
                </a:cubicBezTo>
                <a:cubicBezTo>
                  <a:pt x="17334" y="37495"/>
                  <a:pt x="17496" y="37690"/>
                  <a:pt x="17301" y="36260"/>
                </a:cubicBezTo>
                <a:cubicBezTo>
                  <a:pt x="17106" y="36032"/>
                  <a:pt x="16943" y="35804"/>
                  <a:pt x="16781" y="35609"/>
                </a:cubicBezTo>
                <a:cubicBezTo>
                  <a:pt x="15773" y="35772"/>
                  <a:pt x="16196" y="35447"/>
                  <a:pt x="16488" y="34406"/>
                </a:cubicBezTo>
                <a:cubicBezTo>
                  <a:pt x="16033" y="34406"/>
                  <a:pt x="15545" y="34373"/>
                  <a:pt x="15057" y="34341"/>
                </a:cubicBezTo>
                <a:cubicBezTo>
                  <a:pt x="14927" y="33658"/>
                  <a:pt x="14765" y="32975"/>
                  <a:pt x="14635" y="32292"/>
                </a:cubicBezTo>
                <a:cubicBezTo>
                  <a:pt x="13822" y="31577"/>
                  <a:pt x="15090" y="29073"/>
                  <a:pt x="15383" y="28130"/>
                </a:cubicBezTo>
                <a:cubicBezTo>
                  <a:pt x="16358" y="27057"/>
                  <a:pt x="17334" y="25951"/>
                  <a:pt x="18309" y="24878"/>
                </a:cubicBezTo>
                <a:cubicBezTo>
                  <a:pt x="17626" y="24195"/>
                  <a:pt x="17854" y="24390"/>
                  <a:pt x="18797" y="24390"/>
                </a:cubicBezTo>
                <a:cubicBezTo>
                  <a:pt x="20163" y="24000"/>
                  <a:pt x="19870" y="23837"/>
                  <a:pt x="20065" y="23057"/>
                </a:cubicBezTo>
                <a:cubicBezTo>
                  <a:pt x="19513" y="22179"/>
                  <a:pt x="20260" y="21756"/>
                  <a:pt x="21399" y="21593"/>
                </a:cubicBezTo>
                <a:cubicBezTo>
                  <a:pt x="21496" y="21658"/>
                  <a:pt x="21626" y="21756"/>
                  <a:pt x="21724" y="21853"/>
                </a:cubicBezTo>
                <a:cubicBezTo>
                  <a:pt x="22830" y="20520"/>
                  <a:pt x="22960" y="19122"/>
                  <a:pt x="24748" y="19805"/>
                </a:cubicBezTo>
                <a:cubicBezTo>
                  <a:pt x="25301" y="18601"/>
                  <a:pt x="25301" y="19154"/>
                  <a:pt x="26049" y="18927"/>
                </a:cubicBezTo>
                <a:cubicBezTo>
                  <a:pt x="26472" y="18309"/>
                  <a:pt x="26407" y="17984"/>
                  <a:pt x="27057" y="18211"/>
                </a:cubicBezTo>
                <a:cubicBezTo>
                  <a:pt x="27610" y="17886"/>
                  <a:pt x="27805" y="17821"/>
                  <a:pt x="28520" y="17528"/>
                </a:cubicBezTo>
                <a:cubicBezTo>
                  <a:pt x="28748" y="15675"/>
                  <a:pt x="28781" y="16488"/>
                  <a:pt x="30829" y="16650"/>
                </a:cubicBezTo>
                <a:cubicBezTo>
                  <a:pt x="31024" y="15707"/>
                  <a:pt x="32163" y="16000"/>
                  <a:pt x="32911" y="15805"/>
                </a:cubicBezTo>
                <a:cubicBezTo>
                  <a:pt x="33106" y="15545"/>
                  <a:pt x="33301" y="15284"/>
                  <a:pt x="33496" y="15024"/>
                </a:cubicBezTo>
                <a:cubicBezTo>
                  <a:pt x="33821" y="15219"/>
                  <a:pt x="34146" y="15382"/>
                  <a:pt x="34472" y="15577"/>
                </a:cubicBezTo>
                <a:cubicBezTo>
                  <a:pt x="34667" y="15512"/>
                  <a:pt x="34894" y="15415"/>
                  <a:pt x="35089" y="15350"/>
                </a:cubicBezTo>
                <a:cubicBezTo>
                  <a:pt x="35089" y="14439"/>
                  <a:pt x="34959" y="14634"/>
                  <a:pt x="35740" y="14179"/>
                </a:cubicBezTo>
                <a:cubicBezTo>
                  <a:pt x="36098" y="14309"/>
                  <a:pt x="36488" y="14439"/>
                  <a:pt x="36845" y="14602"/>
                </a:cubicBezTo>
                <a:cubicBezTo>
                  <a:pt x="37073" y="14179"/>
                  <a:pt x="37301" y="13756"/>
                  <a:pt x="37496" y="13366"/>
                </a:cubicBezTo>
                <a:cubicBezTo>
                  <a:pt x="37691" y="13333"/>
                  <a:pt x="37886" y="13268"/>
                  <a:pt x="38081" y="13236"/>
                </a:cubicBezTo>
                <a:cubicBezTo>
                  <a:pt x="38179" y="13398"/>
                  <a:pt x="38309" y="13561"/>
                  <a:pt x="38406" y="13724"/>
                </a:cubicBezTo>
                <a:cubicBezTo>
                  <a:pt x="38829" y="13561"/>
                  <a:pt x="39252" y="13398"/>
                  <a:pt x="39675" y="13236"/>
                </a:cubicBezTo>
                <a:cubicBezTo>
                  <a:pt x="39772" y="13041"/>
                  <a:pt x="39870" y="12846"/>
                  <a:pt x="39935" y="12650"/>
                </a:cubicBezTo>
                <a:cubicBezTo>
                  <a:pt x="39317" y="11902"/>
                  <a:pt x="40455" y="11155"/>
                  <a:pt x="40162" y="12163"/>
                </a:cubicBezTo>
                <a:cubicBezTo>
                  <a:pt x="40553" y="12390"/>
                  <a:pt x="40943" y="12618"/>
                  <a:pt x="41333" y="12878"/>
                </a:cubicBezTo>
                <a:cubicBezTo>
                  <a:pt x="41658" y="12780"/>
                  <a:pt x="41984" y="12715"/>
                  <a:pt x="42309" y="12650"/>
                </a:cubicBezTo>
                <a:cubicBezTo>
                  <a:pt x="42406" y="12195"/>
                  <a:pt x="42504" y="11740"/>
                  <a:pt x="42601" y="11285"/>
                </a:cubicBezTo>
                <a:cubicBezTo>
                  <a:pt x="43479" y="10764"/>
                  <a:pt x="44325" y="10244"/>
                  <a:pt x="45170" y="9724"/>
                </a:cubicBezTo>
                <a:cubicBezTo>
                  <a:pt x="45626" y="9626"/>
                  <a:pt x="46049" y="9561"/>
                  <a:pt x="46504" y="9463"/>
                </a:cubicBezTo>
                <a:cubicBezTo>
                  <a:pt x="46829" y="9626"/>
                  <a:pt x="47154" y="9821"/>
                  <a:pt x="47479" y="9984"/>
                </a:cubicBezTo>
                <a:cubicBezTo>
                  <a:pt x="47252" y="10081"/>
                  <a:pt x="47024" y="10146"/>
                  <a:pt x="46829" y="10211"/>
                </a:cubicBezTo>
                <a:cubicBezTo>
                  <a:pt x="46796" y="10537"/>
                  <a:pt x="46764" y="10862"/>
                  <a:pt x="46731" y="11187"/>
                </a:cubicBezTo>
                <a:cubicBezTo>
                  <a:pt x="47122" y="11350"/>
                  <a:pt x="47544" y="11480"/>
                  <a:pt x="47935" y="11610"/>
                </a:cubicBezTo>
                <a:cubicBezTo>
                  <a:pt x="48097" y="11350"/>
                  <a:pt x="48227" y="11057"/>
                  <a:pt x="48357" y="10764"/>
                </a:cubicBezTo>
                <a:cubicBezTo>
                  <a:pt x="48195" y="10699"/>
                  <a:pt x="48000" y="10634"/>
                  <a:pt x="47837" y="10602"/>
                </a:cubicBezTo>
                <a:cubicBezTo>
                  <a:pt x="47870" y="10407"/>
                  <a:pt x="47870" y="10211"/>
                  <a:pt x="47902" y="9984"/>
                </a:cubicBezTo>
                <a:cubicBezTo>
                  <a:pt x="48065" y="9756"/>
                  <a:pt x="48260" y="9529"/>
                  <a:pt x="48422" y="9301"/>
                </a:cubicBezTo>
                <a:cubicBezTo>
                  <a:pt x="48487" y="9398"/>
                  <a:pt x="48553" y="9463"/>
                  <a:pt x="48650" y="9561"/>
                </a:cubicBezTo>
                <a:cubicBezTo>
                  <a:pt x="49821" y="9333"/>
                  <a:pt x="50992" y="9106"/>
                  <a:pt x="52162" y="8846"/>
                </a:cubicBezTo>
                <a:cubicBezTo>
                  <a:pt x="52162" y="9106"/>
                  <a:pt x="52195" y="9333"/>
                  <a:pt x="52195" y="9561"/>
                </a:cubicBezTo>
                <a:cubicBezTo>
                  <a:pt x="52065" y="9496"/>
                  <a:pt x="51935" y="9431"/>
                  <a:pt x="51772" y="9333"/>
                </a:cubicBezTo>
                <a:cubicBezTo>
                  <a:pt x="51577" y="9561"/>
                  <a:pt x="51382" y="9756"/>
                  <a:pt x="51187" y="9951"/>
                </a:cubicBezTo>
                <a:cubicBezTo>
                  <a:pt x="51382" y="10114"/>
                  <a:pt x="51544" y="10309"/>
                  <a:pt x="51739" y="10472"/>
                </a:cubicBezTo>
                <a:lnTo>
                  <a:pt x="52520" y="10439"/>
                </a:lnTo>
                <a:lnTo>
                  <a:pt x="52748" y="10309"/>
                </a:lnTo>
                <a:lnTo>
                  <a:pt x="52780" y="10342"/>
                </a:lnTo>
                <a:lnTo>
                  <a:pt x="53951" y="9398"/>
                </a:lnTo>
                <a:cubicBezTo>
                  <a:pt x="53723" y="9236"/>
                  <a:pt x="53463" y="9041"/>
                  <a:pt x="53235" y="8846"/>
                </a:cubicBezTo>
                <a:cubicBezTo>
                  <a:pt x="54764" y="8748"/>
                  <a:pt x="56260" y="8650"/>
                  <a:pt x="57788" y="8553"/>
                </a:cubicBezTo>
                <a:cubicBezTo>
                  <a:pt x="57886" y="8618"/>
                  <a:pt x="57951" y="8683"/>
                  <a:pt x="58016" y="8748"/>
                </a:cubicBezTo>
                <a:cubicBezTo>
                  <a:pt x="57918" y="8976"/>
                  <a:pt x="57788" y="9236"/>
                  <a:pt x="57691" y="9463"/>
                </a:cubicBezTo>
                <a:cubicBezTo>
                  <a:pt x="57821" y="9561"/>
                  <a:pt x="57951" y="9626"/>
                  <a:pt x="58081" y="9724"/>
                </a:cubicBezTo>
                <a:cubicBezTo>
                  <a:pt x="58211" y="9463"/>
                  <a:pt x="58341" y="9171"/>
                  <a:pt x="58504" y="8911"/>
                </a:cubicBezTo>
                <a:cubicBezTo>
                  <a:pt x="58341" y="8748"/>
                  <a:pt x="58178" y="8585"/>
                  <a:pt x="58016" y="8423"/>
                </a:cubicBezTo>
                <a:cubicBezTo>
                  <a:pt x="58829" y="8358"/>
                  <a:pt x="59642" y="8293"/>
                  <a:pt x="60455" y="8228"/>
                </a:cubicBezTo>
                <a:cubicBezTo>
                  <a:pt x="61398" y="8163"/>
                  <a:pt x="62276" y="8065"/>
                  <a:pt x="63154" y="7740"/>
                </a:cubicBezTo>
                <a:lnTo>
                  <a:pt x="63154" y="7707"/>
                </a:lnTo>
                <a:lnTo>
                  <a:pt x="63154" y="7610"/>
                </a:lnTo>
                <a:lnTo>
                  <a:pt x="63251" y="7545"/>
                </a:lnTo>
                <a:cubicBezTo>
                  <a:pt x="64455" y="6992"/>
                  <a:pt x="64552" y="6894"/>
                  <a:pt x="64682" y="6699"/>
                </a:cubicBezTo>
                <a:cubicBezTo>
                  <a:pt x="64747" y="6634"/>
                  <a:pt x="64812" y="6537"/>
                  <a:pt x="64942" y="6407"/>
                </a:cubicBezTo>
                <a:cubicBezTo>
                  <a:pt x="65073" y="6277"/>
                  <a:pt x="65268" y="6342"/>
                  <a:pt x="65495" y="6439"/>
                </a:cubicBezTo>
                <a:cubicBezTo>
                  <a:pt x="65658" y="6504"/>
                  <a:pt x="65853" y="6569"/>
                  <a:pt x="65886" y="6504"/>
                </a:cubicBezTo>
                <a:cubicBezTo>
                  <a:pt x="66016" y="6244"/>
                  <a:pt x="66503" y="5724"/>
                  <a:pt x="66991" y="5301"/>
                </a:cubicBezTo>
                <a:cubicBezTo>
                  <a:pt x="67479" y="4878"/>
                  <a:pt x="67999" y="4488"/>
                  <a:pt x="68194" y="4488"/>
                </a:cubicBezTo>
                <a:cubicBezTo>
                  <a:pt x="68259" y="4455"/>
                  <a:pt x="68422" y="4455"/>
                  <a:pt x="68617" y="4390"/>
                </a:cubicBezTo>
                <a:cubicBezTo>
                  <a:pt x="69398" y="4260"/>
                  <a:pt x="70861" y="4033"/>
                  <a:pt x="71902" y="4195"/>
                </a:cubicBezTo>
                <a:cubicBezTo>
                  <a:pt x="72097" y="4228"/>
                  <a:pt x="72259" y="4260"/>
                  <a:pt x="72422" y="4293"/>
                </a:cubicBezTo>
                <a:lnTo>
                  <a:pt x="72617" y="4260"/>
                </a:lnTo>
                <a:cubicBezTo>
                  <a:pt x="74438" y="4130"/>
                  <a:pt x="76259" y="4000"/>
                  <a:pt x="78048" y="3870"/>
                </a:cubicBezTo>
                <a:cubicBezTo>
                  <a:pt x="78568" y="4130"/>
                  <a:pt x="79088" y="4390"/>
                  <a:pt x="79609" y="4651"/>
                </a:cubicBezTo>
                <a:cubicBezTo>
                  <a:pt x="81235" y="4781"/>
                  <a:pt x="82861" y="4878"/>
                  <a:pt x="84519" y="5008"/>
                </a:cubicBezTo>
                <a:cubicBezTo>
                  <a:pt x="84909" y="4846"/>
                  <a:pt x="85592" y="4781"/>
                  <a:pt x="85983" y="4618"/>
                </a:cubicBezTo>
                <a:cubicBezTo>
                  <a:pt x="86926" y="5041"/>
                  <a:pt x="87739" y="4943"/>
                  <a:pt x="88877" y="4813"/>
                </a:cubicBezTo>
                <a:lnTo>
                  <a:pt x="89852" y="5529"/>
                </a:lnTo>
                <a:lnTo>
                  <a:pt x="90275" y="5821"/>
                </a:lnTo>
                <a:cubicBezTo>
                  <a:pt x="90308" y="5854"/>
                  <a:pt x="90373" y="5854"/>
                  <a:pt x="90438" y="5886"/>
                </a:cubicBezTo>
                <a:lnTo>
                  <a:pt x="90438" y="5984"/>
                </a:lnTo>
                <a:lnTo>
                  <a:pt x="90470" y="5984"/>
                </a:lnTo>
                <a:cubicBezTo>
                  <a:pt x="90503" y="6309"/>
                  <a:pt x="90503" y="6602"/>
                  <a:pt x="90535" y="6927"/>
                </a:cubicBezTo>
                <a:cubicBezTo>
                  <a:pt x="90113" y="7220"/>
                  <a:pt x="89722" y="7512"/>
                  <a:pt x="89300" y="7838"/>
                </a:cubicBezTo>
                <a:cubicBezTo>
                  <a:pt x="89787" y="8130"/>
                  <a:pt x="90275" y="8423"/>
                  <a:pt x="90731" y="8716"/>
                </a:cubicBezTo>
                <a:cubicBezTo>
                  <a:pt x="91153" y="8000"/>
                  <a:pt x="91543" y="7317"/>
                  <a:pt x="91966" y="6634"/>
                </a:cubicBezTo>
                <a:cubicBezTo>
                  <a:pt x="92096" y="6699"/>
                  <a:pt x="92226" y="6764"/>
                  <a:pt x="92324" y="6797"/>
                </a:cubicBezTo>
                <a:cubicBezTo>
                  <a:pt x="93657" y="6277"/>
                  <a:pt x="94991" y="5756"/>
                  <a:pt x="96324" y="5236"/>
                </a:cubicBezTo>
                <a:cubicBezTo>
                  <a:pt x="96356" y="5431"/>
                  <a:pt x="97299" y="5268"/>
                  <a:pt x="97039" y="5724"/>
                </a:cubicBezTo>
                <a:cubicBezTo>
                  <a:pt x="97950" y="6569"/>
                  <a:pt x="98828" y="7382"/>
                  <a:pt x="99738" y="8228"/>
                </a:cubicBezTo>
                <a:cubicBezTo>
                  <a:pt x="100259" y="8260"/>
                  <a:pt x="100747" y="8293"/>
                  <a:pt x="101234" y="8325"/>
                </a:cubicBezTo>
                <a:cubicBezTo>
                  <a:pt x="101202" y="8390"/>
                  <a:pt x="101137" y="8455"/>
                  <a:pt x="101072" y="8553"/>
                </a:cubicBezTo>
                <a:cubicBezTo>
                  <a:pt x="101494" y="8000"/>
                  <a:pt x="101917" y="7480"/>
                  <a:pt x="102373" y="6959"/>
                </a:cubicBezTo>
                <a:cubicBezTo>
                  <a:pt x="102698" y="7025"/>
                  <a:pt x="103023" y="7090"/>
                  <a:pt x="103381" y="7122"/>
                </a:cubicBezTo>
                <a:cubicBezTo>
                  <a:pt x="103836" y="6959"/>
                  <a:pt x="104324" y="6797"/>
                  <a:pt x="104812" y="6634"/>
                </a:cubicBezTo>
                <a:cubicBezTo>
                  <a:pt x="105072" y="7772"/>
                  <a:pt x="105267" y="8098"/>
                  <a:pt x="107153" y="7610"/>
                </a:cubicBezTo>
                <a:cubicBezTo>
                  <a:pt x="107803" y="6927"/>
                  <a:pt x="108746" y="6992"/>
                  <a:pt x="109754" y="7285"/>
                </a:cubicBezTo>
                <a:cubicBezTo>
                  <a:pt x="110177" y="7252"/>
                  <a:pt x="110405" y="6537"/>
                  <a:pt x="110828" y="6504"/>
                </a:cubicBezTo>
                <a:cubicBezTo>
                  <a:pt x="111413" y="6439"/>
                  <a:pt x="112161" y="7025"/>
                  <a:pt x="112746" y="6959"/>
                </a:cubicBezTo>
                <a:cubicBezTo>
                  <a:pt x="113559" y="6277"/>
                  <a:pt x="113689" y="6504"/>
                  <a:pt x="114307" y="4911"/>
                </a:cubicBezTo>
                <a:cubicBezTo>
                  <a:pt x="115283" y="4618"/>
                  <a:pt x="114990" y="4781"/>
                  <a:pt x="115055" y="5951"/>
                </a:cubicBezTo>
                <a:cubicBezTo>
                  <a:pt x="114763" y="6146"/>
                  <a:pt x="114470" y="6374"/>
                  <a:pt x="114177" y="6602"/>
                </a:cubicBezTo>
                <a:cubicBezTo>
                  <a:pt x="114763" y="7090"/>
                  <a:pt x="115348" y="7610"/>
                  <a:pt x="115966" y="8098"/>
                </a:cubicBezTo>
                <a:lnTo>
                  <a:pt x="116226" y="8650"/>
                </a:lnTo>
                <a:lnTo>
                  <a:pt x="116584" y="9366"/>
                </a:lnTo>
                <a:cubicBezTo>
                  <a:pt x="117006" y="9431"/>
                  <a:pt x="117397" y="9496"/>
                  <a:pt x="117819" y="9561"/>
                </a:cubicBezTo>
                <a:cubicBezTo>
                  <a:pt x="118567" y="10049"/>
                  <a:pt x="119348" y="10537"/>
                  <a:pt x="120096" y="11024"/>
                </a:cubicBezTo>
                <a:lnTo>
                  <a:pt x="121852" y="10764"/>
                </a:lnTo>
                <a:cubicBezTo>
                  <a:pt x="122275" y="11089"/>
                  <a:pt x="122697" y="11415"/>
                  <a:pt x="123088" y="11740"/>
                </a:cubicBezTo>
                <a:cubicBezTo>
                  <a:pt x="123673" y="11772"/>
                  <a:pt x="124226" y="11805"/>
                  <a:pt x="124811" y="11837"/>
                </a:cubicBezTo>
                <a:cubicBezTo>
                  <a:pt x="125461" y="11610"/>
                  <a:pt x="126144" y="11382"/>
                  <a:pt x="126827" y="11122"/>
                </a:cubicBezTo>
                <a:cubicBezTo>
                  <a:pt x="126795" y="10862"/>
                  <a:pt x="126762" y="10569"/>
                  <a:pt x="126730" y="10276"/>
                </a:cubicBezTo>
                <a:cubicBezTo>
                  <a:pt x="126470" y="10114"/>
                  <a:pt x="126242" y="9951"/>
                  <a:pt x="126014" y="9789"/>
                </a:cubicBezTo>
                <a:cubicBezTo>
                  <a:pt x="126047" y="9463"/>
                  <a:pt x="126079" y="9138"/>
                  <a:pt x="126144" y="8813"/>
                </a:cubicBezTo>
                <a:cubicBezTo>
                  <a:pt x="126437" y="9106"/>
                  <a:pt x="126730" y="9398"/>
                  <a:pt x="127022" y="9659"/>
                </a:cubicBezTo>
                <a:cubicBezTo>
                  <a:pt x="127022" y="9854"/>
                  <a:pt x="126990" y="10049"/>
                  <a:pt x="126990" y="10211"/>
                </a:cubicBezTo>
                <a:cubicBezTo>
                  <a:pt x="127152" y="10342"/>
                  <a:pt x="127348" y="10472"/>
                  <a:pt x="127510" y="10602"/>
                </a:cubicBezTo>
                <a:cubicBezTo>
                  <a:pt x="127933" y="10732"/>
                  <a:pt x="128356" y="10862"/>
                  <a:pt x="128778" y="10959"/>
                </a:cubicBezTo>
                <a:cubicBezTo>
                  <a:pt x="129299" y="10959"/>
                  <a:pt x="129819" y="10927"/>
                  <a:pt x="130339" y="10927"/>
                </a:cubicBezTo>
                <a:cubicBezTo>
                  <a:pt x="130404" y="11122"/>
                  <a:pt x="130437" y="11317"/>
                  <a:pt x="130502" y="11512"/>
                </a:cubicBezTo>
                <a:cubicBezTo>
                  <a:pt x="130827" y="12000"/>
                  <a:pt x="131152" y="12488"/>
                  <a:pt x="131445" y="12976"/>
                </a:cubicBezTo>
                <a:cubicBezTo>
                  <a:pt x="131738" y="12943"/>
                  <a:pt x="131998" y="12943"/>
                  <a:pt x="132258" y="12911"/>
                </a:cubicBezTo>
                <a:cubicBezTo>
                  <a:pt x="132713" y="13236"/>
                  <a:pt x="133136" y="13561"/>
                  <a:pt x="133591" y="13886"/>
                </a:cubicBezTo>
                <a:cubicBezTo>
                  <a:pt x="133786" y="13659"/>
                  <a:pt x="133982" y="13398"/>
                  <a:pt x="134177" y="13138"/>
                </a:cubicBezTo>
                <a:cubicBezTo>
                  <a:pt x="134307" y="13106"/>
                  <a:pt x="134469" y="13073"/>
                  <a:pt x="134599" y="13041"/>
                </a:cubicBezTo>
                <a:lnTo>
                  <a:pt x="135087" y="12163"/>
                </a:lnTo>
                <a:cubicBezTo>
                  <a:pt x="134860" y="11967"/>
                  <a:pt x="134665" y="11772"/>
                  <a:pt x="134437" y="11577"/>
                </a:cubicBezTo>
                <a:cubicBezTo>
                  <a:pt x="134534" y="11187"/>
                  <a:pt x="134632" y="10764"/>
                  <a:pt x="134697" y="10374"/>
                </a:cubicBezTo>
                <a:cubicBezTo>
                  <a:pt x="134827" y="10634"/>
                  <a:pt x="134925" y="10894"/>
                  <a:pt x="135022" y="11122"/>
                </a:cubicBezTo>
                <a:cubicBezTo>
                  <a:pt x="135217" y="11155"/>
                  <a:pt x="135380" y="11187"/>
                  <a:pt x="135575" y="11187"/>
                </a:cubicBezTo>
                <a:cubicBezTo>
                  <a:pt x="135510" y="11837"/>
                  <a:pt x="135445" y="12455"/>
                  <a:pt x="135412" y="13073"/>
                </a:cubicBezTo>
                <a:cubicBezTo>
                  <a:pt x="135185" y="13236"/>
                  <a:pt x="134957" y="13366"/>
                  <a:pt x="134697" y="13528"/>
                </a:cubicBezTo>
                <a:cubicBezTo>
                  <a:pt x="134665" y="13951"/>
                  <a:pt x="134632" y="14374"/>
                  <a:pt x="134599" y="14829"/>
                </a:cubicBezTo>
                <a:lnTo>
                  <a:pt x="136258" y="14829"/>
                </a:lnTo>
                <a:cubicBezTo>
                  <a:pt x="137006" y="15480"/>
                  <a:pt x="137786" y="16163"/>
                  <a:pt x="138534" y="16813"/>
                </a:cubicBezTo>
                <a:cubicBezTo>
                  <a:pt x="138827" y="16520"/>
                  <a:pt x="139087" y="16195"/>
                  <a:pt x="139347" y="15902"/>
                </a:cubicBezTo>
                <a:cubicBezTo>
                  <a:pt x="139608" y="15967"/>
                  <a:pt x="139835" y="16000"/>
                  <a:pt x="140095" y="16065"/>
                </a:cubicBezTo>
                <a:cubicBezTo>
                  <a:pt x="140388" y="17041"/>
                  <a:pt x="140713" y="18049"/>
                  <a:pt x="141006" y="19024"/>
                </a:cubicBezTo>
                <a:cubicBezTo>
                  <a:pt x="141981" y="20390"/>
                  <a:pt x="142957" y="21756"/>
                  <a:pt x="143933" y="23089"/>
                </a:cubicBezTo>
                <a:cubicBezTo>
                  <a:pt x="143998" y="22927"/>
                  <a:pt x="144063" y="22764"/>
                  <a:pt x="144160" y="22601"/>
                </a:cubicBezTo>
                <a:lnTo>
                  <a:pt x="146111" y="24650"/>
                </a:lnTo>
                <a:lnTo>
                  <a:pt x="146144" y="24585"/>
                </a:lnTo>
                <a:lnTo>
                  <a:pt x="146372" y="24813"/>
                </a:lnTo>
                <a:lnTo>
                  <a:pt x="146372" y="24910"/>
                </a:lnTo>
                <a:lnTo>
                  <a:pt x="147607" y="26113"/>
                </a:lnTo>
                <a:cubicBezTo>
                  <a:pt x="148941" y="26211"/>
                  <a:pt x="149819" y="26601"/>
                  <a:pt x="150372" y="27252"/>
                </a:cubicBezTo>
                <a:lnTo>
                  <a:pt x="151217" y="26764"/>
                </a:lnTo>
                <a:cubicBezTo>
                  <a:pt x="151705" y="27024"/>
                  <a:pt x="152193" y="27252"/>
                  <a:pt x="152680" y="27479"/>
                </a:cubicBezTo>
                <a:cubicBezTo>
                  <a:pt x="153071" y="27219"/>
                  <a:pt x="153493" y="26926"/>
                  <a:pt x="153884" y="26666"/>
                </a:cubicBezTo>
                <a:cubicBezTo>
                  <a:pt x="154404" y="26926"/>
                  <a:pt x="154892" y="27187"/>
                  <a:pt x="155380" y="27414"/>
                </a:cubicBezTo>
                <a:cubicBezTo>
                  <a:pt x="155640" y="27057"/>
                  <a:pt x="155672" y="26861"/>
                  <a:pt x="155932" y="26504"/>
                </a:cubicBezTo>
                <a:cubicBezTo>
                  <a:pt x="156420" y="26634"/>
                  <a:pt x="157038" y="26731"/>
                  <a:pt x="157591" y="26829"/>
                </a:cubicBezTo>
                <a:lnTo>
                  <a:pt x="157591" y="26731"/>
                </a:lnTo>
                <a:lnTo>
                  <a:pt x="157916" y="26764"/>
                </a:lnTo>
                <a:lnTo>
                  <a:pt x="157916" y="26894"/>
                </a:lnTo>
                <a:cubicBezTo>
                  <a:pt x="158144" y="26926"/>
                  <a:pt x="158371" y="26992"/>
                  <a:pt x="158599" y="27057"/>
                </a:cubicBezTo>
                <a:cubicBezTo>
                  <a:pt x="158859" y="26861"/>
                  <a:pt x="159119" y="26699"/>
                  <a:pt x="159379" y="26504"/>
                </a:cubicBezTo>
                <a:cubicBezTo>
                  <a:pt x="160485" y="27252"/>
                  <a:pt x="161591" y="27382"/>
                  <a:pt x="162696" y="26926"/>
                </a:cubicBezTo>
                <a:cubicBezTo>
                  <a:pt x="162664" y="27414"/>
                  <a:pt x="162664" y="27870"/>
                  <a:pt x="162631" y="28357"/>
                </a:cubicBezTo>
                <a:cubicBezTo>
                  <a:pt x="162892" y="28650"/>
                  <a:pt x="163184" y="28910"/>
                  <a:pt x="163444" y="29203"/>
                </a:cubicBezTo>
                <a:cubicBezTo>
                  <a:pt x="163770" y="29235"/>
                  <a:pt x="164127" y="29300"/>
                  <a:pt x="164453" y="29333"/>
                </a:cubicBezTo>
                <a:cubicBezTo>
                  <a:pt x="164387" y="29105"/>
                  <a:pt x="164322" y="28878"/>
                  <a:pt x="164225" y="28683"/>
                </a:cubicBezTo>
                <a:cubicBezTo>
                  <a:pt x="164485" y="28520"/>
                  <a:pt x="164745" y="28390"/>
                  <a:pt x="164973" y="28227"/>
                </a:cubicBezTo>
                <a:cubicBezTo>
                  <a:pt x="164810" y="27870"/>
                  <a:pt x="164615" y="27512"/>
                  <a:pt x="164453" y="27154"/>
                </a:cubicBezTo>
                <a:cubicBezTo>
                  <a:pt x="164973" y="27317"/>
                  <a:pt x="165526" y="27479"/>
                  <a:pt x="166046" y="27642"/>
                </a:cubicBezTo>
                <a:cubicBezTo>
                  <a:pt x="166111" y="27837"/>
                  <a:pt x="166144" y="28000"/>
                  <a:pt x="166209" y="28195"/>
                </a:cubicBezTo>
                <a:cubicBezTo>
                  <a:pt x="167054" y="28520"/>
                  <a:pt x="167900" y="28878"/>
                  <a:pt x="168778" y="29203"/>
                </a:cubicBezTo>
                <a:cubicBezTo>
                  <a:pt x="169135" y="29723"/>
                  <a:pt x="169493" y="30211"/>
                  <a:pt x="169818" y="30731"/>
                </a:cubicBezTo>
                <a:cubicBezTo>
                  <a:pt x="170599" y="30796"/>
                  <a:pt x="171412" y="30861"/>
                  <a:pt x="172192" y="30959"/>
                </a:cubicBezTo>
                <a:cubicBezTo>
                  <a:pt x="172810" y="31479"/>
                  <a:pt x="173460" y="32000"/>
                  <a:pt x="174111" y="32520"/>
                </a:cubicBezTo>
                <a:cubicBezTo>
                  <a:pt x="174143" y="32780"/>
                  <a:pt x="174208" y="33008"/>
                  <a:pt x="174241" y="33268"/>
                </a:cubicBezTo>
                <a:cubicBezTo>
                  <a:pt x="174404" y="33170"/>
                  <a:pt x="174566" y="33105"/>
                  <a:pt x="174729" y="33008"/>
                </a:cubicBezTo>
                <a:cubicBezTo>
                  <a:pt x="174956" y="33365"/>
                  <a:pt x="175184" y="33723"/>
                  <a:pt x="175444" y="34081"/>
                </a:cubicBezTo>
                <a:cubicBezTo>
                  <a:pt x="175607" y="33951"/>
                  <a:pt x="175769" y="33788"/>
                  <a:pt x="175964" y="33658"/>
                </a:cubicBezTo>
                <a:cubicBezTo>
                  <a:pt x="176387" y="33983"/>
                  <a:pt x="176810" y="34308"/>
                  <a:pt x="177233" y="34634"/>
                </a:cubicBezTo>
                <a:cubicBezTo>
                  <a:pt x="177590" y="34569"/>
                  <a:pt x="177916" y="34504"/>
                  <a:pt x="178241" y="34471"/>
                </a:cubicBezTo>
                <a:cubicBezTo>
                  <a:pt x="178143" y="34308"/>
                  <a:pt x="178013" y="34146"/>
                  <a:pt x="177883" y="33983"/>
                </a:cubicBezTo>
                <a:cubicBezTo>
                  <a:pt x="178143" y="33853"/>
                  <a:pt x="178403" y="33756"/>
                  <a:pt x="178664" y="33658"/>
                </a:cubicBezTo>
                <a:lnTo>
                  <a:pt x="180029" y="35121"/>
                </a:lnTo>
                <a:lnTo>
                  <a:pt x="180029" y="34991"/>
                </a:lnTo>
                <a:lnTo>
                  <a:pt x="180322" y="35219"/>
                </a:lnTo>
                <a:lnTo>
                  <a:pt x="180322" y="35317"/>
                </a:lnTo>
                <a:lnTo>
                  <a:pt x="181785" y="35967"/>
                </a:lnTo>
                <a:cubicBezTo>
                  <a:pt x="182273" y="36650"/>
                  <a:pt x="182794" y="37300"/>
                  <a:pt x="183314" y="37983"/>
                </a:cubicBezTo>
                <a:cubicBezTo>
                  <a:pt x="183509" y="38991"/>
                  <a:pt x="183346" y="39804"/>
                  <a:pt x="183964" y="38894"/>
                </a:cubicBezTo>
                <a:cubicBezTo>
                  <a:pt x="184452" y="39642"/>
                  <a:pt x="184940" y="40390"/>
                  <a:pt x="185460" y="41105"/>
                </a:cubicBezTo>
                <a:cubicBezTo>
                  <a:pt x="186111" y="41007"/>
                  <a:pt x="187509" y="41300"/>
                  <a:pt x="188322" y="42081"/>
                </a:cubicBezTo>
                <a:cubicBezTo>
                  <a:pt x="188615" y="42016"/>
                  <a:pt x="188907" y="41918"/>
                  <a:pt x="189167" y="41820"/>
                </a:cubicBezTo>
                <a:cubicBezTo>
                  <a:pt x="189460" y="42503"/>
                  <a:pt x="189753" y="43154"/>
                  <a:pt x="190045" y="43837"/>
                </a:cubicBezTo>
                <a:cubicBezTo>
                  <a:pt x="191249" y="44877"/>
                  <a:pt x="192419" y="44910"/>
                  <a:pt x="194013" y="44552"/>
                </a:cubicBezTo>
                <a:cubicBezTo>
                  <a:pt x="194598" y="44845"/>
                  <a:pt x="195151" y="45268"/>
                  <a:pt x="195736" y="45528"/>
                </a:cubicBezTo>
                <a:cubicBezTo>
                  <a:pt x="195899" y="45918"/>
                  <a:pt x="196387" y="46243"/>
                  <a:pt x="196549" y="46633"/>
                </a:cubicBezTo>
                <a:cubicBezTo>
                  <a:pt x="196907" y="46828"/>
                  <a:pt x="197265" y="46991"/>
                  <a:pt x="197655" y="47186"/>
                </a:cubicBezTo>
                <a:cubicBezTo>
                  <a:pt x="197818" y="47446"/>
                  <a:pt x="197980" y="47674"/>
                  <a:pt x="198143" y="47934"/>
                </a:cubicBezTo>
                <a:cubicBezTo>
                  <a:pt x="198696" y="48064"/>
                  <a:pt x="199249" y="48194"/>
                  <a:pt x="199801" y="48324"/>
                </a:cubicBezTo>
                <a:cubicBezTo>
                  <a:pt x="199834" y="48487"/>
                  <a:pt x="199866" y="48682"/>
                  <a:pt x="199899" y="48845"/>
                </a:cubicBezTo>
                <a:cubicBezTo>
                  <a:pt x="200257" y="48812"/>
                  <a:pt x="200647" y="48780"/>
                  <a:pt x="201005" y="48747"/>
                </a:cubicBezTo>
                <a:cubicBezTo>
                  <a:pt x="200679" y="49105"/>
                  <a:pt x="200387" y="49430"/>
                  <a:pt x="200062" y="49788"/>
                </a:cubicBezTo>
                <a:cubicBezTo>
                  <a:pt x="200614" y="50048"/>
                  <a:pt x="201200" y="50276"/>
                  <a:pt x="201753" y="50536"/>
                </a:cubicBezTo>
                <a:cubicBezTo>
                  <a:pt x="202045" y="50601"/>
                  <a:pt x="202370" y="50698"/>
                  <a:pt x="202663" y="50763"/>
                </a:cubicBezTo>
                <a:cubicBezTo>
                  <a:pt x="202891" y="50698"/>
                  <a:pt x="203118" y="50633"/>
                  <a:pt x="203313" y="50568"/>
                </a:cubicBezTo>
                <a:cubicBezTo>
                  <a:pt x="203541" y="50731"/>
                  <a:pt x="203736" y="50926"/>
                  <a:pt x="203964" y="51121"/>
                </a:cubicBezTo>
                <a:cubicBezTo>
                  <a:pt x="203964" y="51121"/>
                  <a:pt x="203866" y="51219"/>
                  <a:pt x="203476" y="51446"/>
                </a:cubicBezTo>
                <a:cubicBezTo>
                  <a:pt x="202956" y="51706"/>
                  <a:pt x="202500" y="50893"/>
                  <a:pt x="202500" y="51739"/>
                </a:cubicBezTo>
                <a:lnTo>
                  <a:pt x="202500" y="52714"/>
                </a:lnTo>
                <a:cubicBezTo>
                  <a:pt x="202793" y="53072"/>
                  <a:pt x="202793" y="53235"/>
                  <a:pt x="203086" y="53593"/>
                </a:cubicBezTo>
                <a:cubicBezTo>
                  <a:pt x="203704" y="53105"/>
                  <a:pt x="203931" y="53560"/>
                  <a:pt x="204517" y="53853"/>
                </a:cubicBezTo>
                <a:cubicBezTo>
                  <a:pt x="204679" y="53658"/>
                  <a:pt x="205362" y="53332"/>
                  <a:pt x="205525" y="53105"/>
                </a:cubicBezTo>
                <a:cubicBezTo>
                  <a:pt x="205655" y="52975"/>
                  <a:pt x="205492" y="52552"/>
                  <a:pt x="205622" y="52422"/>
                </a:cubicBezTo>
                <a:cubicBezTo>
                  <a:pt x="205785" y="52064"/>
                  <a:pt x="205948" y="51706"/>
                  <a:pt x="206110" y="51316"/>
                </a:cubicBezTo>
                <a:cubicBezTo>
                  <a:pt x="206273" y="51023"/>
                  <a:pt x="206435" y="50731"/>
                  <a:pt x="206598" y="50438"/>
                </a:cubicBezTo>
                <a:cubicBezTo>
                  <a:pt x="206696" y="50145"/>
                  <a:pt x="206793" y="49853"/>
                  <a:pt x="206891" y="49528"/>
                </a:cubicBezTo>
                <a:cubicBezTo>
                  <a:pt x="207216" y="49723"/>
                  <a:pt x="207541" y="49885"/>
                  <a:pt x="207899" y="50048"/>
                </a:cubicBezTo>
                <a:cubicBezTo>
                  <a:pt x="208029" y="50210"/>
                  <a:pt x="208159" y="50373"/>
                  <a:pt x="208289" y="50536"/>
                </a:cubicBezTo>
                <a:cubicBezTo>
                  <a:pt x="208744" y="50893"/>
                  <a:pt x="209200" y="51251"/>
                  <a:pt x="209655" y="51641"/>
                </a:cubicBezTo>
                <a:cubicBezTo>
                  <a:pt x="209915" y="52064"/>
                  <a:pt x="210598" y="53072"/>
                  <a:pt x="210858" y="53527"/>
                </a:cubicBezTo>
                <a:cubicBezTo>
                  <a:pt x="210760" y="53593"/>
                  <a:pt x="210695" y="53755"/>
                  <a:pt x="210598" y="53950"/>
                </a:cubicBezTo>
                <a:cubicBezTo>
                  <a:pt x="210370" y="54373"/>
                  <a:pt x="210110" y="54926"/>
                  <a:pt x="209720" y="54796"/>
                </a:cubicBezTo>
                <a:cubicBezTo>
                  <a:pt x="209622" y="54763"/>
                  <a:pt x="209557" y="54731"/>
                  <a:pt x="209460" y="54731"/>
                </a:cubicBezTo>
                <a:cubicBezTo>
                  <a:pt x="209004" y="54731"/>
                  <a:pt x="208452" y="55056"/>
                  <a:pt x="208191" y="55316"/>
                </a:cubicBezTo>
                <a:cubicBezTo>
                  <a:pt x="208289" y="55316"/>
                  <a:pt x="208419" y="55316"/>
                  <a:pt x="208582" y="55349"/>
                </a:cubicBezTo>
                <a:cubicBezTo>
                  <a:pt x="209037" y="55414"/>
                  <a:pt x="209655" y="55544"/>
                  <a:pt x="209915" y="55544"/>
                </a:cubicBezTo>
                <a:cubicBezTo>
                  <a:pt x="210240" y="55284"/>
                  <a:pt x="210793" y="54243"/>
                  <a:pt x="211118" y="54015"/>
                </a:cubicBezTo>
                <a:cubicBezTo>
                  <a:pt x="211736" y="54178"/>
                  <a:pt x="211769" y="54340"/>
                  <a:pt x="212386" y="54503"/>
                </a:cubicBezTo>
                <a:cubicBezTo>
                  <a:pt x="212907" y="54601"/>
                  <a:pt x="213427" y="54698"/>
                  <a:pt x="213947" y="54796"/>
                </a:cubicBezTo>
                <a:cubicBezTo>
                  <a:pt x="214012" y="55088"/>
                  <a:pt x="213655" y="56454"/>
                  <a:pt x="213720" y="56714"/>
                </a:cubicBezTo>
                <a:cubicBezTo>
                  <a:pt x="213297" y="57105"/>
                  <a:pt x="212939" y="56389"/>
                  <a:pt x="212517" y="56812"/>
                </a:cubicBezTo>
                <a:cubicBezTo>
                  <a:pt x="212419" y="56975"/>
                  <a:pt x="212451" y="57495"/>
                  <a:pt x="212354" y="57657"/>
                </a:cubicBezTo>
                <a:cubicBezTo>
                  <a:pt x="212321" y="57853"/>
                  <a:pt x="212647" y="58210"/>
                  <a:pt x="212614" y="58405"/>
                </a:cubicBezTo>
                <a:cubicBezTo>
                  <a:pt x="213004" y="58243"/>
                  <a:pt x="213264" y="57560"/>
                  <a:pt x="213655" y="57397"/>
                </a:cubicBezTo>
                <a:cubicBezTo>
                  <a:pt x="214175" y="56975"/>
                  <a:pt x="214110" y="56227"/>
                  <a:pt x="214630" y="55804"/>
                </a:cubicBezTo>
                <a:cubicBezTo>
                  <a:pt x="215248" y="55999"/>
                  <a:pt x="216451" y="56487"/>
                  <a:pt x="217069" y="56714"/>
                </a:cubicBezTo>
                <a:cubicBezTo>
                  <a:pt x="217394" y="56779"/>
                  <a:pt x="217720" y="56844"/>
                  <a:pt x="218077" y="56910"/>
                </a:cubicBezTo>
                <a:lnTo>
                  <a:pt x="218760" y="56910"/>
                </a:lnTo>
                <a:cubicBezTo>
                  <a:pt x="219248" y="57397"/>
                  <a:pt x="219216" y="57885"/>
                  <a:pt x="217947" y="58373"/>
                </a:cubicBezTo>
                <a:cubicBezTo>
                  <a:pt x="217655" y="58243"/>
                  <a:pt x="217167" y="58048"/>
                  <a:pt x="216874" y="57918"/>
                </a:cubicBezTo>
                <a:lnTo>
                  <a:pt x="216874" y="58893"/>
                </a:lnTo>
                <a:cubicBezTo>
                  <a:pt x="217102" y="59121"/>
                  <a:pt x="217980" y="59804"/>
                  <a:pt x="218207" y="60031"/>
                </a:cubicBezTo>
                <a:cubicBezTo>
                  <a:pt x="218403" y="60226"/>
                  <a:pt x="219541" y="59544"/>
                  <a:pt x="219736" y="59739"/>
                </a:cubicBezTo>
                <a:cubicBezTo>
                  <a:pt x="220256" y="59739"/>
                  <a:pt x="218370" y="59283"/>
                  <a:pt x="218890" y="59283"/>
                </a:cubicBezTo>
                <a:cubicBezTo>
                  <a:pt x="218598" y="59056"/>
                  <a:pt x="219053" y="58438"/>
                  <a:pt x="218760" y="58210"/>
                </a:cubicBezTo>
                <a:cubicBezTo>
                  <a:pt x="219476" y="58015"/>
                  <a:pt x="221264" y="59153"/>
                  <a:pt x="222012" y="58958"/>
                </a:cubicBezTo>
                <a:cubicBezTo>
                  <a:pt x="221980" y="59511"/>
                  <a:pt x="221134" y="59706"/>
                  <a:pt x="221102" y="60292"/>
                </a:cubicBezTo>
                <a:cubicBezTo>
                  <a:pt x="221329" y="60389"/>
                  <a:pt x="219866" y="60714"/>
                  <a:pt x="220094" y="60812"/>
                </a:cubicBezTo>
                <a:cubicBezTo>
                  <a:pt x="219964" y="60942"/>
                  <a:pt x="221524" y="60844"/>
                  <a:pt x="221394" y="60974"/>
                </a:cubicBezTo>
                <a:cubicBezTo>
                  <a:pt x="221687" y="61105"/>
                  <a:pt x="221980" y="61235"/>
                  <a:pt x="222272" y="61365"/>
                </a:cubicBezTo>
                <a:cubicBezTo>
                  <a:pt x="222630" y="61202"/>
                  <a:pt x="222988" y="61039"/>
                  <a:pt x="223346" y="60877"/>
                </a:cubicBezTo>
                <a:cubicBezTo>
                  <a:pt x="223150" y="60682"/>
                  <a:pt x="222370" y="60031"/>
                  <a:pt x="222175" y="59836"/>
                </a:cubicBezTo>
                <a:cubicBezTo>
                  <a:pt x="222272" y="59544"/>
                  <a:pt x="222533" y="59609"/>
                  <a:pt x="222630" y="59316"/>
                </a:cubicBezTo>
                <a:cubicBezTo>
                  <a:pt x="222890" y="58991"/>
                  <a:pt x="223573" y="58731"/>
                  <a:pt x="223833" y="58373"/>
                </a:cubicBezTo>
                <a:cubicBezTo>
                  <a:pt x="224516" y="58568"/>
                  <a:pt x="225199" y="58731"/>
                  <a:pt x="225882" y="58893"/>
                </a:cubicBezTo>
                <a:cubicBezTo>
                  <a:pt x="226207" y="59088"/>
                  <a:pt x="226532" y="59283"/>
                  <a:pt x="226858" y="59479"/>
                </a:cubicBezTo>
                <a:cubicBezTo>
                  <a:pt x="227411" y="59739"/>
                  <a:pt x="227833" y="59934"/>
                  <a:pt x="228191" y="60129"/>
                </a:cubicBezTo>
                <a:lnTo>
                  <a:pt x="228386" y="60031"/>
                </a:lnTo>
                <a:cubicBezTo>
                  <a:pt x="228419" y="60129"/>
                  <a:pt x="228419" y="60194"/>
                  <a:pt x="228451" y="60259"/>
                </a:cubicBezTo>
                <a:cubicBezTo>
                  <a:pt x="229784" y="60909"/>
                  <a:pt x="230077" y="61137"/>
                  <a:pt x="232451" y="62568"/>
                </a:cubicBezTo>
                <a:cubicBezTo>
                  <a:pt x="232419" y="62731"/>
                  <a:pt x="232386" y="62893"/>
                  <a:pt x="232353" y="63056"/>
                </a:cubicBezTo>
                <a:cubicBezTo>
                  <a:pt x="232419" y="63316"/>
                  <a:pt x="232484" y="63576"/>
                  <a:pt x="232549" y="63869"/>
                </a:cubicBezTo>
                <a:cubicBezTo>
                  <a:pt x="232841" y="63836"/>
                  <a:pt x="233134" y="63804"/>
                  <a:pt x="233427" y="63771"/>
                </a:cubicBezTo>
                <a:cubicBezTo>
                  <a:pt x="233622" y="63706"/>
                  <a:pt x="233817" y="63674"/>
                  <a:pt x="234012" y="63641"/>
                </a:cubicBezTo>
                <a:cubicBezTo>
                  <a:pt x="234695" y="63804"/>
                  <a:pt x="234988" y="64129"/>
                  <a:pt x="235508" y="64974"/>
                </a:cubicBezTo>
                <a:cubicBezTo>
                  <a:pt x="235703" y="64909"/>
                  <a:pt x="235963" y="64324"/>
                  <a:pt x="236158" y="64259"/>
                </a:cubicBezTo>
                <a:cubicBezTo>
                  <a:pt x="236256" y="64226"/>
                  <a:pt x="236353" y="64194"/>
                  <a:pt x="236451" y="64161"/>
                </a:cubicBezTo>
                <a:cubicBezTo>
                  <a:pt x="237654" y="63413"/>
                  <a:pt x="237329" y="63543"/>
                  <a:pt x="238727" y="63869"/>
                </a:cubicBezTo>
                <a:cubicBezTo>
                  <a:pt x="239118" y="63609"/>
                  <a:pt x="239508" y="63381"/>
                  <a:pt x="239898" y="63153"/>
                </a:cubicBezTo>
                <a:cubicBezTo>
                  <a:pt x="240158" y="63218"/>
                  <a:pt x="240418" y="63283"/>
                  <a:pt x="240679" y="63348"/>
                </a:cubicBezTo>
                <a:cubicBezTo>
                  <a:pt x="241166" y="63316"/>
                  <a:pt x="241654" y="63283"/>
                  <a:pt x="242142" y="63251"/>
                </a:cubicBezTo>
                <a:cubicBezTo>
                  <a:pt x="244256" y="63478"/>
                  <a:pt x="244028" y="63023"/>
                  <a:pt x="244288" y="65039"/>
                </a:cubicBezTo>
                <a:cubicBezTo>
                  <a:pt x="244711" y="64942"/>
                  <a:pt x="245134" y="64844"/>
                  <a:pt x="245556" y="64747"/>
                </a:cubicBezTo>
                <a:cubicBezTo>
                  <a:pt x="246077" y="65300"/>
                  <a:pt x="246597" y="65885"/>
                  <a:pt x="247117" y="66438"/>
                </a:cubicBezTo>
                <a:cubicBezTo>
                  <a:pt x="246955" y="66893"/>
                  <a:pt x="246792" y="67381"/>
                  <a:pt x="246630" y="67836"/>
                </a:cubicBezTo>
                <a:cubicBezTo>
                  <a:pt x="246434" y="68161"/>
                  <a:pt x="246239" y="68486"/>
                  <a:pt x="246044" y="68812"/>
                </a:cubicBezTo>
                <a:cubicBezTo>
                  <a:pt x="245752" y="69104"/>
                  <a:pt x="245459" y="69364"/>
                  <a:pt x="245166" y="69625"/>
                </a:cubicBezTo>
                <a:lnTo>
                  <a:pt x="244191" y="69527"/>
                </a:lnTo>
                <a:cubicBezTo>
                  <a:pt x="243898" y="69202"/>
                  <a:pt x="243605" y="68844"/>
                  <a:pt x="243313" y="68519"/>
                </a:cubicBezTo>
                <a:cubicBezTo>
                  <a:pt x="243117" y="68714"/>
                  <a:pt x="242922" y="68909"/>
                  <a:pt x="242727" y="69137"/>
                </a:cubicBezTo>
                <a:cubicBezTo>
                  <a:pt x="242792" y="69462"/>
                  <a:pt x="242857" y="69787"/>
                  <a:pt x="242922" y="70112"/>
                </a:cubicBezTo>
                <a:cubicBezTo>
                  <a:pt x="243183" y="70210"/>
                  <a:pt x="243443" y="70308"/>
                  <a:pt x="243703" y="70405"/>
                </a:cubicBezTo>
                <a:lnTo>
                  <a:pt x="244776" y="70405"/>
                </a:lnTo>
                <a:cubicBezTo>
                  <a:pt x="245622" y="70535"/>
                  <a:pt x="245524" y="70373"/>
                  <a:pt x="246369" y="70503"/>
                </a:cubicBezTo>
                <a:cubicBezTo>
                  <a:pt x="246500" y="70925"/>
                  <a:pt x="247670" y="71348"/>
                  <a:pt x="247800" y="71771"/>
                </a:cubicBezTo>
                <a:cubicBezTo>
                  <a:pt x="247670" y="71868"/>
                  <a:pt x="247378" y="73267"/>
                  <a:pt x="246922" y="72974"/>
                </a:cubicBezTo>
                <a:cubicBezTo>
                  <a:pt x="246565" y="72779"/>
                  <a:pt x="246337" y="71446"/>
                  <a:pt x="245849" y="71348"/>
                </a:cubicBezTo>
                <a:cubicBezTo>
                  <a:pt x="245361" y="71251"/>
                  <a:pt x="245004" y="71771"/>
                  <a:pt x="244646" y="71576"/>
                </a:cubicBezTo>
                <a:cubicBezTo>
                  <a:pt x="244646" y="71576"/>
                  <a:pt x="244256" y="71023"/>
                  <a:pt x="243898" y="71251"/>
                </a:cubicBezTo>
                <a:cubicBezTo>
                  <a:pt x="243475" y="71478"/>
                  <a:pt x="243573" y="72064"/>
                  <a:pt x="243443" y="72064"/>
                </a:cubicBezTo>
                <a:cubicBezTo>
                  <a:pt x="243150" y="72064"/>
                  <a:pt x="242239" y="71218"/>
                  <a:pt x="242239" y="71218"/>
                </a:cubicBezTo>
                <a:cubicBezTo>
                  <a:pt x="242207" y="71446"/>
                  <a:pt x="242174" y="71673"/>
                  <a:pt x="242142" y="71901"/>
                </a:cubicBezTo>
                <a:cubicBezTo>
                  <a:pt x="242142" y="72454"/>
                  <a:pt x="241394" y="73104"/>
                  <a:pt x="241394" y="73657"/>
                </a:cubicBezTo>
                <a:cubicBezTo>
                  <a:pt x="241524" y="74015"/>
                  <a:pt x="241752" y="74763"/>
                  <a:pt x="241882" y="75120"/>
                </a:cubicBezTo>
                <a:cubicBezTo>
                  <a:pt x="242305" y="75316"/>
                  <a:pt x="243150" y="75283"/>
                  <a:pt x="243573" y="75478"/>
                </a:cubicBezTo>
                <a:cubicBezTo>
                  <a:pt x="243898" y="75381"/>
                  <a:pt x="244158" y="74535"/>
                  <a:pt x="244483" y="74438"/>
                </a:cubicBezTo>
                <a:cubicBezTo>
                  <a:pt x="244841" y="74047"/>
                  <a:pt x="245491" y="73722"/>
                  <a:pt x="245849" y="73332"/>
                </a:cubicBezTo>
                <a:cubicBezTo>
                  <a:pt x="246012" y="73267"/>
                  <a:pt x="246174" y="73560"/>
                  <a:pt x="246337" y="73494"/>
                </a:cubicBezTo>
                <a:cubicBezTo>
                  <a:pt x="246532" y="73625"/>
                  <a:pt x="246727" y="73755"/>
                  <a:pt x="246922" y="73885"/>
                </a:cubicBezTo>
                <a:cubicBezTo>
                  <a:pt x="247117" y="73755"/>
                  <a:pt x="247313" y="73625"/>
                  <a:pt x="247508" y="73494"/>
                </a:cubicBezTo>
                <a:cubicBezTo>
                  <a:pt x="247703" y="73397"/>
                  <a:pt x="247898" y="73299"/>
                  <a:pt x="248093" y="73202"/>
                </a:cubicBezTo>
                <a:cubicBezTo>
                  <a:pt x="248386" y="73169"/>
                  <a:pt x="248678" y="73137"/>
                  <a:pt x="249004" y="73104"/>
                </a:cubicBezTo>
                <a:cubicBezTo>
                  <a:pt x="249069" y="73397"/>
                  <a:pt x="249329" y="74080"/>
                  <a:pt x="249394" y="74373"/>
                </a:cubicBezTo>
                <a:cubicBezTo>
                  <a:pt x="249101" y="74405"/>
                  <a:pt x="248581" y="74047"/>
                  <a:pt x="248288" y="74080"/>
                </a:cubicBezTo>
                <a:cubicBezTo>
                  <a:pt x="247898" y="74535"/>
                  <a:pt x="247313" y="74568"/>
                  <a:pt x="246922" y="75023"/>
                </a:cubicBezTo>
                <a:cubicBezTo>
                  <a:pt x="247280" y="75088"/>
                  <a:pt x="248288" y="75966"/>
                  <a:pt x="248646" y="76031"/>
                </a:cubicBezTo>
                <a:cubicBezTo>
                  <a:pt x="249036" y="75901"/>
                  <a:pt x="249199" y="75381"/>
                  <a:pt x="249589" y="75251"/>
                </a:cubicBezTo>
                <a:cubicBezTo>
                  <a:pt x="249784" y="75251"/>
                  <a:pt x="250142" y="75641"/>
                  <a:pt x="250337" y="75641"/>
                </a:cubicBezTo>
                <a:cubicBezTo>
                  <a:pt x="250434" y="75251"/>
                  <a:pt x="250174" y="74470"/>
                  <a:pt x="250272" y="74080"/>
                </a:cubicBezTo>
                <a:cubicBezTo>
                  <a:pt x="250499" y="74112"/>
                  <a:pt x="250727" y="74145"/>
                  <a:pt x="250955" y="74177"/>
                </a:cubicBezTo>
                <a:cubicBezTo>
                  <a:pt x="251670" y="74307"/>
                  <a:pt x="252386" y="74405"/>
                  <a:pt x="253101" y="74503"/>
                </a:cubicBezTo>
                <a:cubicBezTo>
                  <a:pt x="252873" y="74600"/>
                  <a:pt x="253231" y="74990"/>
                  <a:pt x="253003" y="75088"/>
                </a:cubicBezTo>
                <a:cubicBezTo>
                  <a:pt x="252906" y="75251"/>
                  <a:pt x="252223" y="75120"/>
                  <a:pt x="252125" y="75283"/>
                </a:cubicBezTo>
                <a:cubicBezTo>
                  <a:pt x="252451" y="75608"/>
                  <a:pt x="252776" y="75933"/>
                  <a:pt x="253101" y="76291"/>
                </a:cubicBezTo>
                <a:cubicBezTo>
                  <a:pt x="253556" y="76389"/>
                  <a:pt x="254012" y="76486"/>
                  <a:pt x="254467" y="76584"/>
                </a:cubicBezTo>
                <a:cubicBezTo>
                  <a:pt x="254434" y="76324"/>
                  <a:pt x="254109" y="75836"/>
                  <a:pt x="254077" y="75543"/>
                </a:cubicBezTo>
                <a:cubicBezTo>
                  <a:pt x="253947" y="75218"/>
                  <a:pt x="254109" y="75120"/>
                  <a:pt x="253979" y="74795"/>
                </a:cubicBezTo>
                <a:lnTo>
                  <a:pt x="255930" y="74795"/>
                </a:lnTo>
                <a:cubicBezTo>
                  <a:pt x="256678" y="75055"/>
                  <a:pt x="257426" y="75316"/>
                  <a:pt x="258174" y="75576"/>
                </a:cubicBezTo>
                <a:cubicBezTo>
                  <a:pt x="258694" y="75543"/>
                  <a:pt x="259150" y="75673"/>
                  <a:pt x="259670" y="75641"/>
                </a:cubicBezTo>
                <a:cubicBezTo>
                  <a:pt x="260028" y="75706"/>
                  <a:pt x="259898" y="76226"/>
                  <a:pt x="260255" y="76291"/>
                </a:cubicBezTo>
                <a:cubicBezTo>
                  <a:pt x="260808" y="75218"/>
                  <a:pt x="261946" y="75608"/>
                  <a:pt x="262499" y="75576"/>
                </a:cubicBezTo>
                <a:cubicBezTo>
                  <a:pt x="263215" y="75738"/>
                  <a:pt x="263930" y="75901"/>
                  <a:pt x="264646" y="76096"/>
                </a:cubicBezTo>
                <a:cubicBezTo>
                  <a:pt x="265263" y="76519"/>
                  <a:pt x="265881" y="76942"/>
                  <a:pt x="266499" y="77364"/>
                </a:cubicBezTo>
                <a:cubicBezTo>
                  <a:pt x="267442" y="77592"/>
                  <a:pt x="268190" y="77332"/>
                  <a:pt x="269133" y="77559"/>
                </a:cubicBezTo>
                <a:cubicBezTo>
                  <a:pt x="268971" y="77722"/>
                  <a:pt x="269003" y="78405"/>
                  <a:pt x="268841" y="78568"/>
                </a:cubicBezTo>
                <a:cubicBezTo>
                  <a:pt x="269036" y="78828"/>
                  <a:pt x="269231" y="79088"/>
                  <a:pt x="269458" y="79348"/>
                </a:cubicBezTo>
                <a:lnTo>
                  <a:pt x="270597" y="80259"/>
                </a:lnTo>
                <a:lnTo>
                  <a:pt x="270662" y="80193"/>
                </a:lnTo>
                <a:lnTo>
                  <a:pt x="270889" y="80389"/>
                </a:lnTo>
                <a:lnTo>
                  <a:pt x="270824" y="80454"/>
                </a:lnTo>
                <a:lnTo>
                  <a:pt x="272092" y="81462"/>
                </a:lnTo>
                <a:cubicBezTo>
                  <a:pt x="273231" y="81624"/>
                  <a:pt x="273784" y="82372"/>
                  <a:pt x="273946" y="83543"/>
                </a:cubicBezTo>
                <a:cubicBezTo>
                  <a:pt x="274206" y="83933"/>
                  <a:pt x="274466" y="84323"/>
                  <a:pt x="274727" y="84714"/>
                </a:cubicBezTo>
                <a:cubicBezTo>
                  <a:pt x="274954" y="85071"/>
                  <a:pt x="275182" y="85397"/>
                  <a:pt x="275409" y="85722"/>
                </a:cubicBezTo>
                <a:cubicBezTo>
                  <a:pt x="275767" y="85787"/>
                  <a:pt x="276125" y="85852"/>
                  <a:pt x="276483" y="85917"/>
                </a:cubicBezTo>
                <a:cubicBezTo>
                  <a:pt x="277101" y="86275"/>
                  <a:pt x="277718" y="86632"/>
                  <a:pt x="278336" y="87023"/>
                </a:cubicBezTo>
                <a:cubicBezTo>
                  <a:pt x="279052" y="87088"/>
                  <a:pt x="279214" y="87153"/>
                  <a:pt x="279930" y="87218"/>
                </a:cubicBezTo>
                <a:cubicBezTo>
                  <a:pt x="280255" y="87023"/>
                  <a:pt x="280873" y="86730"/>
                  <a:pt x="281198" y="86535"/>
                </a:cubicBezTo>
                <a:cubicBezTo>
                  <a:pt x="281653" y="86470"/>
                  <a:pt x="282401" y="86470"/>
                  <a:pt x="282856" y="86405"/>
                </a:cubicBezTo>
                <a:cubicBezTo>
                  <a:pt x="283409" y="86860"/>
                  <a:pt x="283962" y="87283"/>
                  <a:pt x="284515" y="87706"/>
                </a:cubicBezTo>
                <a:cubicBezTo>
                  <a:pt x="284580" y="88356"/>
                  <a:pt x="284645" y="89039"/>
                  <a:pt x="284710" y="89689"/>
                </a:cubicBezTo>
                <a:cubicBezTo>
                  <a:pt x="284060" y="90177"/>
                  <a:pt x="283409" y="90697"/>
                  <a:pt x="282759" y="91185"/>
                </a:cubicBezTo>
                <a:cubicBezTo>
                  <a:pt x="282531" y="91803"/>
                  <a:pt x="282304" y="92453"/>
                  <a:pt x="282076" y="93071"/>
                </a:cubicBezTo>
                <a:cubicBezTo>
                  <a:pt x="281556" y="93136"/>
                  <a:pt x="281035" y="93201"/>
                  <a:pt x="280515" y="93266"/>
                </a:cubicBezTo>
                <a:cubicBezTo>
                  <a:pt x="280385" y="93104"/>
                  <a:pt x="279377" y="93104"/>
                  <a:pt x="279247" y="92941"/>
                </a:cubicBezTo>
                <a:cubicBezTo>
                  <a:pt x="278044" y="93169"/>
                  <a:pt x="277751" y="93234"/>
                  <a:pt x="276580" y="93461"/>
                </a:cubicBezTo>
                <a:cubicBezTo>
                  <a:pt x="274922" y="93624"/>
                  <a:pt x="273263" y="93819"/>
                  <a:pt x="271605" y="93982"/>
                </a:cubicBezTo>
                <a:cubicBezTo>
                  <a:pt x="270239" y="93624"/>
                  <a:pt x="268743" y="93722"/>
                  <a:pt x="267182" y="94177"/>
                </a:cubicBezTo>
                <a:cubicBezTo>
                  <a:pt x="265816" y="94307"/>
                  <a:pt x="265101" y="97071"/>
                  <a:pt x="263767" y="95770"/>
                </a:cubicBezTo>
                <a:cubicBezTo>
                  <a:pt x="263280" y="97169"/>
                  <a:pt x="262369" y="98209"/>
                  <a:pt x="260353" y="98242"/>
                </a:cubicBezTo>
                <a:lnTo>
                  <a:pt x="257686" y="98242"/>
                </a:lnTo>
                <a:cubicBezTo>
                  <a:pt x="257881" y="98014"/>
                  <a:pt x="258077" y="97787"/>
                  <a:pt x="258272" y="97559"/>
                </a:cubicBezTo>
                <a:cubicBezTo>
                  <a:pt x="258499" y="97429"/>
                  <a:pt x="258694" y="97006"/>
                  <a:pt x="258890" y="96909"/>
                </a:cubicBezTo>
                <a:cubicBezTo>
                  <a:pt x="259052" y="96811"/>
                  <a:pt x="259572" y="97006"/>
                  <a:pt x="259377" y="96941"/>
                </a:cubicBezTo>
                <a:cubicBezTo>
                  <a:pt x="259345" y="96941"/>
                  <a:pt x="259930" y="96616"/>
                  <a:pt x="259540" y="96453"/>
                </a:cubicBezTo>
                <a:cubicBezTo>
                  <a:pt x="259215" y="96291"/>
                  <a:pt x="258759" y="96356"/>
                  <a:pt x="258564" y="96161"/>
                </a:cubicBezTo>
                <a:cubicBezTo>
                  <a:pt x="258890" y="95803"/>
                  <a:pt x="259572" y="95055"/>
                  <a:pt x="259898" y="94730"/>
                </a:cubicBezTo>
                <a:cubicBezTo>
                  <a:pt x="259833" y="94405"/>
                  <a:pt x="260158" y="93494"/>
                  <a:pt x="259377" y="93689"/>
                </a:cubicBezTo>
                <a:cubicBezTo>
                  <a:pt x="259215" y="93787"/>
                  <a:pt x="259150" y="93754"/>
                  <a:pt x="258987" y="93852"/>
                </a:cubicBezTo>
                <a:cubicBezTo>
                  <a:pt x="258759" y="93982"/>
                  <a:pt x="258857" y="94502"/>
                  <a:pt x="258629" y="94632"/>
                </a:cubicBezTo>
                <a:cubicBezTo>
                  <a:pt x="258564" y="94697"/>
                  <a:pt x="258142" y="94405"/>
                  <a:pt x="258044" y="94502"/>
                </a:cubicBezTo>
                <a:cubicBezTo>
                  <a:pt x="257816" y="94632"/>
                  <a:pt x="257654" y="94892"/>
                  <a:pt x="257524" y="95022"/>
                </a:cubicBezTo>
                <a:cubicBezTo>
                  <a:pt x="257719" y="95315"/>
                  <a:pt x="258011" y="95705"/>
                  <a:pt x="258207" y="95965"/>
                </a:cubicBezTo>
                <a:cubicBezTo>
                  <a:pt x="258174" y="96291"/>
                  <a:pt x="257491" y="96648"/>
                  <a:pt x="258174" y="97104"/>
                </a:cubicBezTo>
                <a:cubicBezTo>
                  <a:pt x="257849" y="97169"/>
                  <a:pt x="257491" y="97266"/>
                  <a:pt x="257166" y="97331"/>
                </a:cubicBezTo>
                <a:cubicBezTo>
                  <a:pt x="257036" y="97461"/>
                  <a:pt x="257361" y="97787"/>
                  <a:pt x="257133" y="98014"/>
                </a:cubicBezTo>
                <a:cubicBezTo>
                  <a:pt x="256938" y="98177"/>
                  <a:pt x="256255" y="97917"/>
                  <a:pt x="256158" y="98047"/>
                </a:cubicBezTo>
                <a:cubicBezTo>
                  <a:pt x="255605" y="98469"/>
                  <a:pt x="253849" y="98990"/>
                  <a:pt x="252906" y="98860"/>
                </a:cubicBezTo>
                <a:cubicBezTo>
                  <a:pt x="252808" y="98795"/>
                  <a:pt x="252678" y="98730"/>
                  <a:pt x="252548" y="98697"/>
                </a:cubicBezTo>
                <a:cubicBezTo>
                  <a:pt x="252548" y="98730"/>
                  <a:pt x="252581" y="98762"/>
                  <a:pt x="252581" y="98795"/>
                </a:cubicBezTo>
                <a:lnTo>
                  <a:pt x="252223" y="98730"/>
                </a:lnTo>
                <a:cubicBezTo>
                  <a:pt x="252190" y="98697"/>
                  <a:pt x="252158" y="98632"/>
                  <a:pt x="252158" y="98600"/>
                </a:cubicBezTo>
                <a:cubicBezTo>
                  <a:pt x="251573" y="98469"/>
                  <a:pt x="250890" y="98339"/>
                  <a:pt x="250467" y="98047"/>
                </a:cubicBezTo>
                <a:cubicBezTo>
                  <a:pt x="249882" y="98665"/>
                  <a:pt x="249069" y="98957"/>
                  <a:pt x="248093" y="98762"/>
                </a:cubicBezTo>
                <a:cubicBezTo>
                  <a:pt x="247475" y="98600"/>
                  <a:pt x="246727" y="98372"/>
                  <a:pt x="246109" y="98177"/>
                </a:cubicBezTo>
                <a:cubicBezTo>
                  <a:pt x="245296" y="97819"/>
                  <a:pt x="244613" y="97331"/>
                  <a:pt x="243800" y="96941"/>
                </a:cubicBezTo>
                <a:cubicBezTo>
                  <a:pt x="243768" y="96778"/>
                  <a:pt x="243735" y="96616"/>
                  <a:pt x="243703" y="96453"/>
                </a:cubicBezTo>
                <a:cubicBezTo>
                  <a:pt x="243378" y="96518"/>
                  <a:pt x="243052" y="96583"/>
                  <a:pt x="242727" y="96648"/>
                </a:cubicBezTo>
                <a:cubicBezTo>
                  <a:pt x="241557" y="96421"/>
                  <a:pt x="240386" y="96193"/>
                  <a:pt x="239215" y="95965"/>
                </a:cubicBezTo>
                <a:cubicBezTo>
                  <a:pt x="239540" y="95478"/>
                  <a:pt x="239866" y="95022"/>
                  <a:pt x="240191" y="94567"/>
                </a:cubicBezTo>
                <a:cubicBezTo>
                  <a:pt x="239735" y="94730"/>
                  <a:pt x="239280" y="94892"/>
                  <a:pt x="238825" y="95055"/>
                </a:cubicBezTo>
                <a:cubicBezTo>
                  <a:pt x="238662" y="95348"/>
                  <a:pt x="238467" y="95673"/>
                  <a:pt x="238305" y="95965"/>
                </a:cubicBezTo>
                <a:cubicBezTo>
                  <a:pt x="235605" y="97461"/>
                  <a:pt x="231833" y="95478"/>
                  <a:pt x="229362" y="95283"/>
                </a:cubicBezTo>
                <a:cubicBezTo>
                  <a:pt x="227215" y="96128"/>
                  <a:pt x="226663" y="96909"/>
                  <a:pt x="224711" y="96161"/>
                </a:cubicBezTo>
                <a:cubicBezTo>
                  <a:pt x="222760" y="96778"/>
                  <a:pt x="220809" y="97234"/>
                  <a:pt x="218663" y="96453"/>
                </a:cubicBezTo>
                <a:cubicBezTo>
                  <a:pt x="217817" y="96844"/>
                  <a:pt x="216939" y="97136"/>
                  <a:pt x="215703" y="96941"/>
                </a:cubicBezTo>
                <a:cubicBezTo>
                  <a:pt x="214825" y="97136"/>
                  <a:pt x="213687" y="97331"/>
                  <a:pt x="213199" y="97104"/>
                </a:cubicBezTo>
                <a:cubicBezTo>
                  <a:pt x="211931" y="97884"/>
                  <a:pt x="211508" y="98437"/>
                  <a:pt x="210110" y="98502"/>
                </a:cubicBezTo>
                <a:cubicBezTo>
                  <a:pt x="209622" y="98437"/>
                  <a:pt x="209134" y="98437"/>
                  <a:pt x="208614" y="98437"/>
                </a:cubicBezTo>
                <a:cubicBezTo>
                  <a:pt x="208582" y="98469"/>
                  <a:pt x="208549" y="98502"/>
                  <a:pt x="208517" y="98535"/>
                </a:cubicBezTo>
                <a:cubicBezTo>
                  <a:pt x="208321" y="98535"/>
                  <a:pt x="208159" y="98535"/>
                  <a:pt x="208029" y="98535"/>
                </a:cubicBezTo>
                <a:lnTo>
                  <a:pt x="208126" y="98437"/>
                </a:lnTo>
                <a:cubicBezTo>
                  <a:pt x="207574" y="98437"/>
                  <a:pt x="207053" y="98437"/>
                  <a:pt x="206500" y="98404"/>
                </a:cubicBezTo>
                <a:cubicBezTo>
                  <a:pt x="205817" y="98177"/>
                  <a:pt x="205135" y="97852"/>
                  <a:pt x="204452" y="97656"/>
                </a:cubicBezTo>
                <a:cubicBezTo>
                  <a:pt x="203639" y="98014"/>
                  <a:pt x="202826" y="98177"/>
                  <a:pt x="201818" y="97559"/>
                </a:cubicBezTo>
                <a:cubicBezTo>
                  <a:pt x="201525" y="97787"/>
                  <a:pt x="201232" y="98014"/>
                  <a:pt x="200940" y="98242"/>
                </a:cubicBezTo>
                <a:cubicBezTo>
                  <a:pt x="201037" y="98469"/>
                  <a:pt x="201135" y="98697"/>
                  <a:pt x="201232" y="98925"/>
                </a:cubicBezTo>
                <a:cubicBezTo>
                  <a:pt x="200549" y="99315"/>
                  <a:pt x="199866" y="99673"/>
                  <a:pt x="198598" y="99640"/>
                </a:cubicBezTo>
                <a:cubicBezTo>
                  <a:pt x="198305" y="99478"/>
                  <a:pt x="198013" y="99315"/>
                  <a:pt x="197720" y="99152"/>
                </a:cubicBezTo>
                <a:cubicBezTo>
                  <a:pt x="196484" y="99933"/>
                  <a:pt x="195119" y="99933"/>
                  <a:pt x="193688" y="99738"/>
                </a:cubicBezTo>
                <a:cubicBezTo>
                  <a:pt x="192842" y="99900"/>
                  <a:pt x="191997" y="100063"/>
                  <a:pt x="191151" y="100226"/>
                </a:cubicBezTo>
                <a:cubicBezTo>
                  <a:pt x="189395" y="100095"/>
                  <a:pt x="190176" y="98892"/>
                  <a:pt x="190533" y="97852"/>
                </a:cubicBezTo>
                <a:cubicBezTo>
                  <a:pt x="190858" y="97656"/>
                  <a:pt x="191411" y="97136"/>
                  <a:pt x="191736" y="96941"/>
                </a:cubicBezTo>
                <a:cubicBezTo>
                  <a:pt x="192680" y="96031"/>
                  <a:pt x="192842" y="95413"/>
                  <a:pt x="192810" y="94860"/>
                </a:cubicBezTo>
                <a:cubicBezTo>
                  <a:pt x="193525" y="94242"/>
                  <a:pt x="194240" y="93592"/>
                  <a:pt x="194956" y="92974"/>
                </a:cubicBezTo>
                <a:cubicBezTo>
                  <a:pt x="195769" y="92876"/>
                  <a:pt x="196517" y="92583"/>
                  <a:pt x="196907" y="91088"/>
                </a:cubicBezTo>
                <a:cubicBezTo>
                  <a:pt x="197915" y="90470"/>
                  <a:pt x="198761" y="89592"/>
                  <a:pt x="199866" y="89266"/>
                </a:cubicBezTo>
                <a:cubicBezTo>
                  <a:pt x="201850" y="88681"/>
                  <a:pt x="202631" y="88226"/>
                  <a:pt x="202696" y="87510"/>
                </a:cubicBezTo>
                <a:cubicBezTo>
                  <a:pt x="202923" y="87380"/>
                  <a:pt x="203151" y="87250"/>
                  <a:pt x="203379" y="87120"/>
                </a:cubicBezTo>
                <a:cubicBezTo>
                  <a:pt x="203639" y="87055"/>
                  <a:pt x="203899" y="86990"/>
                  <a:pt x="204159" y="86925"/>
                </a:cubicBezTo>
                <a:cubicBezTo>
                  <a:pt x="205037" y="86275"/>
                  <a:pt x="205915" y="85657"/>
                  <a:pt x="206793" y="85039"/>
                </a:cubicBezTo>
                <a:cubicBezTo>
                  <a:pt x="206923" y="84421"/>
                  <a:pt x="207053" y="83836"/>
                  <a:pt x="207183" y="83250"/>
                </a:cubicBezTo>
                <a:cubicBezTo>
                  <a:pt x="207021" y="82437"/>
                  <a:pt x="206761" y="81689"/>
                  <a:pt x="206598" y="80876"/>
                </a:cubicBezTo>
                <a:cubicBezTo>
                  <a:pt x="206338" y="80291"/>
                  <a:pt x="206826" y="80193"/>
                  <a:pt x="207086" y="80259"/>
                </a:cubicBezTo>
                <a:cubicBezTo>
                  <a:pt x="207378" y="80226"/>
                  <a:pt x="207834" y="79998"/>
                  <a:pt x="207639" y="79738"/>
                </a:cubicBezTo>
                <a:cubicBezTo>
                  <a:pt x="208094" y="79966"/>
                  <a:pt x="208842" y="80291"/>
                  <a:pt x="209265" y="80356"/>
                </a:cubicBezTo>
                <a:cubicBezTo>
                  <a:pt x="209297" y="79836"/>
                  <a:pt x="209460" y="79673"/>
                  <a:pt x="208679" y="79218"/>
                </a:cubicBezTo>
                <a:cubicBezTo>
                  <a:pt x="208126" y="79218"/>
                  <a:pt x="207248" y="79413"/>
                  <a:pt x="206696" y="79413"/>
                </a:cubicBezTo>
                <a:cubicBezTo>
                  <a:pt x="206403" y="79836"/>
                  <a:pt x="206468" y="79966"/>
                  <a:pt x="206175" y="80389"/>
                </a:cubicBezTo>
                <a:cubicBezTo>
                  <a:pt x="205655" y="80128"/>
                  <a:pt x="205070" y="80096"/>
                  <a:pt x="204549" y="79836"/>
                </a:cubicBezTo>
                <a:cubicBezTo>
                  <a:pt x="204419" y="79803"/>
                  <a:pt x="204484" y="80193"/>
                  <a:pt x="204354" y="80193"/>
                </a:cubicBezTo>
                <a:cubicBezTo>
                  <a:pt x="203899" y="80259"/>
                  <a:pt x="203216" y="80096"/>
                  <a:pt x="202858" y="79803"/>
                </a:cubicBezTo>
                <a:cubicBezTo>
                  <a:pt x="203118" y="79185"/>
                  <a:pt x="203379" y="78665"/>
                  <a:pt x="203379" y="78275"/>
                </a:cubicBezTo>
                <a:cubicBezTo>
                  <a:pt x="203411" y="77755"/>
                  <a:pt x="204061" y="77527"/>
                  <a:pt x="204452" y="77364"/>
                </a:cubicBezTo>
                <a:cubicBezTo>
                  <a:pt x="203346" y="76454"/>
                  <a:pt x="202631" y="76194"/>
                  <a:pt x="202305" y="76681"/>
                </a:cubicBezTo>
                <a:lnTo>
                  <a:pt x="200972" y="75251"/>
                </a:lnTo>
                <a:lnTo>
                  <a:pt x="200874" y="75316"/>
                </a:lnTo>
                <a:lnTo>
                  <a:pt x="200712" y="75088"/>
                </a:lnTo>
                <a:lnTo>
                  <a:pt x="200777" y="75023"/>
                </a:lnTo>
                <a:lnTo>
                  <a:pt x="200549" y="74795"/>
                </a:lnTo>
                <a:cubicBezTo>
                  <a:pt x="199834" y="75023"/>
                  <a:pt x="199151" y="75446"/>
                  <a:pt x="198468" y="75771"/>
                </a:cubicBezTo>
                <a:cubicBezTo>
                  <a:pt x="196679" y="76714"/>
                  <a:pt x="196972" y="76031"/>
                  <a:pt x="195119" y="75803"/>
                </a:cubicBezTo>
                <a:cubicBezTo>
                  <a:pt x="193362" y="75608"/>
                  <a:pt x="191639" y="75901"/>
                  <a:pt x="190013" y="75771"/>
                </a:cubicBezTo>
                <a:cubicBezTo>
                  <a:pt x="188127" y="75218"/>
                  <a:pt x="186533" y="74015"/>
                  <a:pt x="185070" y="75478"/>
                </a:cubicBezTo>
                <a:lnTo>
                  <a:pt x="185070" y="75478"/>
                </a:lnTo>
                <a:lnTo>
                  <a:pt x="182533" y="75283"/>
                </a:lnTo>
                <a:cubicBezTo>
                  <a:pt x="181558" y="74763"/>
                  <a:pt x="180582" y="74210"/>
                  <a:pt x="179607" y="73690"/>
                </a:cubicBezTo>
                <a:cubicBezTo>
                  <a:pt x="179054" y="72259"/>
                  <a:pt x="178176" y="71446"/>
                  <a:pt x="177070" y="71218"/>
                </a:cubicBezTo>
                <a:cubicBezTo>
                  <a:pt x="177038" y="69982"/>
                  <a:pt x="175997" y="69234"/>
                  <a:pt x="174599" y="68617"/>
                </a:cubicBezTo>
                <a:cubicBezTo>
                  <a:pt x="173363" y="68421"/>
                  <a:pt x="172452" y="68031"/>
                  <a:pt x="172550" y="67023"/>
                </a:cubicBezTo>
                <a:cubicBezTo>
                  <a:pt x="170826" y="66503"/>
                  <a:pt x="169883" y="65755"/>
                  <a:pt x="170306" y="64649"/>
                </a:cubicBezTo>
                <a:cubicBezTo>
                  <a:pt x="170274" y="63771"/>
                  <a:pt x="170241" y="62861"/>
                  <a:pt x="170208" y="61983"/>
                </a:cubicBezTo>
                <a:cubicBezTo>
                  <a:pt x="169916" y="61235"/>
                  <a:pt x="169623" y="60519"/>
                  <a:pt x="169330" y="59771"/>
                </a:cubicBezTo>
                <a:cubicBezTo>
                  <a:pt x="169493" y="59446"/>
                  <a:pt x="169656" y="59121"/>
                  <a:pt x="169818" y="58796"/>
                </a:cubicBezTo>
                <a:cubicBezTo>
                  <a:pt x="168387" y="58178"/>
                  <a:pt x="168843" y="56975"/>
                  <a:pt x="168810" y="56064"/>
                </a:cubicBezTo>
                <a:cubicBezTo>
                  <a:pt x="168778" y="54861"/>
                  <a:pt x="167704" y="54048"/>
                  <a:pt x="167282" y="52910"/>
                </a:cubicBezTo>
                <a:cubicBezTo>
                  <a:pt x="166989" y="52487"/>
                  <a:pt x="166696" y="52097"/>
                  <a:pt x="166371" y="51674"/>
                </a:cubicBezTo>
                <a:cubicBezTo>
                  <a:pt x="166371" y="51706"/>
                  <a:pt x="166339" y="51739"/>
                  <a:pt x="166339" y="51771"/>
                </a:cubicBezTo>
                <a:lnTo>
                  <a:pt x="166111" y="51511"/>
                </a:lnTo>
                <a:cubicBezTo>
                  <a:pt x="166144" y="51479"/>
                  <a:pt x="166144" y="51446"/>
                  <a:pt x="166144" y="51414"/>
                </a:cubicBezTo>
                <a:cubicBezTo>
                  <a:pt x="164648" y="49593"/>
                  <a:pt x="162696" y="48389"/>
                  <a:pt x="159152" y="49528"/>
                </a:cubicBezTo>
                <a:cubicBezTo>
                  <a:pt x="158794" y="49658"/>
                  <a:pt x="158371" y="49690"/>
                  <a:pt x="157884" y="49723"/>
                </a:cubicBezTo>
                <a:lnTo>
                  <a:pt x="157949" y="49788"/>
                </a:lnTo>
                <a:lnTo>
                  <a:pt x="157623" y="49820"/>
                </a:lnTo>
                <a:lnTo>
                  <a:pt x="157558" y="49723"/>
                </a:lnTo>
                <a:cubicBezTo>
                  <a:pt x="156485" y="49788"/>
                  <a:pt x="155282" y="49788"/>
                  <a:pt x="154567" y="50178"/>
                </a:cubicBezTo>
                <a:cubicBezTo>
                  <a:pt x="152290" y="51381"/>
                  <a:pt x="150274" y="51739"/>
                  <a:pt x="147510" y="49332"/>
                </a:cubicBezTo>
                <a:cubicBezTo>
                  <a:pt x="146242" y="50178"/>
                  <a:pt x="144941" y="49983"/>
                  <a:pt x="143672" y="48650"/>
                </a:cubicBezTo>
                <a:cubicBezTo>
                  <a:pt x="142827" y="49528"/>
                  <a:pt x="142339" y="48942"/>
                  <a:pt x="141559" y="49007"/>
                </a:cubicBezTo>
                <a:cubicBezTo>
                  <a:pt x="141429" y="46991"/>
                  <a:pt x="139738" y="47316"/>
                  <a:pt x="138307" y="47251"/>
                </a:cubicBezTo>
                <a:cubicBezTo>
                  <a:pt x="137819" y="46926"/>
                  <a:pt x="137331" y="46601"/>
                  <a:pt x="136843" y="46276"/>
                </a:cubicBezTo>
                <a:cubicBezTo>
                  <a:pt x="136258" y="46536"/>
                  <a:pt x="135510" y="45755"/>
                  <a:pt x="135217" y="46926"/>
                </a:cubicBezTo>
                <a:cubicBezTo>
                  <a:pt x="134697" y="46926"/>
                  <a:pt x="134014" y="47056"/>
                  <a:pt x="133494" y="47056"/>
                </a:cubicBezTo>
                <a:cubicBezTo>
                  <a:pt x="134795" y="46276"/>
                  <a:pt x="133624" y="45658"/>
                  <a:pt x="133689" y="44975"/>
                </a:cubicBezTo>
                <a:cubicBezTo>
                  <a:pt x="133396" y="45885"/>
                  <a:pt x="131478" y="45430"/>
                  <a:pt x="130372" y="45658"/>
                </a:cubicBezTo>
                <a:cubicBezTo>
                  <a:pt x="129982" y="44942"/>
                  <a:pt x="129591" y="44194"/>
                  <a:pt x="129201" y="43479"/>
                </a:cubicBezTo>
                <a:cubicBezTo>
                  <a:pt x="128258" y="43446"/>
                  <a:pt x="127478" y="43219"/>
                  <a:pt x="126762" y="42926"/>
                </a:cubicBezTo>
                <a:lnTo>
                  <a:pt x="126730" y="42991"/>
                </a:lnTo>
                <a:lnTo>
                  <a:pt x="126470" y="42861"/>
                </a:lnTo>
                <a:lnTo>
                  <a:pt x="126502" y="42796"/>
                </a:lnTo>
                <a:cubicBezTo>
                  <a:pt x="125559" y="42373"/>
                  <a:pt x="124681" y="41820"/>
                  <a:pt x="123640" y="41333"/>
                </a:cubicBezTo>
                <a:cubicBezTo>
                  <a:pt x="122827" y="40390"/>
                  <a:pt x="121364" y="39349"/>
                  <a:pt x="120551" y="38373"/>
                </a:cubicBezTo>
                <a:cubicBezTo>
                  <a:pt x="119673" y="38243"/>
                  <a:pt x="119055" y="37658"/>
                  <a:pt x="119185" y="37495"/>
                </a:cubicBezTo>
                <a:cubicBezTo>
                  <a:pt x="119868" y="36585"/>
                  <a:pt x="120226" y="35902"/>
                  <a:pt x="119738" y="35284"/>
                </a:cubicBezTo>
                <a:cubicBezTo>
                  <a:pt x="118372" y="33495"/>
                  <a:pt x="116096" y="33138"/>
                  <a:pt x="115998" y="34048"/>
                </a:cubicBezTo>
                <a:cubicBezTo>
                  <a:pt x="115966" y="34471"/>
                  <a:pt x="117234" y="36292"/>
                  <a:pt x="117527" y="36812"/>
                </a:cubicBezTo>
                <a:cubicBezTo>
                  <a:pt x="117852" y="37398"/>
                  <a:pt x="114958" y="36812"/>
                  <a:pt x="114405" y="36617"/>
                </a:cubicBezTo>
                <a:lnTo>
                  <a:pt x="114275" y="36617"/>
                </a:lnTo>
                <a:cubicBezTo>
                  <a:pt x="112356" y="36357"/>
                  <a:pt x="110437" y="36195"/>
                  <a:pt x="108551" y="36910"/>
                </a:cubicBezTo>
                <a:cubicBezTo>
                  <a:pt x="106633" y="37203"/>
                  <a:pt x="104616" y="37300"/>
                  <a:pt x="102698" y="35999"/>
                </a:cubicBezTo>
                <a:cubicBezTo>
                  <a:pt x="100584" y="35317"/>
                  <a:pt x="100519" y="33756"/>
                  <a:pt x="101007" y="31544"/>
                </a:cubicBezTo>
                <a:cubicBezTo>
                  <a:pt x="100486" y="30991"/>
                  <a:pt x="99966" y="30439"/>
                  <a:pt x="99446" y="29853"/>
                </a:cubicBezTo>
                <a:cubicBezTo>
                  <a:pt x="99218" y="29918"/>
                  <a:pt x="98990" y="29983"/>
                  <a:pt x="98763" y="30048"/>
                </a:cubicBezTo>
                <a:cubicBezTo>
                  <a:pt x="100259" y="32585"/>
                  <a:pt x="98795" y="33235"/>
                  <a:pt x="99056" y="35121"/>
                </a:cubicBezTo>
                <a:cubicBezTo>
                  <a:pt x="98177" y="34211"/>
                  <a:pt x="97365" y="33691"/>
                  <a:pt x="96909" y="35121"/>
                </a:cubicBezTo>
                <a:cubicBezTo>
                  <a:pt x="96259" y="35089"/>
                  <a:pt x="95446" y="36097"/>
                  <a:pt x="94665" y="35479"/>
                </a:cubicBezTo>
                <a:cubicBezTo>
                  <a:pt x="94373" y="34861"/>
                  <a:pt x="94405" y="33788"/>
                  <a:pt x="94145" y="33138"/>
                </a:cubicBezTo>
                <a:cubicBezTo>
                  <a:pt x="93169" y="32878"/>
                  <a:pt x="92194" y="32617"/>
                  <a:pt x="91218" y="32357"/>
                </a:cubicBezTo>
                <a:lnTo>
                  <a:pt x="88877" y="32357"/>
                </a:lnTo>
                <a:cubicBezTo>
                  <a:pt x="87836" y="32390"/>
                  <a:pt x="86796" y="32422"/>
                  <a:pt x="85755" y="32455"/>
                </a:cubicBezTo>
                <a:cubicBezTo>
                  <a:pt x="84357" y="31804"/>
                  <a:pt x="81170" y="31056"/>
                  <a:pt x="79804" y="30406"/>
                </a:cubicBezTo>
                <a:cubicBezTo>
                  <a:pt x="77885" y="29626"/>
                  <a:pt x="77788" y="28975"/>
                  <a:pt x="75869" y="28162"/>
                </a:cubicBezTo>
                <a:cubicBezTo>
                  <a:pt x="75674" y="27837"/>
                  <a:pt x="75479" y="27512"/>
                  <a:pt x="75284" y="27187"/>
                </a:cubicBezTo>
                <a:cubicBezTo>
                  <a:pt x="75056" y="27317"/>
                  <a:pt x="74828" y="27447"/>
                  <a:pt x="74601" y="27577"/>
                </a:cubicBezTo>
                <a:cubicBezTo>
                  <a:pt x="73658" y="26731"/>
                  <a:pt x="74080" y="25886"/>
                  <a:pt x="75576" y="25593"/>
                </a:cubicBezTo>
                <a:cubicBezTo>
                  <a:pt x="76780" y="25561"/>
                  <a:pt x="77983" y="25528"/>
                  <a:pt x="79186" y="25496"/>
                </a:cubicBezTo>
                <a:cubicBezTo>
                  <a:pt x="80324" y="25528"/>
                  <a:pt x="81462" y="25561"/>
                  <a:pt x="82601" y="25593"/>
                </a:cubicBezTo>
                <a:cubicBezTo>
                  <a:pt x="85105" y="24845"/>
                  <a:pt x="86568" y="24455"/>
                  <a:pt x="87088" y="23252"/>
                </a:cubicBezTo>
                <a:cubicBezTo>
                  <a:pt x="87121" y="23122"/>
                  <a:pt x="87153" y="23024"/>
                  <a:pt x="87186" y="22927"/>
                </a:cubicBezTo>
                <a:lnTo>
                  <a:pt x="87186" y="22927"/>
                </a:lnTo>
                <a:lnTo>
                  <a:pt x="87283" y="22634"/>
                </a:lnTo>
                <a:lnTo>
                  <a:pt x="87316" y="22634"/>
                </a:lnTo>
                <a:cubicBezTo>
                  <a:pt x="87348" y="22471"/>
                  <a:pt x="87381" y="22341"/>
                  <a:pt x="87381" y="22211"/>
                </a:cubicBezTo>
                <a:close/>
                <a:moveTo>
                  <a:pt x="191054" y="41625"/>
                </a:moveTo>
                <a:cubicBezTo>
                  <a:pt x="194306" y="40715"/>
                  <a:pt x="191639" y="39512"/>
                  <a:pt x="192875" y="39251"/>
                </a:cubicBezTo>
                <a:cubicBezTo>
                  <a:pt x="193623" y="39089"/>
                  <a:pt x="192972" y="36943"/>
                  <a:pt x="191834" y="37008"/>
                </a:cubicBezTo>
                <a:cubicBezTo>
                  <a:pt x="189623" y="37073"/>
                  <a:pt x="190956" y="36877"/>
                  <a:pt x="189948" y="36455"/>
                </a:cubicBezTo>
                <a:cubicBezTo>
                  <a:pt x="189200" y="36162"/>
                  <a:pt x="190631" y="37918"/>
                  <a:pt x="189005" y="36487"/>
                </a:cubicBezTo>
                <a:cubicBezTo>
                  <a:pt x="188452" y="35967"/>
                  <a:pt x="186924" y="35804"/>
                  <a:pt x="187314" y="35577"/>
                </a:cubicBezTo>
                <a:cubicBezTo>
                  <a:pt x="188777" y="34699"/>
                  <a:pt x="187281" y="34666"/>
                  <a:pt x="186696" y="34178"/>
                </a:cubicBezTo>
                <a:cubicBezTo>
                  <a:pt x="185460" y="33008"/>
                  <a:pt x="187346" y="33756"/>
                  <a:pt x="186241" y="32780"/>
                </a:cubicBezTo>
                <a:cubicBezTo>
                  <a:pt x="185460" y="32097"/>
                  <a:pt x="186989" y="31869"/>
                  <a:pt x="185037" y="31902"/>
                </a:cubicBezTo>
                <a:cubicBezTo>
                  <a:pt x="183704" y="31934"/>
                  <a:pt x="185981" y="31284"/>
                  <a:pt x="185200" y="30731"/>
                </a:cubicBezTo>
                <a:cubicBezTo>
                  <a:pt x="184257" y="30048"/>
                  <a:pt x="184647" y="31739"/>
                  <a:pt x="183802" y="29821"/>
                </a:cubicBezTo>
                <a:cubicBezTo>
                  <a:pt x="183411" y="29008"/>
                  <a:pt x="180940" y="32617"/>
                  <a:pt x="180842" y="28260"/>
                </a:cubicBezTo>
                <a:cubicBezTo>
                  <a:pt x="180810" y="27154"/>
                  <a:pt x="177786" y="25821"/>
                  <a:pt x="176680" y="25626"/>
                </a:cubicBezTo>
                <a:cubicBezTo>
                  <a:pt x="176225" y="25561"/>
                  <a:pt x="175509" y="25593"/>
                  <a:pt x="175054" y="25040"/>
                </a:cubicBezTo>
                <a:cubicBezTo>
                  <a:pt x="174729" y="24618"/>
                  <a:pt x="173721" y="23837"/>
                  <a:pt x="173851" y="23414"/>
                </a:cubicBezTo>
                <a:cubicBezTo>
                  <a:pt x="174143" y="22504"/>
                  <a:pt x="171217" y="22081"/>
                  <a:pt x="170046" y="22504"/>
                </a:cubicBezTo>
                <a:cubicBezTo>
                  <a:pt x="168452" y="23057"/>
                  <a:pt x="167217" y="22731"/>
                  <a:pt x="164648" y="22309"/>
                </a:cubicBezTo>
                <a:cubicBezTo>
                  <a:pt x="164030" y="23740"/>
                  <a:pt x="165428" y="23024"/>
                  <a:pt x="164322" y="24032"/>
                </a:cubicBezTo>
                <a:cubicBezTo>
                  <a:pt x="163509" y="24813"/>
                  <a:pt x="167607" y="24910"/>
                  <a:pt x="167509" y="24975"/>
                </a:cubicBezTo>
                <a:cubicBezTo>
                  <a:pt x="166209" y="25918"/>
                  <a:pt x="170241" y="26211"/>
                  <a:pt x="170891" y="26048"/>
                </a:cubicBezTo>
                <a:cubicBezTo>
                  <a:pt x="172908" y="25528"/>
                  <a:pt x="171834" y="27057"/>
                  <a:pt x="174078" y="26439"/>
                </a:cubicBezTo>
                <a:cubicBezTo>
                  <a:pt x="174794" y="26244"/>
                  <a:pt x="175347" y="26048"/>
                  <a:pt x="175151" y="26992"/>
                </a:cubicBezTo>
                <a:cubicBezTo>
                  <a:pt x="175054" y="27479"/>
                  <a:pt x="173460" y="27739"/>
                  <a:pt x="175802" y="28065"/>
                </a:cubicBezTo>
                <a:cubicBezTo>
                  <a:pt x="177460" y="28260"/>
                  <a:pt x="176582" y="29691"/>
                  <a:pt x="178306" y="30406"/>
                </a:cubicBezTo>
                <a:cubicBezTo>
                  <a:pt x="179379" y="30829"/>
                  <a:pt x="178143" y="30276"/>
                  <a:pt x="179964" y="31024"/>
                </a:cubicBezTo>
                <a:cubicBezTo>
                  <a:pt x="180615" y="31284"/>
                  <a:pt x="183119" y="31089"/>
                  <a:pt x="181265" y="32910"/>
                </a:cubicBezTo>
                <a:cubicBezTo>
                  <a:pt x="180940" y="33203"/>
                  <a:pt x="181298" y="34276"/>
                  <a:pt x="181720" y="33756"/>
                </a:cubicBezTo>
                <a:cubicBezTo>
                  <a:pt x="181916" y="33528"/>
                  <a:pt x="182566" y="35349"/>
                  <a:pt x="183867" y="35317"/>
                </a:cubicBezTo>
                <a:cubicBezTo>
                  <a:pt x="186046" y="35219"/>
                  <a:pt x="183737" y="37560"/>
                  <a:pt x="185655" y="38373"/>
                </a:cubicBezTo>
                <a:cubicBezTo>
                  <a:pt x="187932" y="39349"/>
                  <a:pt x="186891" y="38829"/>
                  <a:pt x="187249" y="38438"/>
                </a:cubicBezTo>
                <a:cubicBezTo>
                  <a:pt x="187574" y="38081"/>
                  <a:pt x="187899" y="39544"/>
                  <a:pt x="187606" y="37886"/>
                </a:cubicBezTo>
                <a:cubicBezTo>
                  <a:pt x="189525" y="39284"/>
                  <a:pt x="188972" y="38438"/>
                  <a:pt x="188289" y="39284"/>
                </a:cubicBezTo>
                <a:cubicBezTo>
                  <a:pt x="187769" y="39902"/>
                  <a:pt x="190176" y="39219"/>
                  <a:pt x="190403" y="40194"/>
                </a:cubicBezTo>
                <a:cubicBezTo>
                  <a:pt x="190436" y="40194"/>
                  <a:pt x="191379" y="41528"/>
                  <a:pt x="191054" y="41625"/>
                </a:cubicBezTo>
                <a:close/>
                <a:moveTo>
                  <a:pt x="147087" y="62991"/>
                </a:moveTo>
                <a:cubicBezTo>
                  <a:pt x="145461" y="63251"/>
                  <a:pt x="146664" y="63511"/>
                  <a:pt x="144616" y="62958"/>
                </a:cubicBezTo>
                <a:cubicBezTo>
                  <a:pt x="143575" y="62665"/>
                  <a:pt x="143900" y="63478"/>
                  <a:pt x="145006" y="64129"/>
                </a:cubicBezTo>
                <a:cubicBezTo>
                  <a:pt x="145916" y="64682"/>
                  <a:pt x="147770" y="66698"/>
                  <a:pt x="148843" y="65300"/>
                </a:cubicBezTo>
                <a:cubicBezTo>
                  <a:pt x="149526" y="64422"/>
                  <a:pt x="147575" y="62926"/>
                  <a:pt x="147087" y="62991"/>
                </a:cubicBezTo>
                <a:close/>
                <a:moveTo>
                  <a:pt x="152193" y="66340"/>
                </a:moveTo>
                <a:cubicBezTo>
                  <a:pt x="150046" y="65625"/>
                  <a:pt x="149298" y="66958"/>
                  <a:pt x="151380" y="67413"/>
                </a:cubicBezTo>
                <a:cubicBezTo>
                  <a:pt x="152453" y="67641"/>
                  <a:pt x="151932" y="68096"/>
                  <a:pt x="152843" y="68909"/>
                </a:cubicBezTo>
                <a:cubicBezTo>
                  <a:pt x="153819" y="69787"/>
                  <a:pt x="153721" y="70015"/>
                  <a:pt x="155184" y="70275"/>
                </a:cubicBezTo>
                <a:cubicBezTo>
                  <a:pt x="155770" y="70373"/>
                  <a:pt x="157884" y="72974"/>
                  <a:pt x="158697" y="73104"/>
                </a:cubicBezTo>
                <a:cubicBezTo>
                  <a:pt x="159672" y="73234"/>
                  <a:pt x="159932" y="74242"/>
                  <a:pt x="160648" y="73592"/>
                </a:cubicBezTo>
                <a:cubicBezTo>
                  <a:pt x="161103" y="73169"/>
                  <a:pt x="160420" y="72551"/>
                  <a:pt x="159835" y="72389"/>
                </a:cubicBezTo>
                <a:cubicBezTo>
                  <a:pt x="156518" y="71576"/>
                  <a:pt x="158501" y="69234"/>
                  <a:pt x="155900" y="69299"/>
                </a:cubicBezTo>
                <a:cubicBezTo>
                  <a:pt x="154274" y="69364"/>
                  <a:pt x="155737" y="68519"/>
                  <a:pt x="153884" y="67413"/>
                </a:cubicBezTo>
                <a:cubicBezTo>
                  <a:pt x="153331" y="67056"/>
                  <a:pt x="153136" y="66633"/>
                  <a:pt x="152193" y="66340"/>
                </a:cubicBezTo>
                <a:close/>
                <a:moveTo>
                  <a:pt x="164160" y="74405"/>
                </a:moveTo>
                <a:cubicBezTo>
                  <a:pt x="162599" y="73852"/>
                  <a:pt x="163509" y="74242"/>
                  <a:pt x="162436" y="73625"/>
                </a:cubicBezTo>
                <a:cubicBezTo>
                  <a:pt x="161981" y="73332"/>
                  <a:pt x="161168" y="74210"/>
                  <a:pt x="162339" y="74958"/>
                </a:cubicBezTo>
                <a:cubicBezTo>
                  <a:pt x="163835" y="75933"/>
                  <a:pt x="162111" y="75641"/>
                  <a:pt x="164290" y="76324"/>
                </a:cubicBezTo>
                <a:cubicBezTo>
                  <a:pt x="164030" y="75316"/>
                  <a:pt x="164908" y="74665"/>
                  <a:pt x="164160" y="74405"/>
                </a:cubicBezTo>
                <a:close/>
                <a:moveTo>
                  <a:pt x="166144" y="73592"/>
                </a:moveTo>
                <a:cubicBezTo>
                  <a:pt x="164062" y="73364"/>
                  <a:pt x="167087" y="76226"/>
                  <a:pt x="167412" y="74665"/>
                </a:cubicBezTo>
                <a:cubicBezTo>
                  <a:pt x="167639" y="73429"/>
                  <a:pt x="168030" y="74145"/>
                  <a:pt x="166631" y="73917"/>
                </a:cubicBezTo>
                <a:cubicBezTo>
                  <a:pt x="166306" y="73852"/>
                  <a:pt x="166371" y="73722"/>
                  <a:pt x="166209" y="73560"/>
                </a:cubicBezTo>
                <a:close/>
                <a:moveTo>
                  <a:pt x="166826" y="71511"/>
                </a:moveTo>
                <a:cubicBezTo>
                  <a:pt x="166046" y="71543"/>
                  <a:pt x="165981" y="71738"/>
                  <a:pt x="166144" y="72486"/>
                </a:cubicBezTo>
                <a:cubicBezTo>
                  <a:pt x="166209" y="72877"/>
                  <a:pt x="167770" y="72974"/>
                  <a:pt x="167347" y="71999"/>
                </a:cubicBezTo>
                <a:cubicBezTo>
                  <a:pt x="167054" y="71348"/>
                  <a:pt x="167054" y="71478"/>
                  <a:pt x="166826" y="71511"/>
                </a:cubicBezTo>
                <a:close/>
                <a:moveTo>
                  <a:pt x="169883" y="74047"/>
                </a:moveTo>
                <a:cubicBezTo>
                  <a:pt x="169395" y="74210"/>
                  <a:pt x="168225" y="74340"/>
                  <a:pt x="169200" y="75153"/>
                </a:cubicBezTo>
                <a:cubicBezTo>
                  <a:pt x="170501" y="76259"/>
                  <a:pt x="169721" y="74828"/>
                  <a:pt x="171054" y="75348"/>
                </a:cubicBezTo>
                <a:cubicBezTo>
                  <a:pt x="172257" y="75836"/>
                  <a:pt x="171217" y="74373"/>
                  <a:pt x="172192" y="74405"/>
                </a:cubicBezTo>
                <a:cubicBezTo>
                  <a:pt x="174078" y="74438"/>
                  <a:pt x="172420" y="73104"/>
                  <a:pt x="172095" y="73299"/>
                </a:cubicBezTo>
                <a:cubicBezTo>
                  <a:pt x="171607" y="73625"/>
                  <a:pt x="171444" y="74112"/>
                  <a:pt x="170761" y="73755"/>
                </a:cubicBezTo>
                <a:cubicBezTo>
                  <a:pt x="170339" y="73560"/>
                  <a:pt x="170664" y="73852"/>
                  <a:pt x="170013" y="73950"/>
                </a:cubicBezTo>
                <a:close/>
                <a:moveTo>
                  <a:pt x="167997" y="76194"/>
                </a:moveTo>
                <a:cubicBezTo>
                  <a:pt x="166729" y="76064"/>
                  <a:pt x="167737" y="76909"/>
                  <a:pt x="166436" y="76844"/>
                </a:cubicBezTo>
                <a:cubicBezTo>
                  <a:pt x="165721" y="76811"/>
                  <a:pt x="164615" y="78210"/>
                  <a:pt x="167965" y="77982"/>
                </a:cubicBezTo>
                <a:cubicBezTo>
                  <a:pt x="168225" y="77429"/>
                  <a:pt x="168875" y="76226"/>
                  <a:pt x="167835" y="76129"/>
                </a:cubicBezTo>
                <a:lnTo>
                  <a:pt x="167997" y="76194"/>
                </a:lnTo>
                <a:close/>
                <a:moveTo>
                  <a:pt x="172062" y="77820"/>
                </a:moveTo>
                <a:cubicBezTo>
                  <a:pt x="168095" y="76519"/>
                  <a:pt x="168973" y="78405"/>
                  <a:pt x="170664" y="78502"/>
                </a:cubicBezTo>
                <a:cubicBezTo>
                  <a:pt x="170664" y="78730"/>
                  <a:pt x="173038" y="79478"/>
                  <a:pt x="173525" y="79836"/>
                </a:cubicBezTo>
                <a:cubicBezTo>
                  <a:pt x="174859" y="80811"/>
                  <a:pt x="175412" y="81885"/>
                  <a:pt x="174631" y="79966"/>
                </a:cubicBezTo>
                <a:cubicBezTo>
                  <a:pt x="173460" y="77169"/>
                  <a:pt x="174208" y="75738"/>
                  <a:pt x="173721" y="75543"/>
                </a:cubicBezTo>
                <a:lnTo>
                  <a:pt x="172712" y="76291"/>
                </a:lnTo>
                <a:lnTo>
                  <a:pt x="173103" y="78307"/>
                </a:lnTo>
                <a:close/>
                <a:moveTo>
                  <a:pt x="142729" y="15902"/>
                </a:moveTo>
                <a:cubicBezTo>
                  <a:pt x="141656" y="15935"/>
                  <a:pt x="140551" y="17658"/>
                  <a:pt x="143087" y="17691"/>
                </a:cubicBezTo>
                <a:cubicBezTo>
                  <a:pt x="143542" y="17691"/>
                  <a:pt x="149786" y="23349"/>
                  <a:pt x="148680" y="20618"/>
                </a:cubicBezTo>
                <a:cubicBezTo>
                  <a:pt x="148388" y="19902"/>
                  <a:pt x="143575" y="16748"/>
                  <a:pt x="142567" y="15902"/>
                </a:cubicBezTo>
                <a:lnTo>
                  <a:pt x="142469" y="15837"/>
                </a:lnTo>
                <a:lnTo>
                  <a:pt x="142729" y="15902"/>
                </a:lnTo>
                <a:close/>
                <a:moveTo>
                  <a:pt x="153461" y="20683"/>
                </a:moveTo>
                <a:cubicBezTo>
                  <a:pt x="152388" y="20553"/>
                  <a:pt x="150599" y="19935"/>
                  <a:pt x="149949" y="21171"/>
                </a:cubicBezTo>
                <a:cubicBezTo>
                  <a:pt x="150697" y="22244"/>
                  <a:pt x="151087" y="20780"/>
                  <a:pt x="151900" y="22244"/>
                </a:cubicBezTo>
                <a:cubicBezTo>
                  <a:pt x="151965" y="22244"/>
                  <a:pt x="153981" y="21366"/>
                  <a:pt x="153754" y="21008"/>
                </a:cubicBezTo>
                <a:lnTo>
                  <a:pt x="153461" y="20683"/>
                </a:lnTo>
                <a:close/>
                <a:moveTo>
                  <a:pt x="197818" y="42861"/>
                </a:moveTo>
                <a:cubicBezTo>
                  <a:pt x="195704" y="41398"/>
                  <a:pt x="196647" y="39934"/>
                  <a:pt x="193980" y="41983"/>
                </a:cubicBezTo>
                <a:cubicBezTo>
                  <a:pt x="193460" y="42373"/>
                  <a:pt x="196614" y="42503"/>
                  <a:pt x="197492" y="43642"/>
                </a:cubicBezTo>
                <a:cubicBezTo>
                  <a:pt x="198110" y="44455"/>
                  <a:pt x="199021" y="43707"/>
                  <a:pt x="197818" y="42861"/>
                </a:cubicBezTo>
                <a:close/>
                <a:moveTo>
                  <a:pt x="186338" y="27479"/>
                </a:moveTo>
                <a:cubicBezTo>
                  <a:pt x="186111" y="27349"/>
                  <a:pt x="183997" y="26113"/>
                  <a:pt x="184517" y="27382"/>
                </a:cubicBezTo>
                <a:cubicBezTo>
                  <a:pt x="184615" y="27609"/>
                  <a:pt x="187964" y="29398"/>
                  <a:pt x="188322" y="31187"/>
                </a:cubicBezTo>
                <a:cubicBezTo>
                  <a:pt x="188907" y="34146"/>
                  <a:pt x="191054" y="32455"/>
                  <a:pt x="189850" y="30601"/>
                </a:cubicBezTo>
                <a:cubicBezTo>
                  <a:pt x="189005" y="29268"/>
                  <a:pt x="188452" y="28097"/>
                  <a:pt x="186728" y="27967"/>
                </a:cubicBezTo>
                <a:close/>
                <a:moveTo>
                  <a:pt x="121169" y="4716"/>
                </a:moveTo>
                <a:cubicBezTo>
                  <a:pt x="120584" y="4553"/>
                  <a:pt x="118730" y="4716"/>
                  <a:pt x="119738" y="5691"/>
                </a:cubicBezTo>
                <a:cubicBezTo>
                  <a:pt x="120356" y="6277"/>
                  <a:pt x="122210" y="5399"/>
                  <a:pt x="121397" y="4813"/>
                </a:cubicBezTo>
                <a:cubicBezTo>
                  <a:pt x="121299" y="4716"/>
                  <a:pt x="121234" y="4748"/>
                  <a:pt x="121169" y="4716"/>
                </a:cubicBezTo>
                <a:close/>
                <a:moveTo>
                  <a:pt x="129006" y="8488"/>
                </a:moveTo>
                <a:cubicBezTo>
                  <a:pt x="129722" y="8813"/>
                  <a:pt x="131575" y="11285"/>
                  <a:pt x="132030" y="9268"/>
                </a:cubicBezTo>
                <a:cubicBezTo>
                  <a:pt x="132583" y="6927"/>
                  <a:pt x="127835" y="7968"/>
                  <a:pt x="129006" y="8488"/>
                </a:cubicBezTo>
                <a:close/>
                <a:moveTo>
                  <a:pt x="121787" y="9431"/>
                </a:moveTo>
                <a:cubicBezTo>
                  <a:pt x="123088" y="9073"/>
                  <a:pt x="124779" y="8358"/>
                  <a:pt x="125169" y="10211"/>
                </a:cubicBezTo>
                <a:cubicBezTo>
                  <a:pt x="125364" y="11220"/>
                  <a:pt x="121819" y="9431"/>
                  <a:pt x="121787" y="9431"/>
                </a:cubicBezTo>
                <a:close/>
                <a:moveTo>
                  <a:pt x="125364" y="6992"/>
                </a:moveTo>
                <a:cubicBezTo>
                  <a:pt x="125169" y="6081"/>
                  <a:pt x="124779" y="6472"/>
                  <a:pt x="126405" y="6114"/>
                </a:cubicBezTo>
                <a:cubicBezTo>
                  <a:pt x="127705" y="5854"/>
                  <a:pt x="127868" y="5789"/>
                  <a:pt x="127348" y="7057"/>
                </a:cubicBezTo>
                <a:cubicBezTo>
                  <a:pt x="127022" y="7903"/>
                  <a:pt x="126827" y="8130"/>
                  <a:pt x="125917" y="7772"/>
                </a:cubicBezTo>
                <a:cubicBezTo>
                  <a:pt x="125657" y="7675"/>
                  <a:pt x="125396" y="7090"/>
                  <a:pt x="125364" y="6992"/>
                </a:cubicBezTo>
                <a:close/>
                <a:moveTo>
                  <a:pt x="200972" y="45755"/>
                </a:moveTo>
                <a:cubicBezTo>
                  <a:pt x="200029" y="45300"/>
                  <a:pt x="198923" y="46991"/>
                  <a:pt x="201070" y="47609"/>
                </a:cubicBezTo>
                <a:cubicBezTo>
                  <a:pt x="203151" y="48194"/>
                  <a:pt x="200159" y="49300"/>
                  <a:pt x="203801" y="50080"/>
                </a:cubicBezTo>
                <a:cubicBezTo>
                  <a:pt x="205037" y="50341"/>
                  <a:pt x="205622" y="51804"/>
                  <a:pt x="206273" y="49397"/>
                </a:cubicBezTo>
                <a:cubicBezTo>
                  <a:pt x="206500" y="48617"/>
                  <a:pt x="205752" y="48682"/>
                  <a:pt x="204582" y="48064"/>
                </a:cubicBezTo>
                <a:cubicBezTo>
                  <a:pt x="203021" y="47219"/>
                  <a:pt x="202793" y="46828"/>
                  <a:pt x="201557" y="46048"/>
                </a:cubicBezTo>
                <a:cubicBezTo>
                  <a:pt x="201460" y="45983"/>
                  <a:pt x="201037" y="45755"/>
                  <a:pt x="200972" y="45755"/>
                </a:cubicBezTo>
                <a:close/>
                <a:moveTo>
                  <a:pt x="155900" y="18894"/>
                </a:moveTo>
                <a:cubicBezTo>
                  <a:pt x="162339" y="18894"/>
                  <a:pt x="157688" y="19382"/>
                  <a:pt x="158566" y="22081"/>
                </a:cubicBezTo>
                <a:cubicBezTo>
                  <a:pt x="159022" y="23479"/>
                  <a:pt x="163217" y="22406"/>
                  <a:pt x="162436" y="24748"/>
                </a:cubicBezTo>
                <a:cubicBezTo>
                  <a:pt x="162274" y="25301"/>
                  <a:pt x="155900" y="26048"/>
                  <a:pt x="155867" y="23805"/>
                </a:cubicBezTo>
                <a:cubicBezTo>
                  <a:pt x="155835" y="20845"/>
                  <a:pt x="158306" y="20488"/>
                  <a:pt x="155900" y="18894"/>
                </a:cubicBezTo>
                <a:close/>
                <a:moveTo>
                  <a:pt x="47154" y="51121"/>
                </a:moveTo>
                <a:cubicBezTo>
                  <a:pt x="46796" y="49918"/>
                  <a:pt x="45463" y="48129"/>
                  <a:pt x="46471" y="49137"/>
                </a:cubicBezTo>
                <a:cubicBezTo>
                  <a:pt x="49626" y="52324"/>
                  <a:pt x="52487" y="51999"/>
                  <a:pt x="52715" y="51186"/>
                </a:cubicBezTo>
                <a:cubicBezTo>
                  <a:pt x="52748" y="51121"/>
                  <a:pt x="52748" y="48194"/>
                  <a:pt x="51057" y="47706"/>
                </a:cubicBezTo>
                <a:cubicBezTo>
                  <a:pt x="47089" y="46568"/>
                  <a:pt x="50439" y="43154"/>
                  <a:pt x="50601" y="43089"/>
                </a:cubicBezTo>
                <a:cubicBezTo>
                  <a:pt x="50634" y="43056"/>
                  <a:pt x="52878" y="41203"/>
                  <a:pt x="52910" y="41203"/>
                </a:cubicBezTo>
                <a:cubicBezTo>
                  <a:pt x="53268" y="40682"/>
                  <a:pt x="52552" y="40357"/>
                  <a:pt x="53463" y="41138"/>
                </a:cubicBezTo>
                <a:cubicBezTo>
                  <a:pt x="56357" y="40032"/>
                  <a:pt x="56878" y="42178"/>
                  <a:pt x="59251" y="42178"/>
                </a:cubicBezTo>
                <a:cubicBezTo>
                  <a:pt x="59609" y="42178"/>
                  <a:pt x="60682" y="42666"/>
                  <a:pt x="59642" y="43219"/>
                </a:cubicBezTo>
                <a:cubicBezTo>
                  <a:pt x="59349" y="43381"/>
                  <a:pt x="59284" y="44780"/>
                  <a:pt x="59967" y="44910"/>
                </a:cubicBezTo>
                <a:cubicBezTo>
                  <a:pt x="62601" y="45398"/>
                  <a:pt x="62146" y="48162"/>
                  <a:pt x="62113" y="48487"/>
                </a:cubicBezTo>
                <a:cubicBezTo>
                  <a:pt x="62081" y="49528"/>
                  <a:pt x="65723" y="51056"/>
                  <a:pt x="61268" y="52942"/>
                </a:cubicBezTo>
                <a:cubicBezTo>
                  <a:pt x="59544" y="53690"/>
                  <a:pt x="58894" y="52682"/>
                  <a:pt x="56325" y="54373"/>
                </a:cubicBezTo>
                <a:cubicBezTo>
                  <a:pt x="55349" y="55023"/>
                  <a:pt x="53430" y="55218"/>
                  <a:pt x="52260" y="54666"/>
                </a:cubicBezTo>
                <a:cubicBezTo>
                  <a:pt x="50959" y="53983"/>
                  <a:pt x="49626" y="55023"/>
                  <a:pt x="49170" y="54048"/>
                </a:cubicBezTo>
                <a:cubicBezTo>
                  <a:pt x="48910" y="53527"/>
                  <a:pt x="48260" y="52877"/>
                  <a:pt x="47707" y="52845"/>
                </a:cubicBezTo>
                <a:cubicBezTo>
                  <a:pt x="47609" y="52845"/>
                  <a:pt x="46634" y="51576"/>
                  <a:pt x="46862" y="50958"/>
                </a:cubicBezTo>
                <a:lnTo>
                  <a:pt x="46894" y="50861"/>
                </a:lnTo>
                <a:lnTo>
                  <a:pt x="47154" y="51121"/>
                </a:lnTo>
                <a:close/>
                <a:moveTo>
                  <a:pt x="89690" y="49397"/>
                </a:moveTo>
                <a:cubicBezTo>
                  <a:pt x="90178" y="51121"/>
                  <a:pt x="89755" y="50471"/>
                  <a:pt x="91023" y="50406"/>
                </a:cubicBezTo>
                <a:cubicBezTo>
                  <a:pt x="91088" y="50406"/>
                  <a:pt x="93625" y="47804"/>
                  <a:pt x="94210" y="47446"/>
                </a:cubicBezTo>
                <a:cubicBezTo>
                  <a:pt x="95088" y="46861"/>
                  <a:pt x="94113" y="46178"/>
                  <a:pt x="93397" y="46959"/>
                </a:cubicBezTo>
                <a:cubicBezTo>
                  <a:pt x="93235" y="47154"/>
                  <a:pt x="91511" y="48389"/>
                  <a:pt x="91478" y="48487"/>
                </a:cubicBezTo>
                <a:cubicBezTo>
                  <a:pt x="90633" y="48845"/>
                  <a:pt x="91641" y="49007"/>
                  <a:pt x="89820" y="49365"/>
                </a:cubicBezTo>
                <a:close/>
                <a:moveTo>
                  <a:pt x="76454" y="49105"/>
                </a:moveTo>
                <a:cubicBezTo>
                  <a:pt x="79771" y="45788"/>
                  <a:pt x="82373" y="50958"/>
                  <a:pt x="82178" y="45788"/>
                </a:cubicBezTo>
                <a:cubicBezTo>
                  <a:pt x="82178" y="45463"/>
                  <a:pt x="83901" y="43934"/>
                  <a:pt x="81885" y="44617"/>
                </a:cubicBezTo>
                <a:cubicBezTo>
                  <a:pt x="79934" y="45300"/>
                  <a:pt x="84096" y="47056"/>
                  <a:pt x="78048" y="46666"/>
                </a:cubicBezTo>
                <a:cubicBezTo>
                  <a:pt x="77462" y="46633"/>
                  <a:pt x="76747" y="47706"/>
                  <a:pt x="76259" y="48617"/>
                </a:cubicBezTo>
                <a:cubicBezTo>
                  <a:pt x="75837" y="49430"/>
                  <a:pt x="75609" y="50113"/>
                  <a:pt x="75869" y="49788"/>
                </a:cubicBezTo>
                <a:cubicBezTo>
                  <a:pt x="76064" y="49528"/>
                  <a:pt x="76259" y="49300"/>
                  <a:pt x="76454" y="49105"/>
                </a:cubicBezTo>
                <a:close/>
                <a:moveTo>
                  <a:pt x="118795" y="2927"/>
                </a:moveTo>
                <a:cubicBezTo>
                  <a:pt x="116876" y="2537"/>
                  <a:pt x="115348" y="2797"/>
                  <a:pt x="113039" y="2244"/>
                </a:cubicBezTo>
                <a:cubicBezTo>
                  <a:pt x="112128" y="2017"/>
                  <a:pt x="104681" y="0"/>
                  <a:pt x="104812" y="2179"/>
                </a:cubicBezTo>
                <a:cubicBezTo>
                  <a:pt x="104844" y="2602"/>
                  <a:pt x="110502" y="2277"/>
                  <a:pt x="111933" y="2797"/>
                </a:cubicBezTo>
                <a:cubicBezTo>
                  <a:pt x="113104" y="3252"/>
                  <a:pt x="119315" y="5626"/>
                  <a:pt x="118795" y="29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7" name="Google Shape;1747;p2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Bi-gram </a:t>
            </a:r>
            <a:r>
              <a:rPr lang="en-US" dirty="0" err="1"/>
              <a:t>WordCloud</a:t>
            </a:r>
            <a:r>
              <a:rPr lang="en-US" dirty="0"/>
              <a:t> for All Tweets</a:t>
            </a:r>
            <a:endParaRPr dirty="0"/>
          </a:p>
        </p:txBody>
      </p:sp>
      <p:grpSp>
        <p:nvGrpSpPr>
          <p:cNvPr id="1748" name="Google Shape;1748;p27"/>
          <p:cNvGrpSpPr/>
          <p:nvPr/>
        </p:nvGrpSpPr>
        <p:grpSpPr>
          <a:xfrm>
            <a:off x="6197975" y="1253675"/>
            <a:ext cx="2489400" cy="1107450"/>
            <a:chOff x="6197975" y="1253675"/>
            <a:chExt cx="2489400" cy="1107450"/>
          </a:xfrm>
        </p:grpSpPr>
        <p:sp>
          <p:nvSpPr>
            <p:cNvPr id="1749" name="Google Shape;1749;p27"/>
            <p:cNvSpPr txBox="1"/>
            <p:nvPr/>
          </p:nvSpPr>
          <p:spPr>
            <a:xfrm>
              <a:off x="6197975" y="1574525"/>
              <a:ext cx="2489400" cy="78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50" name="Google Shape;1750;p27"/>
            <p:cNvSpPr txBox="1"/>
            <p:nvPr/>
          </p:nvSpPr>
          <p:spPr>
            <a:xfrm>
              <a:off x="6197975" y="1253675"/>
              <a:ext cx="2489400" cy="450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accent4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THE CAPITAL</a:t>
              </a:r>
              <a:endParaRPr sz="2000" b="1">
                <a:solidFill>
                  <a:schemeClr val="accent4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5" name="Google Shape;1765;p28"/>
          <p:cNvGrpSpPr/>
          <p:nvPr/>
        </p:nvGrpSpPr>
        <p:grpSpPr>
          <a:xfrm>
            <a:off x="436113" y="1202350"/>
            <a:ext cx="3785460" cy="892650"/>
            <a:chOff x="436113" y="1202350"/>
            <a:chExt cx="3785460" cy="892650"/>
          </a:xfrm>
        </p:grpSpPr>
        <p:cxnSp>
          <p:nvCxnSpPr>
            <p:cNvPr id="1766" name="Google Shape;1766;p28"/>
            <p:cNvCxnSpPr>
              <a:stCxn id="1767" idx="6"/>
            </p:cNvCxnSpPr>
            <p:nvPr/>
          </p:nvCxnSpPr>
          <p:spPr>
            <a:xfrm>
              <a:off x="2405072" y="1753963"/>
              <a:ext cx="18165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67" name="Google Shape;1767;p28"/>
            <p:cNvSpPr/>
            <p:nvPr/>
          </p:nvSpPr>
          <p:spPr>
            <a:xfrm>
              <a:off x="1766972" y="1418863"/>
              <a:ext cx="638100" cy="67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28"/>
            <p:cNvSpPr txBox="1"/>
            <p:nvPr/>
          </p:nvSpPr>
          <p:spPr>
            <a:xfrm>
              <a:off x="436113" y="1414300"/>
              <a:ext cx="1323300" cy="68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Yes, this is the ringed one. It’s a gas giant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69" name="Google Shape;1769;p28"/>
            <p:cNvSpPr txBox="1"/>
            <p:nvPr/>
          </p:nvSpPr>
          <p:spPr>
            <a:xfrm>
              <a:off x="436113" y="1202350"/>
              <a:ext cx="861000" cy="2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SATURN</a:t>
              </a:r>
              <a:endParaRPr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70" name="Google Shape;1770;p28"/>
          <p:cNvGrpSpPr/>
          <p:nvPr/>
        </p:nvGrpSpPr>
        <p:grpSpPr>
          <a:xfrm>
            <a:off x="5016825" y="1202350"/>
            <a:ext cx="3669925" cy="892650"/>
            <a:chOff x="5016825" y="1202350"/>
            <a:chExt cx="3669925" cy="892650"/>
          </a:xfrm>
        </p:grpSpPr>
        <p:cxnSp>
          <p:nvCxnSpPr>
            <p:cNvPr id="1771" name="Google Shape;1771;p28"/>
            <p:cNvCxnSpPr>
              <a:endCxn id="1772" idx="2"/>
            </p:cNvCxnSpPr>
            <p:nvPr/>
          </p:nvCxnSpPr>
          <p:spPr>
            <a:xfrm>
              <a:off x="5016825" y="1753963"/>
              <a:ext cx="17631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72" name="Google Shape;1772;p28"/>
            <p:cNvSpPr/>
            <p:nvPr/>
          </p:nvSpPr>
          <p:spPr>
            <a:xfrm>
              <a:off x="6779925" y="1433863"/>
              <a:ext cx="640200" cy="6402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28"/>
            <p:cNvSpPr txBox="1"/>
            <p:nvPr/>
          </p:nvSpPr>
          <p:spPr>
            <a:xfrm>
              <a:off x="7327150" y="1414300"/>
              <a:ext cx="1359600" cy="68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74" name="Google Shape;1774;p28"/>
            <p:cNvSpPr txBox="1"/>
            <p:nvPr/>
          </p:nvSpPr>
          <p:spPr>
            <a:xfrm>
              <a:off x="7825750" y="1202350"/>
              <a:ext cx="861000" cy="2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775" name="Google Shape;1775;p28"/>
          <p:cNvSpPr/>
          <p:nvPr/>
        </p:nvSpPr>
        <p:spPr>
          <a:xfrm>
            <a:off x="2856900" y="1286825"/>
            <a:ext cx="3479100" cy="34791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6" name="Google Shape;1776;p28"/>
          <p:cNvSpPr/>
          <p:nvPr/>
        </p:nvSpPr>
        <p:spPr>
          <a:xfrm>
            <a:off x="3109200" y="1540475"/>
            <a:ext cx="2974500" cy="29718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7" name="Google Shape;1777;p28"/>
          <p:cNvSpPr/>
          <p:nvPr/>
        </p:nvSpPr>
        <p:spPr>
          <a:xfrm>
            <a:off x="3272400" y="1700525"/>
            <a:ext cx="2648100" cy="26517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8" name="Google Shape;1778;p2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Map of Cuba Infographics</a:t>
            </a:r>
            <a:endParaRPr dirty="0"/>
          </a:p>
        </p:txBody>
      </p:sp>
      <p:grpSp>
        <p:nvGrpSpPr>
          <p:cNvPr id="1779" name="Google Shape;1779;p28"/>
          <p:cNvGrpSpPr/>
          <p:nvPr/>
        </p:nvGrpSpPr>
        <p:grpSpPr>
          <a:xfrm>
            <a:off x="6957200" y="1609285"/>
            <a:ext cx="284329" cy="289355"/>
            <a:chOff x="-40372575" y="3604550"/>
            <a:chExt cx="311150" cy="316650"/>
          </a:xfrm>
        </p:grpSpPr>
        <p:sp>
          <p:nvSpPr>
            <p:cNvPr id="1780" name="Google Shape;1780;p28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28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28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28"/>
          <p:cNvGrpSpPr/>
          <p:nvPr/>
        </p:nvGrpSpPr>
        <p:grpSpPr>
          <a:xfrm>
            <a:off x="436113" y="3575900"/>
            <a:ext cx="4098663" cy="903750"/>
            <a:chOff x="436113" y="3575900"/>
            <a:chExt cx="4098663" cy="903750"/>
          </a:xfrm>
        </p:grpSpPr>
        <p:sp>
          <p:nvSpPr>
            <p:cNvPr id="1784" name="Google Shape;1784;p28"/>
            <p:cNvSpPr/>
            <p:nvPr/>
          </p:nvSpPr>
          <p:spPr>
            <a:xfrm>
              <a:off x="1766975" y="3759100"/>
              <a:ext cx="640200" cy="6402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85" name="Google Shape;1785;p28"/>
            <p:cNvCxnSpPr>
              <a:stCxn id="1784" idx="6"/>
            </p:cNvCxnSpPr>
            <p:nvPr/>
          </p:nvCxnSpPr>
          <p:spPr>
            <a:xfrm rot="10800000" flipH="1">
              <a:off x="2407175" y="4074700"/>
              <a:ext cx="2127600" cy="45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86" name="Google Shape;1786;p28"/>
            <p:cNvSpPr txBox="1"/>
            <p:nvPr/>
          </p:nvSpPr>
          <p:spPr>
            <a:xfrm>
              <a:off x="436113" y="3798950"/>
              <a:ext cx="1323300" cy="68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87" name="Google Shape;1787;p28"/>
            <p:cNvSpPr txBox="1"/>
            <p:nvPr/>
          </p:nvSpPr>
          <p:spPr>
            <a:xfrm>
              <a:off x="436113" y="3575900"/>
              <a:ext cx="861000" cy="2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788" name="Google Shape;1788;p28"/>
          <p:cNvGrpSpPr/>
          <p:nvPr/>
        </p:nvGrpSpPr>
        <p:grpSpPr>
          <a:xfrm>
            <a:off x="436113" y="2332650"/>
            <a:ext cx="2774463" cy="909800"/>
            <a:chOff x="436113" y="2332650"/>
            <a:chExt cx="2774463" cy="909800"/>
          </a:xfrm>
        </p:grpSpPr>
        <p:cxnSp>
          <p:nvCxnSpPr>
            <p:cNvPr id="1789" name="Google Shape;1789;p28"/>
            <p:cNvCxnSpPr>
              <a:stCxn id="1790" idx="6"/>
            </p:cNvCxnSpPr>
            <p:nvPr/>
          </p:nvCxnSpPr>
          <p:spPr>
            <a:xfrm>
              <a:off x="2407175" y="2887100"/>
              <a:ext cx="8034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90" name="Google Shape;1790;p28"/>
            <p:cNvSpPr/>
            <p:nvPr/>
          </p:nvSpPr>
          <p:spPr>
            <a:xfrm>
              <a:off x="1766975" y="2567000"/>
              <a:ext cx="640200" cy="6402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28"/>
            <p:cNvSpPr txBox="1"/>
            <p:nvPr/>
          </p:nvSpPr>
          <p:spPr>
            <a:xfrm>
              <a:off x="436113" y="2561750"/>
              <a:ext cx="1323300" cy="68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It’s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92" name="Google Shape;1792;p28"/>
            <p:cNvSpPr txBox="1"/>
            <p:nvPr/>
          </p:nvSpPr>
          <p:spPr>
            <a:xfrm>
              <a:off x="436113" y="2332650"/>
              <a:ext cx="861000" cy="2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793" name="Google Shape;1793;p28"/>
          <p:cNvSpPr/>
          <p:nvPr/>
        </p:nvSpPr>
        <p:spPr>
          <a:xfrm>
            <a:off x="3109201" y="2223375"/>
            <a:ext cx="2839482" cy="1682669"/>
          </a:xfrm>
          <a:custGeom>
            <a:avLst/>
            <a:gdLst/>
            <a:ahLst/>
            <a:cxnLst/>
            <a:rect l="l" t="t" r="r" b="b"/>
            <a:pathLst>
              <a:path w="138562" h="79540" extrusionOk="0">
                <a:moveTo>
                  <a:pt x="52921" y="75804"/>
                </a:moveTo>
                <a:cubicBezTo>
                  <a:pt x="53394" y="75015"/>
                  <a:pt x="53920" y="74174"/>
                  <a:pt x="54394" y="73332"/>
                </a:cubicBezTo>
                <a:cubicBezTo>
                  <a:pt x="52132" y="70386"/>
                  <a:pt x="50554" y="68387"/>
                  <a:pt x="54131" y="68071"/>
                </a:cubicBezTo>
                <a:cubicBezTo>
                  <a:pt x="56130" y="67756"/>
                  <a:pt x="57813" y="67914"/>
                  <a:pt x="59286" y="68071"/>
                </a:cubicBezTo>
                <a:cubicBezTo>
                  <a:pt x="61180" y="69492"/>
                  <a:pt x="63179" y="70596"/>
                  <a:pt x="66019" y="70439"/>
                </a:cubicBezTo>
                <a:cubicBezTo>
                  <a:pt x="67598" y="67914"/>
                  <a:pt x="70807" y="67703"/>
                  <a:pt x="74699" y="68334"/>
                </a:cubicBezTo>
                <a:cubicBezTo>
                  <a:pt x="77961" y="69492"/>
                  <a:pt x="76804" y="71386"/>
                  <a:pt x="79749" y="71806"/>
                </a:cubicBezTo>
                <a:cubicBezTo>
                  <a:pt x="82695" y="72227"/>
                  <a:pt x="86904" y="72543"/>
                  <a:pt x="88008" y="70176"/>
                </a:cubicBezTo>
                <a:cubicBezTo>
                  <a:pt x="87535" y="68808"/>
                  <a:pt x="88429" y="68019"/>
                  <a:pt x="89376" y="67072"/>
                </a:cubicBezTo>
                <a:cubicBezTo>
                  <a:pt x="88745" y="64915"/>
                  <a:pt x="89060" y="64231"/>
                  <a:pt x="90060" y="63547"/>
                </a:cubicBezTo>
                <a:cubicBezTo>
                  <a:pt x="97635" y="61811"/>
                  <a:pt x="94584" y="57813"/>
                  <a:pt x="97845" y="55078"/>
                </a:cubicBezTo>
                <a:cubicBezTo>
                  <a:pt x="100897" y="52343"/>
                  <a:pt x="103159" y="49818"/>
                  <a:pt x="100476" y="47555"/>
                </a:cubicBezTo>
                <a:cubicBezTo>
                  <a:pt x="97372" y="46030"/>
                  <a:pt x="97372" y="43768"/>
                  <a:pt x="97740" y="40086"/>
                </a:cubicBezTo>
                <a:cubicBezTo>
                  <a:pt x="98161" y="38665"/>
                  <a:pt x="98635" y="37192"/>
                  <a:pt x="99108" y="35772"/>
                </a:cubicBezTo>
                <a:cubicBezTo>
                  <a:pt x="97793" y="30669"/>
                  <a:pt x="99529" y="26934"/>
                  <a:pt x="102685" y="31827"/>
                </a:cubicBezTo>
                <a:cubicBezTo>
                  <a:pt x="103685" y="33878"/>
                  <a:pt x="104158" y="36088"/>
                  <a:pt x="105999" y="35351"/>
                </a:cubicBezTo>
                <a:cubicBezTo>
                  <a:pt x="107314" y="34194"/>
                  <a:pt x="107157" y="32616"/>
                  <a:pt x="108840" y="31984"/>
                </a:cubicBezTo>
                <a:cubicBezTo>
                  <a:pt x="109682" y="31879"/>
                  <a:pt x="109997" y="31143"/>
                  <a:pt x="109839" y="29933"/>
                </a:cubicBezTo>
                <a:cubicBezTo>
                  <a:pt x="109419" y="25672"/>
                  <a:pt x="110155" y="23778"/>
                  <a:pt x="113943" y="23988"/>
                </a:cubicBezTo>
                <a:cubicBezTo>
                  <a:pt x="117572" y="23883"/>
                  <a:pt x="118256" y="26408"/>
                  <a:pt x="120150" y="29091"/>
                </a:cubicBezTo>
                <a:cubicBezTo>
                  <a:pt x="122517" y="32668"/>
                  <a:pt x="125568" y="35562"/>
                  <a:pt x="129198" y="37981"/>
                </a:cubicBezTo>
                <a:cubicBezTo>
                  <a:pt x="129619" y="37718"/>
                  <a:pt x="129987" y="37508"/>
                  <a:pt x="130408" y="37245"/>
                </a:cubicBezTo>
                <a:cubicBezTo>
                  <a:pt x="130671" y="35719"/>
                  <a:pt x="131250" y="34509"/>
                  <a:pt x="132670" y="34036"/>
                </a:cubicBezTo>
                <a:cubicBezTo>
                  <a:pt x="130618" y="27986"/>
                  <a:pt x="131355" y="24778"/>
                  <a:pt x="135248" y="24304"/>
                </a:cubicBezTo>
                <a:cubicBezTo>
                  <a:pt x="135668" y="22673"/>
                  <a:pt x="135353" y="21306"/>
                  <a:pt x="133985" y="20464"/>
                </a:cubicBezTo>
                <a:cubicBezTo>
                  <a:pt x="132617" y="18781"/>
                  <a:pt x="133617" y="17939"/>
                  <a:pt x="134932" y="17360"/>
                </a:cubicBezTo>
                <a:cubicBezTo>
                  <a:pt x="137878" y="16676"/>
                  <a:pt x="138562" y="15993"/>
                  <a:pt x="138193" y="14467"/>
                </a:cubicBezTo>
                <a:cubicBezTo>
                  <a:pt x="137930" y="13520"/>
                  <a:pt x="137352" y="11732"/>
                  <a:pt x="136458" y="10837"/>
                </a:cubicBezTo>
                <a:cubicBezTo>
                  <a:pt x="135879" y="10311"/>
                  <a:pt x="134879" y="9996"/>
                  <a:pt x="134301" y="9575"/>
                </a:cubicBezTo>
                <a:cubicBezTo>
                  <a:pt x="132512" y="8260"/>
                  <a:pt x="131723" y="6471"/>
                  <a:pt x="132039" y="4104"/>
                </a:cubicBezTo>
                <a:cubicBezTo>
                  <a:pt x="132249" y="895"/>
                  <a:pt x="131776" y="579"/>
                  <a:pt x="129251" y="2684"/>
                </a:cubicBezTo>
                <a:cubicBezTo>
                  <a:pt x="126042" y="1579"/>
                  <a:pt x="122833" y="2368"/>
                  <a:pt x="119466" y="2684"/>
                </a:cubicBezTo>
                <a:cubicBezTo>
                  <a:pt x="116941" y="3473"/>
                  <a:pt x="113732" y="3999"/>
                  <a:pt x="111365" y="2841"/>
                </a:cubicBezTo>
                <a:cubicBezTo>
                  <a:pt x="108577" y="1526"/>
                  <a:pt x="107998" y="1474"/>
                  <a:pt x="104211" y="1737"/>
                </a:cubicBezTo>
                <a:cubicBezTo>
                  <a:pt x="101528" y="2000"/>
                  <a:pt x="99844" y="369"/>
                  <a:pt x="96741" y="1"/>
                </a:cubicBezTo>
                <a:cubicBezTo>
                  <a:pt x="96320" y="53"/>
                  <a:pt x="95689" y="211"/>
                  <a:pt x="95531" y="685"/>
                </a:cubicBezTo>
                <a:cubicBezTo>
                  <a:pt x="95531" y="1526"/>
                  <a:pt x="96478" y="2999"/>
                  <a:pt x="95636" y="3104"/>
                </a:cubicBezTo>
                <a:cubicBezTo>
                  <a:pt x="93953" y="2736"/>
                  <a:pt x="95952" y="790"/>
                  <a:pt x="93848" y="632"/>
                </a:cubicBezTo>
                <a:cubicBezTo>
                  <a:pt x="91796" y="474"/>
                  <a:pt x="89587" y="264"/>
                  <a:pt x="87325" y="1368"/>
                </a:cubicBezTo>
                <a:lnTo>
                  <a:pt x="86378" y="2210"/>
                </a:lnTo>
                <a:lnTo>
                  <a:pt x="85431" y="1053"/>
                </a:lnTo>
                <a:lnTo>
                  <a:pt x="80749" y="1894"/>
                </a:lnTo>
                <a:cubicBezTo>
                  <a:pt x="76804" y="1684"/>
                  <a:pt x="76698" y="1316"/>
                  <a:pt x="73858" y="2841"/>
                </a:cubicBezTo>
                <a:cubicBezTo>
                  <a:pt x="72806" y="3420"/>
                  <a:pt x="71859" y="3736"/>
                  <a:pt x="71333" y="4525"/>
                </a:cubicBezTo>
                <a:cubicBezTo>
                  <a:pt x="71648" y="5261"/>
                  <a:pt x="71911" y="5735"/>
                  <a:pt x="71596" y="5998"/>
                </a:cubicBezTo>
                <a:cubicBezTo>
                  <a:pt x="70859" y="6261"/>
                  <a:pt x="70438" y="4735"/>
                  <a:pt x="69807" y="4104"/>
                </a:cubicBezTo>
                <a:cubicBezTo>
                  <a:pt x="68439" y="2526"/>
                  <a:pt x="66177" y="3788"/>
                  <a:pt x="64441" y="4104"/>
                </a:cubicBezTo>
                <a:cubicBezTo>
                  <a:pt x="60496" y="4840"/>
                  <a:pt x="56971" y="6418"/>
                  <a:pt x="53973" y="8365"/>
                </a:cubicBezTo>
                <a:cubicBezTo>
                  <a:pt x="52816" y="8733"/>
                  <a:pt x="52184" y="9154"/>
                  <a:pt x="51921" y="9943"/>
                </a:cubicBezTo>
                <a:cubicBezTo>
                  <a:pt x="53184" y="10942"/>
                  <a:pt x="54499" y="11942"/>
                  <a:pt x="55814" y="12889"/>
                </a:cubicBezTo>
                <a:cubicBezTo>
                  <a:pt x="57024" y="13099"/>
                  <a:pt x="57971" y="12941"/>
                  <a:pt x="59076" y="12205"/>
                </a:cubicBezTo>
                <a:cubicBezTo>
                  <a:pt x="59707" y="12573"/>
                  <a:pt x="60496" y="13204"/>
                  <a:pt x="61075" y="13573"/>
                </a:cubicBezTo>
                <a:cubicBezTo>
                  <a:pt x="60391" y="13888"/>
                  <a:pt x="59760" y="14520"/>
                  <a:pt x="60706" y="14940"/>
                </a:cubicBezTo>
                <a:cubicBezTo>
                  <a:pt x="60654" y="15624"/>
                  <a:pt x="60549" y="15993"/>
                  <a:pt x="60496" y="16676"/>
                </a:cubicBezTo>
                <a:cubicBezTo>
                  <a:pt x="59865" y="16150"/>
                  <a:pt x="59391" y="16413"/>
                  <a:pt x="58813" y="16676"/>
                </a:cubicBezTo>
                <a:cubicBezTo>
                  <a:pt x="58497" y="16308"/>
                  <a:pt x="58076" y="15782"/>
                  <a:pt x="57761" y="15414"/>
                </a:cubicBezTo>
                <a:cubicBezTo>
                  <a:pt x="58024" y="16203"/>
                  <a:pt x="57866" y="16834"/>
                  <a:pt x="57182" y="16834"/>
                </a:cubicBezTo>
                <a:cubicBezTo>
                  <a:pt x="57340" y="17097"/>
                  <a:pt x="57761" y="17623"/>
                  <a:pt x="57918" y="17886"/>
                </a:cubicBezTo>
                <a:cubicBezTo>
                  <a:pt x="57603" y="18255"/>
                  <a:pt x="57287" y="18465"/>
                  <a:pt x="56498" y="18570"/>
                </a:cubicBezTo>
                <a:cubicBezTo>
                  <a:pt x="56814" y="19780"/>
                  <a:pt x="57550" y="20937"/>
                  <a:pt x="57866" y="22147"/>
                </a:cubicBezTo>
                <a:cubicBezTo>
                  <a:pt x="57445" y="22358"/>
                  <a:pt x="57077" y="22779"/>
                  <a:pt x="56182" y="21779"/>
                </a:cubicBezTo>
                <a:cubicBezTo>
                  <a:pt x="55867" y="20254"/>
                  <a:pt x="55814" y="19517"/>
                  <a:pt x="54972" y="19412"/>
                </a:cubicBezTo>
                <a:cubicBezTo>
                  <a:pt x="55393" y="18781"/>
                  <a:pt x="55446" y="18202"/>
                  <a:pt x="55393" y="17676"/>
                </a:cubicBezTo>
                <a:cubicBezTo>
                  <a:pt x="54815" y="17886"/>
                  <a:pt x="54499" y="18465"/>
                  <a:pt x="53920" y="18675"/>
                </a:cubicBezTo>
                <a:cubicBezTo>
                  <a:pt x="53763" y="20201"/>
                  <a:pt x="53289" y="20148"/>
                  <a:pt x="52816" y="19517"/>
                </a:cubicBezTo>
                <a:cubicBezTo>
                  <a:pt x="51080" y="19675"/>
                  <a:pt x="51501" y="20096"/>
                  <a:pt x="51501" y="19149"/>
                </a:cubicBezTo>
                <a:cubicBezTo>
                  <a:pt x="52500" y="18202"/>
                  <a:pt x="53500" y="17308"/>
                  <a:pt x="54499" y="16361"/>
                </a:cubicBezTo>
                <a:cubicBezTo>
                  <a:pt x="54552" y="15414"/>
                  <a:pt x="54657" y="14467"/>
                  <a:pt x="54709" y="13520"/>
                </a:cubicBezTo>
                <a:cubicBezTo>
                  <a:pt x="53552" y="12836"/>
                  <a:pt x="52447" y="12205"/>
                  <a:pt x="51290" y="11521"/>
                </a:cubicBezTo>
                <a:cubicBezTo>
                  <a:pt x="49028" y="13047"/>
                  <a:pt x="47029" y="13047"/>
                  <a:pt x="44715" y="11837"/>
                </a:cubicBezTo>
                <a:cubicBezTo>
                  <a:pt x="40980" y="10153"/>
                  <a:pt x="38507" y="11995"/>
                  <a:pt x="36035" y="14414"/>
                </a:cubicBezTo>
                <a:cubicBezTo>
                  <a:pt x="36298" y="14993"/>
                  <a:pt x="36403" y="15624"/>
                  <a:pt x="36035" y="16361"/>
                </a:cubicBezTo>
                <a:cubicBezTo>
                  <a:pt x="35666" y="16887"/>
                  <a:pt x="35509" y="16992"/>
                  <a:pt x="35246" y="16887"/>
                </a:cubicBezTo>
                <a:cubicBezTo>
                  <a:pt x="34825" y="16413"/>
                  <a:pt x="34877" y="15730"/>
                  <a:pt x="35140" y="14940"/>
                </a:cubicBezTo>
                <a:cubicBezTo>
                  <a:pt x="31984" y="18202"/>
                  <a:pt x="26145" y="21306"/>
                  <a:pt x="24409" y="25567"/>
                </a:cubicBezTo>
                <a:cubicBezTo>
                  <a:pt x="24146" y="25672"/>
                  <a:pt x="23936" y="25830"/>
                  <a:pt x="23673" y="25935"/>
                </a:cubicBezTo>
                <a:cubicBezTo>
                  <a:pt x="23357" y="26303"/>
                  <a:pt x="22989" y="26671"/>
                  <a:pt x="22673" y="27040"/>
                </a:cubicBezTo>
                <a:cubicBezTo>
                  <a:pt x="22568" y="27460"/>
                  <a:pt x="22463" y="27829"/>
                  <a:pt x="22357" y="28249"/>
                </a:cubicBezTo>
                <a:cubicBezTo>
                  <a:pt x="22094" y="28144"/>
                  <a:pt x="21831" y="28092"/>
                  <a:pt x="21568" y="27986"/>
                </a:cubicBezTo>
                <a:cubicBezTo>
                  <a:pt x="21253" y="27934"/>
                  <a:pt x="20937" y="27881"/>
                  <a:pt x="20621" y="27829"/>
                </a:cubicBezTo>
                <a:cubicBezTo>
                  <a:pt x="20621" y="28144"/>
                  <a:pt x="20569" y="28460"/>
                  <a:pt x="20569" y="28776"/>
                </a:cubicBezTo>
                <a:cubicBezTo>
                  <a:pt x="19359" y="28828"/>
                  <a:pt x="18149" y="28828"/>
                  <a:pt x="16939" y="28881"/>
                </a:cubicBezTo>
                <a:cubicBezTo>
                  <a:pt x="16992" y="29512"/>
                  <a:pt x="16255" y="29407"/>
                  <a:pt x="15624" y="29249"/>
                </a:cubicBezTo>
                <a:cubicBezTo>
                  <a:pt x="15466" y="29512"/>
                  <a:pt x="15571" y="30038"/>
                  <a:pt x="15256" y="30143"/>
                </a:cubicBezTo>
                <a:cubicBezTo>
                  <a:pt x="14572" y="30091"/>
                  <a:pt x="14835" y="29354"/>
                  <a:pt x="14519" y="29091"/>
                </a:cubicBezTo>
                <a:cubicBezTo>
                  <a:pt x="13941" y="28986"/>
                  <a:pt x="13046" y="28881"/>
                  <a:pt x="12468" y="28723"/>
                </a:cubicBezTo>
                <a:cubicBezTo>
                  <a:pt x="12205" y="28986"/>
                  <a:pt x="11942" y="29459"/>
                  <a:pt x="11679" y="29722"/>
                </a:cubicBezTo>
                <a:cubicBezTo>
                  <a:pt x="11468" y="29459"/>
                  <a:pt x="11310" y="29039"/>
                  <a:pt x="11100" y="28776"/>
                </a:cubicBezTo>
                <a:cubicBezTo>
                  <a:pt x="10416" y="29091"/>
                  <a:pt x="9469" y="29459"/>
                  <a:pt x="8733" y="29775"/>
                </a:cubicBezTo>
                <a:cubicBezTo>
                  <a:pt x="8259" y="30196"/>
                  <a:pt x="7628" y="30617"/>
                  <a:pt x="7628" y="31301"/>
                </a:cubicBezTo>
                <a:cubicBezTo>
                  <a:pt x="8364" y="31038"/>
                  <a:pt x="9206" y="30775"/>
                  <a:pt x="9943" y="30512"/>
                </a:cubicBezTo>
                <a:cubicBezTo>
                  <a:pt x="9417" y="31143"/>
                  <a:pt x="8154" y="32090"/>
                  <a:pt x="7575" y="32774"/>
                </a:cubicBezTo>
                <a:cubicBezTo>
                  <a:pt x="5945" y="32458"/>
                  <a:pt x="5892" y="32353"/>
                  <a:pt x="6208" y="32984"/>
                </a:cubicBezTo>
                <a:cubicBezTo>
                  <a:pt x="5103" y="33510"/>
                  <a:pt x="5103" y="32668"/>
                  <a:pt x="4314" y="33194"/>
                </a:cubicBezTo>
                <a:cubicBezTo>
                  <a:pt x="3472" y="33826"/>
                  <a:pt x="2683" y="34404"/>
                  <a:pt x="1894" y="35036"/>
                </a:cubicBezTo>
                <a:cubicBezTo>
                  <a:pt x="737" y="35930"/>
                  <a:pt x="421" y="36614"/>
                  <a:pt x="0" y="38087"/>
                </a:cubicBezTo>
                <a:cubicBezTo>
                  <a:pt x="1789" y="38034"/>
                  <a:pt x="4051" y="37824"/>
                  <a:pt x="5682" y="36245"/>
                </a:cubicBezTo>
                <a:cubicBezTo>
                  <a:pt x="6629" y="36982"/>
                  <a:pt x="7470" y="36403"/>
                  <a:pt x="8733" y="35036"/>
                </a:cubicBezTo>
                <a:cubicBezTo>
                  <a:pt x="8522" y="38087"/>
                  <a:pt x="8049" y="41243"/>
                  <a:pt x="7838" y="44294"/>
                </a:cubicBezTo>
                <a:cubicBezTo>
                  <a:pt x="5261" y="44978"/>
                  <a:pt x="4945" y="45451"/>
                  <a:pt x="6734" y="46503"/>
                </a:cubicBezTo>
                <a:cubicBezTo>
                  <a:pt x="5524" y="49081"/>
                  <a:pt x="6260" y="47766"/>
                  <a:pt x="2473" y="51080"/>
                </a:cubicBezTo>
                <a:cubicBezTo>
                  <a:pt x="2946" y="51711"/>
                  <a:pt x="6681" y="56341"/>
                  <a:pt x="5629" y="58234"/>
                </a:cubicBezTo>
                <a:cubicBezTo>
                  <a:pt x="7681" y="59970"/>
                  <a:pt x="9206" y="62074"/>
                  <a:pt x="9890" y="64547"/>
                </a:cubicBezTo>
                <a:cubicBezTo>
                  <a:pt x="11416" y="64179"/>
                  <a:pt x="12889" y="63810"/>
                  <a:pt x="14414" y="63442"/>
                </a:cubicBezTo>
                <a:cubicBezTo>
                  <a:pt x="14940" y="63127"/>
                  <a:pt x="15519" y="62758"/>
                  <a:pt x="16097" y="62390"/>
                </a:cubicBezTo>
                <a:cubicBezTo>
                  <a:pt x="17939" y="63653"/>
                  <a:pt x="19780" y="64915"/>
                  <a:pt x="21621" y="66178"/>
                </a:cubicBezTo>
                <a:cubicBezTo>
                  <a:pt x="23146" y="66651"/>
                  <a:pt x="24199" y="65862"/>
                  <a:pt x="24514" y="63390"/>
                </a:cubicBezTo>
                <a:cubicBezTo>
                  <a:pt x="25356" y="63021"/>
                  <a:pt x="26198" y="62706"/>
                  <a:pt x="27039" y="62337"/>
                </a:cubicBezTo>
                <a:cubicBezTo>
                  <a:pt x="28249" y="63337"/>
                  <a:pt x="29249" y="63653"/>
                  <a:pt x="29985" y="67335"/>
                </a:cubicBezTo>
                <a:cubicBezTo>
                  <a:pt x="28880" y="70596"/>
                  <a:pt x="28407" y="73648"/>
                  <a:pt x="32773" y="75647"/>
                </a:cubicBezTo>
                <a:cubicBezTo>
                  <a:pt x="33878" y="75699"/>
                  <a:pt x="34720" y="75278"/>
                  <a:pt x="35403" y="74542"/>
                </a:cubicBezTo>
                <a:cubicBezTo>
                  <a:pt x="35403" y="73016"/>
                  <a:pt x="36245" y="71806"/>
                  <a:pt x="37928" y="70912"/>
                </a:cubicBezTo>
                <a:cubicBezTo>
                  <a:pt x="38928" y="71280"/>
                  <a:pt x="40085" y="72017"/>
                  <a:pt x="40927" y="72595"/>
                </a:cubicBezTo>
                <a:cubicBezTo>
                  <a:pt x="41506" y="75436"/>
                  <a:pt x="42505" y="77961"/>
                  <a:pt x="45819" y="79539"/>
                </a:cubicBezTo>
                <a:cubicBezTo>
                  <a:pt x="50291" y="78750"/>
                  <a:pt x="46556" y="75331"/>
                  <a:pt x="53184" y="76015"/>
                </a:cubicBezTo>
                <a:lnTo>
                  <a:pt x="52921" y="7580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4" name="Google Shape;1794;p28"/>
          <p:cNvSpPr txBox="1"/>
          <p:nvPr/>
        </p:nvSpPr>
        <p:spPr>
          <a:xfrm>
            <a:off x="4058200" y="2669150"/>
            <a:ext cx="1020600" cy="6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 b="1" dirty="0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1795" name="Google Shape;1795;p28"/>
          <p:cNvGrpSpPr/>
          <p:nvPr/>
        </p:nvGrpSpPr>
        <p:grpSpPr>
          <a:xfrm>
            <a:off x="4571925" y="3575900"/>
            <a:ext cx="4114825" cy="903750"/>
            <a:chOff x="4571925" y="3575900"/>
            <a:chExt cx="4114825" cy="903750"/>
          </a:xfrm>
        </p:grpSpPr>
        <p:sp>
          <p:nvSpPr>
            <p:cNvPr id="1796" name="Google Shape;1796;p28"/>
            <p:cNvSpPr/>
            <p:nvPr/>
          </p:nvSpPr>
          <p:spPr>
            <a:xfrm>
              <a:off x="6779925" y="3760150"/>
              <a:ext cx="638100" cy="638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797" name="Google Shape;1797;p28"/>
            <p:cNvCxnSpPr>
              <a:endCxn id="1796" idx="2"/>
            </p:cNvCxnSpPr>
            <p:nvPr/>
          </p:nvCxnSpPr>
          <p:spPr>
            <a:xfrm rot="10800000" flipH="1">
              <a:off x="4571925" y="4079200"/>
              <a:ext cx="2208000" cy="45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798" name="Google Shape;1798;p28"/>
            <p:cNvSpPr txBox="1"/>
            <p:nvPr/>
          </p:nvSpPr>
          <p:spPr>
            <a:xfrm>
              <a:off x="7327150" y="3798950"/>
              <a:ext cx="1359600" cy="68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799" name="Google Shape;1799;p28"/>
            <p:cNvSpPr txBox="1"/>
            <p:nvPr/>
          </p:nvSpPr>
          <p:spPr>
            <a:xfrm>
              <a:off x="7825750" y="3575900"/>
              <a:ext cx="861000" cy="2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800" name="Google Shape;1800;p28"/>
          <p:cNvGrpSpPr/>
          <p:nvPr/>
        </p:nvGrpSpPr>
        <p:grpSpPr>
          <a:xfrm>
            <a:off x="5977675" y="2332650"/>
            <a:ext cx="2709075" cy="909800"/>
            <a:chOff x="5977675" y="2332650"/>
            <a:chExt cx="2709075" cy="909800"/>
          </a:xfrm>
        </p:grpSpPr>
        <p:sp>
          <p:nvSpPr>
            <p:cNvPr id="1801" name="Google Shape;1801;p28"/>
            <p:cNvSpPr/>
            <p:nvPr/>
          </p:nvSpPr>
          <p:spPr>
            <a:xfrm>
              <a:off x="6779925" y="2568050"/>
              <a:ext cx="638100" cy="6381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802" name="Google Shape;1802;p28"/>
            <p:cNvCxnSpPr/>
            <p:nvPr/>
          </p:nvCxnSpPr>
          <p:spPr>
            <a:xfrm>
              <a:off x="5977675" y="2895850"/>
              <a:ext cx="825900" cy="180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803" name="Google Shape;1803;p28"/>
            <p:cNvSpPr txBox="1"/>
            <p:nvPr/>
          </p:nvSpPr>
          <p:spPr>
            <a:xfrm>
              <a:off x="7327150" y="2561750"/>
              <a:ext cx="1359600" cy="68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is very hot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804" name="Google Shape;1804;p28"/>
            <p:cNvSpPr txBox="1"/>
            <p:nvPr/>
          </p:nvSpPr>
          <p:spPr>
            <a:xfrm>
              <a:off x="7825750" y="2332650"/>
              <a:ext cx="861000" cy="2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805" name="Google Shape;1805;p28"/>
          <p:cNvGrpSpPr/>
          <p:nvPr/>
        </p:nvGrpSpPr>
        <p:grpSpPr>
          <a:xfrm>
            <a:off x="6928411" y="2729943"/>
            <a:ext cx="341165" cy="314313"/>
            <a:chOff x="2682350" y="2643425"/>
            <a:chExt cx="473775" cy="436425"/>
          </a:xfrm>
        </p:grpSpPr>
        <p:sp>
          <p:nvSpPr>
            <p:cNvPr id="1806" name="Google Shape;1806;p28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7" name="Google Shape;1807;p28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8" name="Google Shape;1808;p28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09" name="Google Shape;1809;p28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0" name="Google Shape;1810;p28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1" name="Google Shape;1811;p28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2" name="Google Shape;1812;p28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13" name="Google Shape;1813;p28"/>
          <p:cNvGrpSpPr/>
          <p:nvPr/>
        </p:nvGrpSpPr>
        <p:grpSpPr>
          <a:xfrm>
            <a:off x="1962695" y="3946554"/>
            <a:ext cx="248706" cy="265293"/>
            <a:chOff x="914900" y="3806450"/>
            <a:chExt cx="451700" cy="481825"/>
          </a:xfrm>
        </p:grpSpPr>
        <p:sp>
          <p:nvSpPr>
            <p:cNvPr id="1814" name="Google Shape;1814;p28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5" name="Google Shape;1815;p28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6" name="Google Shape;1816;p28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7" name="Google Shape;1817;p28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18" name="Google Shape;1818;p28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19" name="Google Shape;1819;p28"/>
          <p:cNvGrpSpPr/>
          <p:nvPr/>
        </p:nvGrpSpPr>
        <p:grpSpPr>
          <a:xfrm>
            <a:off x="1953132" y="2755001"/>
            <a:ext cx="267846" cy="264199"/>
            <a:chOff x="2084100" y="4400250"/>
            <a:chExt cx="486550" cy="479925"/>
          </a:xfrm>
        </p:grpSpPr>
        <p:sp>
          <p:nvSpPr>
            <p:cNvPr id="1820" name="Google Shape;1820;p28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21" name="Google Shape;1821;p28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22" name="Google Shape;1822;p28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23" name="Google Shape;1823;p28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24" name="Google Shape;1824;p28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25" name="Google Shape;1825;p28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26" name="Google Shape;1826;p28"/>
          <p:cNvGrpSpPr/>
          <p:nvPr/>
        </p:nvGrpSpPr>
        <p:grpSpPr>
          <a:xfrm>
            <a:off x="2013746" y="1589275"/>
            <a:ext cx="144040" cy="329376"/>
            <a:chOff x="4584850" y="4399275"/>
            <a:chExt cx="225875" cy="481825"/>
          </a:xfrm>
        </p:grpSpPr>
        <p:sp>
          <p:nvSpPr>
            <p:cNvPr id="1827" name="Google Shape;1827;p28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828" name="Google Shape;1828;p28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829" name="Google Shape;1829;p28"/>
          <p:cNvGrpSpPr/>
          <p:nvPr/>
        </p:nvGrpSpPr>
        <p:grpSpPr>
          <a:xfrm>
            <a:off x="6961566" y="3943850"/>
            <a:ext cx="275031" cy="270701"/>
            <a:chOff x="2404875" y="3592725"/>
            <a:chExt cx="298525" cy="293825"/>
          </a:xfrm>
        </p:grpSpPr>
        <p:sp>
          <p:nvSpPr>
            <p:cNvPr id="1830" name="Google Shape;1830;p28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28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28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8" name="Google Shape;1898;p30"/>
          <p:cNvSpPr/>
          <p:nvPr/>
        </p:nvSpPr>
        <p:spPr>
          <a:xfrm>
            <a:off x="621275" y="1837250"/>
            <a:ext cx="7048733" cy="2484853"/>
          </a:xfrm>
          <a:custGeom>
            <a:avLst/>
            <a:gdLst/>
            <a:ahLst/>
            <a:cxnLst/>
            <a:rect l="l" t="t" r="r" b="b"/>
            <a:pathLst>
              <a:path w="284711" h="100226" extrusionOk="0">
                <a:moveTo>
                  <a:pt x="87381" y="22211"/>
                </a:moveTo>
                <a:cubicBezTo>
                  <a:pt x="87413" y="21561"/>
                  <a:pt x="86893" y="21301"/>
                  <a:pt x="86048" y="20650"/>
                </a:cubicBezTo>
                <a:cubicBezTo>
                  <a:pt x="82763" y="18049"/>
                  <a:pt x="79901" y="17919"/>
                  <a:pt x="75674" y="19122"/>
                </a:cubicBezTo>
                <a:cubicBezTo>
                  <a:pt x="74633" y="18829"/>
                  <a:pt x="73560" y="18536"/>
                  <a:pt x="72520" y="18244"/>
                </a:cubicBezTo>
                <a:cubicBezTo>
                  <a:pt x="70471" y="18244"/>
                  <a:pt x="67967" y="18374"/>
                  <a:pt x="65918" y="18374"/>
                </a:cubicBezTo>
                <a:cubicBezTo>
                  <a:pt x="65235" y="17951"/>
                  <a:pt x="64097" y="18504"/>
                  <a:pt x="63609" y="18862"/>
                </a:cubicBezTo>
                <a:cubicBezTo>
                  <a:pt x="63056" y="19252"/>
                  <a:pt x="62861" y="18309"/>
                  <a:pt x="62373" y="18341"/>
                </a:cubicBezTo>
                <a:cubicBezTo>
                  <a:pt x="61300" y="18374"/>
                  <a:pt x="60975" y="18601"/>
                  <a:pt x="59999" y="17951"/>
                </a:cubicBezTo>
                <a:cubicBezTo>
                  <a:pt x="59056" y="17658"/>
                  <a:pt x="57691" y="17301"/>
                  <a:pt x="57756" y="18927"/>
                </a:cubicBezTo>
                <a:cubicBezTo>
                  <a:pt x="57203" y="19675"/>
                  <a:pt x="56943" y="20097"/>
                  <a:pt x="56390" y="20813"/>
                </a:cubicBezTo>
                <a:cubicBezTo>
                  <a:pt x="56162" y="20910"/>
                  <a:pt x="55934" y="21008"/>
                  <a:pt x="55707" y="21105"/>
                </a:cubicBezTo>
                <a:lnTo>
                  <a:pt x="55739" y="21171"/>
                </a:lnTo>
                <a:lnTo>
                  <a:pt x="55447" y="21236"/>
                </a:lnTo>
                <a:lnTo>
                  <a:pt x="55447" y="21236"/>
                </a:lnTo>
                <a:cubicBezTo>
                  <a:pt x="53463" y="22146"/>
                  <a:pt x="52325" y="23154"/>
                  <a:pt x="50374" y="23837"/>
                </a:cubicBezTo>
                <a:cubicBezTo>
                  <a:pt x="48260" y="24748"/>
                  <a:pt x="48325" y="30309"/>
                  <a:pt x="45918" y="28195"/>
                </a:cubicBezTo>
                <a:cubicBezTo>
                  <a:pt x="45431" y="27805"/>
                  <a:pt x="44715" y="28195"/>
                  <a:pt x="44260" y="29365"/>
                </a:cubicBezTo>
                <a:cubicBezTo>
                  <a:pt x="44065" y="29918"/>
                  <a:pt x="43870" y="30504"/>
                  <a:pt x="43675" y="31056"/>
                </a:cubicBezTo>
                <a:cubicBezTo>
                  <a:pt x="43219" y="31447"/>
                  <a:pt x="42797" y="31837"/>
                  <a:pt x="42374" y="32260"/>
                </a:cubicBezTo>
                <a:cubicBezTo>
                  <a:pt x="41788" y="32422"/>
                  <a:pt x="41203" y="32585"/>
                  <a:pt x="40618" y="32747"/>
                </a:cubicBezTo>
                <a:cubicBezTo>
                  <a:pt x="40032" y="32813"/>
                  <a:pt x="39447" y="32878"/>
                  <a:pt x="38862" y="32943"/>
                </a:cubicBezTo>
                <a:cubicBezTo>
                  <a:pt x="38309" y="32682"/>
                  <a:pt x="37756" y="32422"/>
                  <a:pt x="37203" y="32162"/>
                </a:cubicBezTo>
                <a:cubicBezTo>
                  <a:pt x="37236" y="32032"/>
                  <a:pt x="37268" y="31869"/>
                  <a:pt x="37301" y="31739"/>
                </a:cubicBezTo>
                <a:cubicBezTo>
                  <a:pt x="37138" y="31544"/>
                  <a:pt x="36976" y="31349"/>
                  <a:pt x="36813" y="31154"/>
                </a:cubicBezTo>
                <a:cubicBezTo>
                  <a:pt x="36130" y="31869"/>
                  <a:pt x="35447" y="32617"/>
                  <a:pt x="34797" y="33333"/>
                </a:cubicBezTo>
                <a:cubicBezTo>
                  <a:pt x="34341" y="33300"/>
                  <a:pt x="34146" y="32162"/>
                  <a:pt x="33106" y="32845"/>
                </a:cubicBezTo>
                <a:cubicBezTo>
                  <a:pt x="32000" y="33560"/>
                  <a:pt x="31252" y="33495"/>
                  <a:pt x="30244" y="33138"/>
                </a:cubicBezTo>
                <a:cubicBezTo>
                  <a:pt x="27350" y="32813"/>
                  <a:pt x="25984" y="33723"/>
                  <a:pt x="26244" y="35934"/>
                </a:cubicBezTo>
                <a:cubicBezTo>
                  <a:pt x="26081" y="35999"/>
                  <a:pt x="25919" y="36064"/>
                  <a:pt x="25756" y="36130"/>
                </a:cubicBezTo>
                <a:cubicBezTo>
                  <a:pt x="25496" y="36747"/>
                  <a:pt x="25626" y="37300"/>
                  <a:pt x="26342" y="37723"/>
                </a:cubicBezTo>
                <a:cubicBezTo>
                  <a:pt x="26147" y="38211"/>
                  <a:pt x="25496" y="38699"/>
                  <a:pt x="25724" y="39251"/>
                </a:cubicBezTo>
                <a:cubicBezTo>
                  <a:pt x="26016" y="39934"/>
                  <a:pt x="25073" y="40487"/>
                  <a:pt x="24586" y="40682"/>
                </a:cubicBezTo>
                <a:cubicBezTo>
                  <a:pt x="24293" y="40487"/>
                  <a:pt x="23252" y="40292"/>
                  <a:pt x="22960" y="40097"/>
                </a:cubicBezTo>
                <a:cubicBezTo>
                  <a:pt x="22212" y="40162"/>
                  <a:pt x="22179" y="40227"/>
                  <a:pt x="21431" y="40292"/>
                </a:cubicBezTo>
                <a:cubicBezTo>
                  <a:pt x="18830" y="40585"/>
                  <a:pt x="16293" y="42146"/>
                  <a:pt x="13919" y="44975"/>
                </a:cubicBezTo>
                <a:cubicBezTo>
                  <a:pt x="13269" y="45137"/>
                  <a:pt x="12586" y="45300"/>
                  <a:pt x="11935" y="45463"/>
                </a:cubicBezTo>
                <a:cubicBezTo>
                  <a:pt x="11968" y="44780"/>
                  <a:pt x="11968" y="44097"/>
                  <a:pt x="11968" y="43381"/>
                </a:cubicBezTo>
                <a:cubicBezTo>
                  <a:pt x="12456" y="42861"/>
                  <a:pt x="12976" y="42341"/>
                  <a:pt x="13464" y="41820"/>
                </a:cubicBezTo>
                <a:cubicBezTo>
                  <a:pt x="13139" y="39934"/>
                  <a:pt x="11805" y="39902"/>
                  <a:pt x="10309" y="40194"/>
                </a:cubicBezTo>
                <a:cubicBezTo>
                  <a:pt x="8781" y="40682"/>
                  <a:pt x="7188" y="40877"/>
                  <a:pt x="5854" y="42406"/>
                </a:cubicBezTo>
                <a:cubicBezTo>
                  <a:pt x="5106" y="43674"/>
                  <a:pt x="3838" y="43902"/>
                  <a:pt x="2115" y="43186"/>
                </a:cubicBezTo>
                <a:cubicBezTo>
                  <a:pt x="1" y="42308"/>
                  <a:pt x="196" y="41528"/>
                  <a:pt x="1106" y="40780"/>
                </a:cubicBezTo>
                <a:cubicBezTo>
                  <a:pt x="1367" y="40910"/>
                  <a:pt x="1659" y="41040"/>
                  <a:pt x="1952" y="41170"/>
                </a:cubicBezTo>
                <a:cubicBezTo>
                  <a:pt x="2797" y="41560"/>
                  <a:pt x="3708" y="41560"/>
                  <a:pt x="4781" y="40747"/>
                </a:cubicBezTo>
                <a:cubicBezTo>
                  <a:pt x="6472" y="39479"/>
                  <a:pt x="8521" y="38764"/>
                  <a:pt x="10570" y="38081"/>
                </a:cubicBezTo>
                <a:cubicBezTo>
                  <a:pt x="11513" y="37463"/>
                  <a:pt x="12423" y="36325"/>
                  <a:pt x="12618" y="37398"/>
                </a:cubicBezTo>
                <a:cubicBezTo>
                  <a:pt x="13074" y="37560"/>
                  <a:pt x="13529" y="37755"/>
                  <a:pt x="13984" y="37918"/>
                </a:cubicBezTo>
                <a:cubicBezTo>
                  <a:pt x="14309" y="37723"/>
                  <a:pt x="14635" y="37495"/>
                  <a:pt x="14960" y="37268"/>
                </a:cubicBezTo>
                <a:cubicBezTo>
                  <a:pt x="15350" y="37365"/>
                  <a:pt x="15740" y="37463"/>
                  <a:pt x="16130" y="37560"/>
                </a:cubicBezTo>
                <a:cubicBezTo>
                  <a:pt x="16261" y="37755"/>
                  <a:pt x="16423" y="37951"/>
                  <a:pt x="16553" y="38146"/>
                </a:cubicBezTo>
                <a:cubicBezTo>
                  <a:pt x="16748" y="38243"/>
                  <a:pt x="16943" y="38308"/>
                  <a:pt x="17139" y="38406"/>
                </a:cubicBezTo>
                <a:cubicBezTo>
                  <a:pt x="17464" y="38243"/>
                  <a:pt x="17789" y="38048"/>
                  <a:pt x="18082" y="37886"/>
                </a:cubicBezTo>
                <a:cubicBezTo>
                  <a:pt x="18212" y="37398"/>
                  <a:pt x="18309" y="36943"/>
                  <a:pt x="18407" y="36455"/>
                </a:cubicBezTo>
                <a:cubicBezTo>
                  <a:pt x="17334" y="37495"/>
                  <a:pt x="17496" y="37690"/>
                  <a:pt x="17301" y="36260"/>
                </a:cubicBezTo>
                <a:cubicBezTo>
                  <a:pt x="17106" y="36032"/>
                  <a:pt x="16943" y="35804"/>
                  <a:pt x="16781" y="35609"/>
                </a:cubicBezTo>
                <a:cubicBezTo>
                  <a:pt x="15773" y="35772"/>
                  <a:pt x="16196" y="35447"/>
                  <a:pt x="16488" y="34406"/>
                </a:cubicBezTo>
                <a:cubicBezTo>
                  <a:pt x="16033" y="34406"/>
                  <a:pt x="15545" y="34373"/>
                  <a:pt x="15057" y="34341"/>
                </a:cubicBezTo>
                <a:cubicBezTo>
                  <a:pt x="14927" y="33658"/>
                  <a:pt x="14765" y="32975"/>
                  <a:pt x="14635" y="32292"/>
                </a:cubicBezTo>
                <a:cubicBezTo>
                  <a:pt x="13822" y="31577"/>
                  <a:pt x="15090" y="29073"/>
                  <a:pt x="15383" y="28130"/>
                </a:cubicBezTo>
                <a:cubicBezTo>
                  <a:pt x="16358" y="27057"/>
                  <a:pt x="17334" y="25951"/>
                  <a:pt x="18309" y="24878"/>
                </a:cubicBezTo>
                <a:cubicBezTo>
                  <a:pt x="17626" y="24195"/>
                  <a:pt x="17854" y="24390"/>
                  <a:pt x="18797" y="24390"/>
                </a:cubicBezTo>
                <a:cubicBezTo>
                  <a:pt x="20163" y="24000"/>
                  <a:pt x="19870" y="23837"/>
                  <a:pt x="20065" y="23057"/>
                </a:cubicBezTo>
                <a:cubicBezTo>
                  <a:pt x="19513" y="22179"/>
                  <a:pt x="20260" y="21756"/>
                  <a:pt x="21399" y="21593"/>
                </a:cubicBezTo>
                <a:cubicBezTo>
                  <a:pt x="21496" y="21658"/>
                  <a:pt x="21626" y="21756"/>
                  <a:pt x="21724" y="21853"/>
                </a:cubicBezTo>
                <a:cubicBezTo>
                  <a:pt x="22830" y="20520"/>
                  <a:pt x="22960" y="19122"/>
                  <a:pt x="24748" y="19805"/>
                </a:cubicBezTo>
                <a:cubicBezTo>
                  <a:pt x="25301" y="18601"/>
                  <a:pt x="25301" y="19154"/>
                  <a:pt x="26049" y="18927"/>
                </a:cubicBezTo>
                <a:cubicBezTo>
                  <a:pt x="26472" y="18309"/>
                  <a:pt x="26407" y="17984"/>
                  <a:pt x="27057" y="18211"/>
                </a:cubicBezTo>
                <a:cubicBezTo>
                  <a:pt x="27610" y="17886"/>
                  <a:pt x="27805" y="17821"/>
                  <a:pt x="28520" y="17528"/>
                </a:cubicBezTo>
                <a:cubicBezTo>
                  <a:pt x="28748" y="15675"/>
                  <a:pt x="28781" y="16488"/>
                  <a:pt x="30829" y="16650"/>
                </a:cubicBezTo>
                <a:cubicBezTo>
                  <a:pt x="31024" y="15707"/>
                  <a:pt x="32163" y="16000"/>
                  <a:pt x="32911" y="15805"/>
                </a:cubicBezTo>
                <a:cubicBezTo>
                  <a:pt x="33106" y="15545"/>
                  <a:pt x="33301" y="15284"/>
                  <a:pt x="33496" y="15024"/>
                </a:cubicBezTo>
                <a:cubicBezTo>
                  <a:pt x="33821" y="15219"/>
                  <a:pt x="34146" y="15382"/>
                  <a:pt x="34472" y="15577"/>
                </a:cubicBezTo>
                <a:cubicBezTo>
                  <a:pt x="34667" y="15512"/>
                  <a:pt x="34894" y="15415"/>
                  <a:pt x="35089" y="15350"/>
                </a:cubicBezTo>
                <a:cubicBezTo>
                  <a:pt x="35089" y="14439"/>
                  <a:pt x="34959" y="14634"/>
                  <a:pt x="35740" y="14179"/>
                </a:cubicBezTo>
                <a:cubicBezTo>
                  <a:pt x="36098" y="14309"/>
                  <a:pt x="36488" y="14439"/>
                  <a:pt x="36845" y="14602"/>
                </a:cubicBezTo>
                <a:cubicBezTo>
                  <a:pt x="37073" y="14179"/>
                  <a:pt x="37301" y="13756"/>
                  <a:pt x="37496" y="13366"/>
                </a:cubicBezTo>
                <a:cubicBezTo>
                  <a:pt x="37691" y="13333"/>
                  <a:pt x="37886" y="13268"/>
                  <a:pt x="38081" y="13236"/>
                </a:cubicBezTo>
                <a:cubicBezTo>
                  <a:pt x="38179" y="13398"/>
                  <a:pt x="38309" y="13561"/>
                  <a:pt x="38406" y="13724"/>
                </a:cubicBezTo>
                <a:cubicBezTo>
                  <a:pt x="38829" y="13561"/>
                  <a:pt x="39252" y="13398"/>
                  <a:pt x="39675" y="13236"/>
                </a:cubicBezTo>
                <a:cubicBezTo>
                  <a:pt x="39772" y="13041"/>
                  <a:pt x="39870" y="12846"/>
                  <a:pt x="39935" y="12650"/>
                </a:cubicBezTo>
                <a:cubicBezTo>
                  <a:pt x="39317" y="11902"/>
                  <a:pt x="40455" y="11155"/>
                  <a:pt x="40162" y="12163"/>
                </a:cubicBezTo>
                <a:cubicBezTo>
                  <a:pt x="40553" y="12390"/>
                  <a:pt x="40943" y="12618"/>
                  <a:pt x="41333" y="12878"/>
                </a:cubicBezTo>
                <a:cubicBezTo>
                  <a:pt x="41658" y="12780"/>
                  <a:pt x="41984" y="12715"/>
                  <a:pt x="42309" y="12650"/>
                </a:cubicBezTo>
                <a:cubicBezTo>
                  <a:pt x="42406" y="12195"/>
                  <a:pt x="42504" y="11740"/>
                  <a:pt x="42601" y="11285"/>
                </a:cubicBezTo>
                <a:cubicBezTo>
                  <a:pt x="43479" y="10764"/>
                  <a:pt x="44325" y="10244"/>
                  <a:pt x="45170" y="9724"/>
                </a:cubicBezTo>
                <a:cubicBezTo>
                  <a:pt x="45626" y="9626"/>
                  <a:pt x="46049" y="9561"/>
                  <a:pt x="46504" y="9463"/>
                </a:cubicBezTo>
                <a:cubicBezTo>
                  <a:pt x="46829" y="9626"/>
                  <a:pt x="47154" y="9821"/>
                  <a:pt x="47479" y="9984"/>
                </a:cubicBezTo>
                <a:cubicBezTo>
                  <a:pt x="47252" y="10081"/>
                  <a:pt x="47024" y="10146"/>
                  <a:pt x="46829" y="10211"/>
                </a:cubicBezTo>
                <a:cubicBezTo>
                  <a:pt x="46796" y="10537"/>
                  <a:pt x="46764" y="10862"/>
                  <a:pt x="46731" y="11187"/>
                </a:cubicBezTo>
                <a:cubicBezTo>
                  <a:pt x="47122" y="11350"/>
                  <a:pt x="47544" y="11480"/>
                  <a:pt x="47935" y="11610"/>
                </a:cubicBezTo>
                <a:cubicBezTo>
                  <a:pt x="48097" y="11350"/>
                  <a:pt x="48227" y="11057"/>
                  <a:pt x="48357" y="10764"/>
                </a:cubicBezTo>
                <a:cubicBezTo>
                  <a:pt x="48195" y="10699"/>
                  <a:pt x="48000" y="10634"/>
                  <a:pt x="47837" y="10602"/>
                </a:cubicBezTo>
                <a:cubicBezTo>
                  <a:pt x="47870" y="10407"/>
                  <a:pt x="47870" y="10211"/>
                  <a:pt x="47902" y="9984"/>
                </a:cubicBezTo>
                <a:cubicBezTo>
                  <a:pt x="48065" y="9756"/>
                  <a:pt x="48260" y="9529"/>
                  <a:pt x="48422" y="9301"/>
                </a:cubicBezTo>
                <a:cubicBezTo>
                  <a:pt x="48487" y="9398"/>
                  <a:pt x="48553" y="9463"/>
                  <a:pt x="48650" y="9561"/>
                </a:cubicBezTo>
                <a:cubicBezTo>
                  <a:pt x="49821" y="9333"/>
                  <a:pt x="50992" y="9106"/>
                  <a:pt x="52162" y="8846"/>
                </a:cubicBezTo>
                <a:cubicBezTo>
                  <a:pt x="52162" y="9106"/>
                  <a:pt x="52195" y="9333"/>
                  <a:pt x="52195" y="9561"/>
                </a:cubicBezTo>
                <a:cubicBezTo>
                  <a:pt x="52065" y="9496"/>
                  <a:pt x="51935" y="9431"/>
                  <a:pt x="51772" y="9333"/>
                </a:cubicBezTo>
                <a:cubicBezTo>
                  <a:pt x="51577" y="9561"/>
                  <a:pt x="51382" y="9756"/>
                  <a:pt x="51187" y="9951"/>
                </a:cubicBezTo>
                <a:cubicBezTo>
                  <a:pt x="51382" y="10114"/>
                  <a:pt x="51544" y="10309"/>
                  <a:pt x="51739" y="10472"/>
                </a:cubicBezTo>
                <a:lnTo>
                  <a:pt x="52520" y="10439"/>
                </a:lnTo>
                <a:lnTo>
                  <a:pt x="52748" y="10309"/>
                </a:lnTo>
                <a:lnTo>
                  <a:pt x="52780" y="10342"/>
                </a:lnTo>
                <a:lnTo>
                  <a:pt x="53951" y="9398"/>
                </a:lnTo>
                <a:cubicBezTo>
                  <a:pt x="53723" y="9236"/>
                  <a:pt x="53463" y="9041"/>
                  <a:pt x="53235" y="8846"/>
                </a:cubicBezTo>
                <a:cubicBezTo>
                  <a:pt x="54764" y="8748"/>
                  <a:pt x="56260" y="8650"/>
                  <a:pt x="57788" y="8553"/>
                </a:cubicBezTo>
                <a:cubicBezTo>
                  <a:pt x="57886" y="8618"/>
                  <a:pt x="57951" y="8683"/>
                  <a:pt x="58016" y="8748"/>
                </a:cubicBezTo>
                <a:cubicBezTo>
                  <a:pt x="57918" y="8976"/>
                  <a:pt x="57788" y="9236"/>
                  <a:pt x="57691" y="9463"/>
                </a:cubicBezTo>
                <a:cubicBezTo>
                  <a:pt x="57821" y="9561"/>
                  <a:pt x="57951" y="9626"/>
                  <a:pt x="58081" y="9724"/>
                </a:cubicBezTo>
                <a:cubicBezTo>
                  <a:pt x="58211" y="9463"/>
                  <a:pt x="58341" y="9171"/>
                  <a:pt x="58504" y="8911"/>
                </a:cubicBezTo>
                <a:cubicBezTo>
                  <a:pt x="58341" y="8748"/>
                  <a:pt x="58178" y="8585"/>
                  <a:pt x="58016" y="8423"/>
                </a:cubicBezTo>
                <a:cubicBezTo>
                  <a:pt x="58829" y="8358"/>
                  <a:pt x="59642" y="8293"/>
                  <a:pt x="60455" y="8228"/>
                </a:cubicBezTo>
                <a:cubicBezTo>
                  <a:pt x="61398" y="8163"/>
                  <a:pt x="62276" y="8065"/>
                  <a:pt x="63154" y="7740"/>
                </a:cubicBezTo>
                <a:lnTo>
                  <a:pt x="63154" y="7707"/>
                </a:lnTo>
                <a:lnTo>
                  <a:pt x="63154" y="7610"/>
                </a:lnTo>
                <a:lnTo>
                  <a:pt x="63251" y="7545"/>
                </a:lnTo>
                <a:cubicBezTo>
                  <a:pt x="64455" y="6992"/>
                  <a:pt x="64552" y="6894"/>
                  <a:pt x="64682" y="6699"/>
                </a:cubicBezTo>
                <a:cubicBezTo>
                  <a:pt x="64747" y="6634"/>
                  <a:pt x="64812" y="6537"/>
                  <a:pt x="64942" y="6407"/>
                </a:cubicBezTo>
                <a:cubicBezTo>
                  <a:pt x="65073" y="6277"/>
                  <a:pt x="65268" y="6342"/>
                  <a:pt x="65495" y="6439"/>
                </a:cubicBezTo>
                <a:cubicBezTo>
                  <a:pt x="65658" y="6504"/>
                  <a:pt x="65853" y="6569"/>
                  <a:pt x="65886" y="6504"/>
                </a:cubicBezTo>
                <a:cubicBezTo>
                  <a:pt x="66016" y="6244"/>
                  <a:pt x="66503" y="5724"/>
                  <a:pt x="66991" y="5301"/>
                </a:cubicBezTo>
                <a:cubicBezTo>
                  <a:pt x="67479" y="4878"/>
                  <a:pt x="67999" y="4488"/>
                  <a:pt x="68194" y="4488"/>
                </a:cubicBezTo>
                <a:cubicBezTo>
                  <a:pt x="68259" y="4455"/>
                  <a:pt x="68422" y="4455"/>
                  <a:pt x="68617" y="4390"/>
                </a:cubicBezTo>
                <a:cubicBezTo>
                  <a:pt x="69398" y="4260"/>
                  <a:pt x="70861" y="4033"/>
                  <a:pt x="71902" y="4195"/>
                </a:cubicBezTo>
                <a:cubicBezTo>
                  <a:pt x="72097" y="4228"/>
                  <a:pt x="72259" y="4260"/>
                  <a:pt x="72422" y="4293"/>
                </a:cubicBezTo>
                <a:lnTo>
                  <a:pt x="72617" y="4260"/>
                </a:lnTo>
                <a:cubicBezTo>
                  <a:pt x="74438" y="4130"/>
                  <a:pt x="76259" y="4000"/>
                  <a:pt x="78048" y="3870"/>
                </a:cubicBezTo>
                <a:cubicBezTo>
                  <a:pt x="78568" y="4130"/>
                  <a:pt x="79088" y="4390"/>
                  <a:pt x="79609" y="4651"/>
                </a:cubicBezTo>
                <a:cubicBezTo>
                  <a:pt x="81235" y="4781"/>
                  <a:pt x="82861" y="4878"/>
                  <a:pt x="84519" y="5008"/>
                </a:cubicBezTo>
                <a:cubicBezTo>
                  <a:pt x="84909" y="4846"/>
                  <a:pt x="85592" y="4781"/>
                  <a:pt x="85983" y="4618"/>
                </a:cubicBezTo>
                <a:cubicBezTo>
                  <a:pt x="86926" y="5041"/>
                  <a:pt x="87739" y="4943"/>
                  <a:pt x="88877" y="4813"/>
                </a:cubicBezTo>
                <a:lnTo>
                  <a:pt x="89852" y="5529"/>
                </a:lnTo>
                <a:lnTo>
                  <a:pt x="90275" y="5821"/>
                </a:lnTo>
                <a:cubicBezTo>
                  <a:pt x="90308" y="5854"/>
                  <a:pt x="90373" y="5854"/>
                  <a:pt x="90438" y="5886"/>
                </a:cubicBezTo>
                <a:lnTo>
                  <a:pt x="90438" y="5984"/>
                </a:lnTo>
                <a:lnTo>
                  <a:pt x="90470" y="5984"/>
                </a:lnTo>
                <a:cubicBezTo>
                  <a:pt x="90503" y="6309"/>
                  <a:pt x="90503" y="6602"/>
                  <a:pt x="90535" y="6927"/>
                </a:cubicBezTo>
                <a:cubicBezTo>
                  <a:pt x="90113" y="7220"/>
                  <a:pt x="89722" y="7512"/>
                  <a:pt x="89300" y="7838"/>
                </a:cubicBezTo>
                <a:cubicBezTo>
                  <a:pt x="89787" y="8130"/>
                  <a:pt x="90275" y="8423"/>
                  <a:pt x="90731" y="8716"/>
                </a:cubicBezTo>
                <a:cubicBezTo>
                  <a:pt x="91153" y="8000"/>
                  <a:pt x="91543" y="7317"/>
                  <a:pt x="91966" y="6634"/>
                </a:cubicBezTo>
                <a:cubicBezTo>
                  <a:pt x="92096" y="6699"/>
                  <a:pt x="92226" y="6764"/>
                  <a:pt x="92324" y="6797"/>
                </a:cubicBezTo>
                <a:cubicBezTo>
                  <a:pt x="93657" y="6277"/>
                  <a:pt x="94991" y="5756"/>
                  <a:pt x="96324" y="5236"/>
                </a:cubicBezTo>
                <a:cubicBezTo>
                  <a:pt x="96356" y="5431"/>
                  <a:pt x="97299" y="5268"/>
                  <a:pt x="97039" y="5724"/>
                </a:cubicBezTo>
                <a:cubicBezTo>
                  <a:pt x="97950" y="6569"/>
                  <a:pt x="98828" y="7382"/>
                  <a:pt x="99738" y="8228"/>
                </a:cubicBezTo>
                <a:cubicBezTo>
                  <a:pt x="100259" y="8260"/>
                  <a:pt x="100747" y="8293"/>
                  <a:pt x="101234" y="8325"/>
                </a:cubicBezTo>
                <a:cubicBezTo>
                  <a:pt x="101202" y="8390"/>
                  <a:pt x="101137" y="8455"/>
                  <a:pt x="101072" y="8553"/>
                </a:cubicBezTo>
                <a:cubicBezTo>
                  <a:pt x="101494" y="8000"/>
                  <a:pt x="101917" y="7480"/>
                  <a:pt x="102373" y="6959"/>
                </a:cubicBezTo>
                <a:cubicBezTo>
                  <a:pt x="102698" y="7025"/>
                  <a:pt x="103023" y="7090"/>
                  <a:pt x="103381" y="7122"/>
                </a:cubicBezTo>
                <a:cubicBezTo>
                  <a:pt x="103836" y="6959"/>
                  <a:pt x="104324" y="6797"/>
                  <a:pt x="104812" y="6634"/>
                </a:cubicBezTo>
                <a:cubicBezTo>
                  <a:pt x="105072" y="7772"/>
                  <a:pt x="105267" y="8098"/>
                  <a:pt x="107153" y="7610"/>
                </a:cubicBezTo>
                <a:cubicBezTo>
                  <a:pt x="107803" y="6927"/>
                  <a:pt x="108746" y="6992"/>
                  <a:pt x="109754" y="7285"/>
                </a:cubicBezTo>
                <a:cubicBezTo>
                  <a:pt x="110177" y="7252"/>
                  <a:pt x="110405" y="6537"/>
                  <a:pt x="110828" y="6504"/>
                </a:cubicBezTo>
                <a:cubicBezTo>
                  <a:pt x="111413" y="6439"/>
                  <a:pt x="112161" y="7025"/>
                  <a:pt x="112746" y="6959"/>
                </a:cubicBezTo>
                <a:cubicBezTo>
                  <a:pt x="113559" y="6277"/>
                  <a:pt x="113689" y="6504"/>
                  <a:pt x="114307" y="4911"/>
                </a:cubicBezTo>
                <a:cubicBezTo>
                  <a:pt x="115283" y="4618"/>
                  <a:pt x="114990" y="4781"/>
                  <a:pt x="115055" y="5951"/>
                </a:cubicBezTo>
                <a:cubicBezTo>
                  <a:pt x="114763" y="6146"/>
                  <a:pt x="114470" y="6374"/>
                  <a:pt x="114177" y="6602"/>
                </a:cubicBezTo>
                <a:cubicBezTo>
                  <a:pt x="114763" y="7090"/>
                  <a:pt x="115348" y="7610"/>
                  <a:pt x="115966" y="8098"/>
                </a:cubicBezTo>
                <a:lnTo>
                  <a:pt x="116226" y="8650"/>
                </a:lnTo>
                <a:lnTo>
                  <a:pt x="116584" y="9366"/>
                </a:lnTo>
                <a:cubicBezTo>
                  <a:pt x="117006" y="9431"/>
                  <a:pt x="117397" y="9496"/>
                  <a:pt x="117819" y="9561"/>
                </a:cubicBezTo>
                <a:cubicBezTo>
                  <a:pt x="118567" y="10049"/>
                  <a:pt x="119348" y="10537"/>
                  <a:pt x="120096" y="11024"/>
                </a:cubicBezTo>
                <a:lnTo>
                  <a:pt x="121852" y="10764"/>
                </a:lnTo>
                <a:cubicBezTo>
                  <a:pt x="122275" y="11089"/>
                  <a:pt x="122697" y="11415"/>
                  <a:pt x="123088" y="11740"/>
                </a:cubicBezTo>
                <a:cubicBezTo>
                  <a:pt x="123673" y="11772"/>
                  <a:pt x="124226" y="11805"/>
                  <a:pt x="124811" y="11837"/>
                </a:cubicBezTo>
                <a:cubicBezTo>
                  <a:pt x="125461" y="11610"/>
                  <a:pt x="126144" y="11382"/>
                  <a:pt x="126827" y="11122"/>
                </a:cubicBezTo>
                <a:cubicBezTo>
                  <a:pt x="126795" y="10862"/>
                  <a:pt x="126762" y="10569"/>
                  <a:pt x="126730" y="10276"/>
                </a:cubicBezTo>
                <a:cubicBezTo>
                  <a:pt x="126470" y="10114"/>
                  <a:pt x="126242" y="9951"/>
                  <a:pt x="126014" y="9789"/>
                </a:cubicBezTo>
                <a:cubicBezTo>
                  <a:pt x="126047" y="9463"/>
                  <a:pt x="126079" y="9138"/>
                  <a:pt x="126144" y="8813"/>
                </a:cubicBezTo>
                <a:cubicBezTo>
                  <a:pt x="126437" y="9106"/>
                  <a:pt x="126730" y="9398"/>
                  <a:pt x="127022" y="9659"/>
                </a:cubicBezTo>
                <a:cubicBezTo>
                  <a:pt x="127022" y="9854"/>
                  <a:pt x="126990" y="10049"/>
                  <a:pt x="126990" y="10211"/>
                </a:cubicBezTo>
                <a:cubicBezTo>
                  <a:pt x="127152" y="10342"/>
                  <a:pt x="127348" y="10472"/>
                  <a:pt x="127510" y="10602"/>
                </a:cubicBezTo>
                <a:cubicBezTo>
                  <a:pt x="127933" y="10732"/>
                  <a:pt x="128356" y="10862"/>
                  <a:pt x="128778" y="10959"/>
                </a:cubicBezTo>
                <a:cubicBezTo>
                  <a:pt x="129299" y="10959"/>
                  <a:pt x="129819" y="10927"/>
                  <a:pt x="130339" y="10927"/>
                </a:cubicBezTo>
                <a:cubicBezTo>
                  <a:pt x="130404" y="11122"/>
                  <a:pt x="130437" y="11317"/>
                  <a:pt x="130502" y="11512"/>
                </a:cubicBezTo>
                <a:cubicBezTo>
                  <a:pt x="130827" y="12000"/>
                  <a:pt x="131152" y="12488"/>
                  <a:pt x="131445" y="12976"/>
                </a:cubicBezTo>
                <a:cubicBezTo>
                  <a:pt x="131738" y="12943"/>
                  <a:pt x="131998" y="12943"/>
                  <a:pt x="132258" y="12911"/>
                </a:cubicBezTo>
                <a:cubicBezTo>
                  <a:pt x="132713" y="13236"/>
                  <a:pt x="133136" y="13561"/>
                  <a:pt x="133591" y="13886"/>
                </a:cubicBezTo>
                <a:cubicBezTo>
                  <a:pt x="133786" y="13659"/>
                  <a:pt x="133982" y="13398"/>
                  <a:pt x="134177" y="13138"/>
                </a:cubicBezTo>
                <a:cubicBezTo>
                  <a:pt x="134307" y="13106"/>
                  <a:pt x="134469" y="13073"/>
                  <a:pt x="134599" y="13041"/>
                </a:cubicBezTo>
                <a:lnTo>
                  <a:pt x="135087" y="12163"/>
                </a:lnTo>
                <a:cubicBezTo>
                  <a:pt x="134860" y="11967"/>
                  <a:pt x="134665" y="11772"/>
                  <a:pt x="134437" y="11577"/>
                </a:cubicBezTo>
                <a:cubicBezTo>
                  <a:pt x="134534" y="11187"/>
                  <a:pt x="134632" y="10764"/>
                  <a:pt x="134697" y="10374"/>
                </a:cubicBezTo>
                <a:cubicBezTo>
                  <a:pt x="134827" y="10634"/>
                  <a:pt x="134925" y="10894"/>
                  <a:pt x="135022" y="11122"/>
                </a:cubicBezTo>
                <a:cubicBezTo>
                  <a:pt x="135217" y="11155"/>
                  <a:pt x="135380" y="11187"/>
                  <a:pt x="135575" y="11187"/>
                </a:cubicBezTo>
                <a:cubicBezTo>
                  <a:pt x="135510" y="11837"/>
                  <a:pt x="135445" y="12455"/>
                  <a:pt x="135412" y="13073"/>
                </a:cubicBezTo>
                <a:cubicBezTo>
                  <a:pt x="135185" y="13236"/>
                  <a:pt x="134957" y="13366"/>
                  <a:pt x="134697" y="13528"/>
                </a:cubicBezTo>
                <a:cubicBezTo>
                  <a:pt x="134665" y="13951"/>
                  <a:pt x="134632" y="14374"/>
                  <a:pt x="134599" y="14829"/>
                </a:cubicBezTo>
                <a:lnTo>
                  <a:pt x="136258" y="14829"/>
                </a:lnTo>
                <a:cubicBezTo>
                  <a:pt x="137006" y="15480"/>
                  <a:pt x="137786" y="16163"/>
                  <a:pt x="138534" y="16813"/>
                </a:cubicBezTo>
                <a:cubicBezTo>
                  <a:pt x="138827" y="16520"/>
                  <a:pt x="139087" y="16195"/>
                  <a:pt x="139347" y="15902"/>
                </a:cubicBezTo>
                <a:cubicBezTo>
                  <a:pt x="139608" y="15967"/>
                  <a:pt x="139835" y="16000"/>
                  <a:pt x="140095" y="16065"/>
                </a:cubicBezTo>
                <a:cubicBezTo>
                  <a:pt x="140388" y="17041"/>
                  <a:pt x="140713" y="18049"/>
                  <a:pt x="141006" y="19024"/>
                </a:cubicBezTo>
                <a:cubicBezTo>
                  <a:pt x="141981" y="20390"/>
                  <a:pt x="142957" y="21756"/>
                  <a:pt x="143933" y="23089"/>
                </a:cubicBezTo>
                <a:cubicBezTo>
                  <a:pt x="143998" y="22927"/>
                  <a:pt x="144063" y="22764"/>
                  <a:pt x="144160" y="22601"/>
                </a:cubicBezTo>
                <a:lnTo>
                  <a:pt x="146111" y="24650"/>
                </a:lnTo>
                <a:lnTo>
                  <a:pt x="146144" y="24585"/>
                </a:lnTo>
                <a:lnTo>
                  <a:pt x="146372" y="24813"/>
                </a:lnTo>
                <a:lnTo>
                  <a:pt x="146372" y="24910"/>
                </a:lnTo>
                <a:lnTo>
                  <a:pt x="147607" y="26113"/>
                </a:lnTo>
                <a:cubicBezTo>
                  <a:pt x="148941" y="26211"/>
                  <a:pt x="149819" y="26601"/>
                  <a:pt x="150372" y="27252"/>
                </a:cubicBezTo>
                <a:lnTo>
                  <a:pt x="151217" y="26764"/>
                </a:lnTo>
                <a:cubicBezTo>
                  <a:pt x="151705" y="27024"/>
                  <a:pt x="152193" y="27252"/>
                  <a:pt x="152680" y="27479"/>
                </a:cubicBezTo>
                <a:cubicBezTo>
                  <a:pt x="153071" y="27219"/>
                  <a:pt x="153493" y="26926"/>
                  <a:pt x="153884" y="26666"/>
                </a:cubicBezTo>
                <a:cubicBezTo>
                  <a:pt x="154404" y="26926"/>
                  <a:pt x="154892" y="27187"/>
                  <a:pt x="155380" y="27414"/>
                </a:cubicBezTo>
                <a:cubicBezTo>
                  <a:pt x="155640" y="27057"/>
                  <a:pt x="155672" y="26861"/>
                  <a:pt x="155932" y="26504"/>
                </a:cubicBezTo>
                <a:cubicBezTo>
                  <a:pt x="156420" y="26634"/>
                  <a:pt x="157038" y="26731"/>
                  <a:pt x="157591" y="26829"/>
                </a:cubicBezTo>
                <a:lnTo>
                  <a:pt x="157591" y="26731"/>
                </a:lnTo>
                <a:lnTo>
                  <a:pt x="157916" y="26764"/>
                </a:lnTo>
                <a:lnTo>
                  <a:pt x="157916" y="26894"/>
                </a:lnTo>
                <a:cubicBezTo>
                  <a:pt x="158144" y="26926"/>
                  <a:pt x="158371" y="26992"/>
                  <a:pt x="158599" y="27057"/>
                </a:cubicBezTo>
                <a:cubicBezTo>
                  <a:pt x="158859" y="26861"/>
                  <a:pt x="159119" y="26699"/>
                  <a:pt x="159379" y="26504"/>
                </a:cubicBezTo>
                <a:cubicBezTo>
                  <a:pt x="160485" y="27252"/>
                  <a:pt x="161591" y="27382"/>
                  <a:pt x="162696" y="26926"/>
                </a:cubicBezTo>
                <a:cubicBezTo>
                  <a:pt x="162664" y="27414"/>
                  <a:pt x="162664" y="27870"/>
                  <a:pt x="162631" y="28357"/>
                </a:cubicBezTo>
                <a:cubicBezTo>
                  <a:pt x="162892" y="28650"/>
                  <a:pt x="163184" y="28910"/>
                  <a:pt x="163444" y="29203"/>
                </a:cubicBezTo>
                <a:cubicBezTo>
                  <a:pt x="163770" y="29235"/>
                  <a:pt x="164127" y="29300"/>
                  <a:pt x="164453" y="29333"/>
                </a:cubicBezTo>
                <a:cubicBezTo>
                  <a:pt x="164387" y="29105"/>
                  <a:pt x="164322" y="28878"/>
                  <a:pt x="164225" y="28683"/>
                </a:cubicBezTo>
                <a:cubicBezTo>
                  <a:pt x="164485" y="28520"/>
                  <a:pt x="164745" y="28390"/>
                  <a:pt x="164973" y="28227"/>
                </a:cubicBezTo>
                <a:cubicBezTo>
                  <a:pt x="164810" y="27870"/>
                  <a:pt x="164615" y="27512"/>
                  <a:pt x="164453" y="27154"/>
                </a:cubicBezTo>
                <a:cubicBezTo>
                  <a:pt x="164973" y="27317"/>
                  <a:pt x="165526" y="27479"/>
                  <a:pt x="166046" y="27642"/>
                </a:cubicBezTo>
                <a:cubicBezTo>
                  <a:pt x="166111" y="27837"/>
                  <a:pt x="166144" y="28000"/>
                  <a:pt x="166209" y="28195"/>
                </a:cubicBezTo>
                <a:cubicBezTo>
                  <a:pt x="167054" y="28520"/>
                  <a:pt x="167900" y="28878"/>
                  <a:pt x="168778" y="29203"/>
                </a:cubicBezTo>
                <a:cubicBezTo>
                  <a:pt x="169135" y="29723"/>
                  <a:pt x="169493" y="30211"/>
                  <a:pt x="169818" y="30731"/>
                </a:cubicBezTo>
                <a:cubicBezTo>
                  <a:pt x="170599" y="30796"/>
                  <a:pt x="171412" y="30861"/>
                  <a:pt x="172192" y="30959"/>
                </a:cubicBezTo>
                <a:cubicBezTo>
                  <a:pt x="172810" y="31479"/>
                  <a:pt x="173460" y="32000"/>
                  <a:pt x="174111" y="32520"/>
                </a:cubicBezTo>
                <a:cubicBezTo>
                  <a:pt x="174143" y="32780"/>
                  <a:pt x="174208" y="33008"/>
                  <a:pt x="174241" y="33268"/>
                </a:cubicBezTo>
                <a:cubicBezTo>
                  <a:pt x="174404" y="33170"/>
                  <a:pt x="174566" y="33105"/>
                  <a:pt x="174729" y="33008"/>
                </a:cubicBezTo>
                <a:cubicBezTo>
                  <a:pt x="174956" y="33365"/>
                  <a:pt x="175184" y="33723"/>
                  <a:pt x="175444" y="34081"/>
                </a:cubicBezTo>
                <a:cubicBezTo>
                  <a:pt x="175607" y="33951"/>
                  <a:pt x="175769" y="33788"/>
                  <a:pt x="175964" y="33658"/>
                </a:cubicBezTo>
                <a:cubicBezTo>
                  <a:pt x="176387" y="33983"/>
                  <a:pt x="176810" y="34308"/>
                  <a:pt x="177233" y="34634"/>
                </a:cubicBezTo>
                <a:cubicBezTo>
                  <a:pt x="177590" y="34569"/>
                  <a:pt x="177916" y="34504"/>
                  <a:pt x="178241" y="34471"/>
                </a:cubicBezTo>
                <a:cubicBezTo>
                  <a:pt x="178143" y="34308"/>
                  <a:pt x="178013" y="34146"/>
                  <a:pt x="177883" y="33983"/>
                </a:cubicBezTo>
                <a:cubicBezTo>
                  <a:pt x="178143" y="33853"/>
                  <a:pt x="178403" y="33756"/>
                  <a:pt x="178664" y="33658"/>
                </a:cubicBezTo>
                <a:lnTo>
                  <a:pt x="180029" y="35121"/>
                </a:lnTo>
                <a:lnTo>
                  <a:pt x="180029" y="34991"/>
                </a:lnTo>
                <a:lnTo>
                  <a:pt x="180322" y="35219"/>
                </a:lnTo>
                <a:lnTo>
                  <a:pt x="180322" y="35317"/>
                </a:lnTo>
                <a:lnTo>
                  <a:pt x="181785" y="35967"/>
                </a:lnTo>
                <a:cubicBezTo>
                  <a:pt x="182273" y="36650"/>
                  <a:pt x="182794" y="37300"/>
                  <a:pt x="183314" y="37983"/>
                </a:cubicBezTo>
                <a:cubicBezTo>
                  <a:pt x="183509" y="38991"/>
                  <a:pt x="183346" y="39804"/>
                  <a:pt x="183964" y="38894"/>
                </a:cubicBezTo>
                <a:cubicBezTo>
                  <a:pt x="184452" y="39642"/>
                  <a:pt x="184940" y="40390"/>
                  <a:pt x="185460" y="41105"/>
                </a:cubicBezTo>
                <a:cubicBezTo>
                  <a:pt x="186111" y="41007"/>
                  <a:pt x="187509" y="41300"/>
                  <a:pt x="188322" y="42081"/>
                </a:cubicBezTo>
                <a:cubicBezTo>
                  <a:pt x="188615" y="42016"/>
                  <a:pt x="188907" y="41918"/>
                  <a:pt x="189167" y="41820"/>
                </a:cubicBezTo>
                <a:cubicBezTo>
                  <a:pt x="189460" y="42503"/>
                  <a:pt x="189753" y="43154"/>
                  <a:pt x="190045" y="43837"/>
                </a:cubicBezTo>
                <a:cubicBezTo>
                  <a:pt x="191249" y="44877"/>
                  <a:pt x="192419" y="44910"/>
                  <a:pt x="194013" y="44552"/>
                </a:cubicBezTo>
                <a:cubicBezTo>
                  <a:pt x="194598" y="44845"/>
                  <a:pt x="195151" y="45268"/>
                  <a:pt x="195736" y="45528"/>
                </a:cubicBezTo>
                <a:cubicBezTo>
                  <a:pt x="195899" y="45918"/>
                  <a:pt x="196387" y="46243"/>
                  <a:pt x="196549" y="46633"/>
                </a:cubicBezTo>
                <a:cubicBezTo>
                  <a:pt x="196907" y="46828"/>
                  <a:pt x="197265" y="46991"/>
                  <a:pt x="197655" y="47186"/>
                </a:cubicBezTo>
                <a:cubicBezTo>
                  <a:pt x="197818" y="47446"/>
                  <a:pt x="197980" y="47674"/>
                  <a:pt x="198143" y="47934"/>
                </a:cubicBezTo>
                <a:cubicBezTo>
                  <a:pt x="198696" y="48064"/>
                  <a:pt x="199249" y="48194"/>
                  <a:pt x="199801" y="48324"/>
                </a:cubicBezTo>
                <a:cubicBezTo>
                  <a:pt x="199834" y="48487"/>
                  <a:pt x="199866" y="48682"/>
                  <a:pt x="199899" y="48845"/>
                </a:cubicBezTo>
                <a:cubicBezTo>
                  <a:pt x="200257" y="48812"/>
                  <a:pt x="200647" y="48780"/>
                  <a:pt x="201005" y="48747"/>
                </a:cubicBezTo>
                <a:cubicBezTo>
                  <a:pt x="200679" y="49105"/>
                  <a:pt x="200387" y="49430"/>
                  <a:pt x="200062" y="49788"/>
                </a:cubicBezTo>
                <a:cubicBezTo>
                  <a:pt x="200614" y="50048"/>
                  <a:pt x="201200" y="50276"/>
                  <a:pt x="201753" y="50536"/>
                </a:cubicBezTo>
                <a:cubicBezTo>
                  <a:pt x="202045" y="50601"/>
                  <a:pt x="202370" y="50698"/>
                  <a:pt x="202663" y="50763"/>
                </a:cubicBezTo>
                <a:cubicBezTo>
                  <a:pt x="202891" y="50698"/>
                  <a:pt x="203118" y="50633"/>
                  <a:pt x="203313" y="50568"/>
                </a:cubicBezTo>
                <a:cubicBezTo>
                  <a:pt x="203541" y="50731"/>
                  <a:pt x="203736" y="50926"/>
                  <a:pt x="203964" y="51121"/>
                </a:cubicBezTo>
                <a:cubicBezTo>
                  <a:pt x="203964" y="51121"/>
                  <a:pt x="203866" y="51219"/>
                  <a:pt x="203476" y="51446"/>
                </a:cubicBezTo>
                <a:cubicBezTo>
                  <a:pt x="202956" y="51706"/>
                  <a:pt x="202500" y="50893"/>
                  <a:pt x="202500" y="51739"/>
                </a:cubicBezTo>
                <a:lnTo>
                  <a:pt x="202500" y="52714"/>
                </a:lnTo>
                <a:cubicBezTo>
                  <a:pt x="202793" y="53072"/>
                  <a:pt x="202793" y="53235"/>
                  <a:pt x="203086" y="53593"/>
                </a:cubicBezTo>
                <a:cubicBezTo>
                  <a:pt x="203704" y="53105"/>
                  <a:pt x="203931" y="53560"/>
                  <a:pt x="204517" y="53853"/>
                </a:cubicBezTo>
                <a:cubicBezTo>
                  <a:pt x="204679" y="53658"/>
                  <a:pt x="205362" y="53332"/>
                  <a:pt x="205525" y="53105"/>
                </a:cubicBezTo>
                <a:cubicBezTo>
                  <a:pt x="205655" y="52975"/>
                  <a:pt x="205492" y="52552"/>
                  <a:pt x="205622" y="52422"/>
                </a:cubicBezTo>
                <a:cubicBezTo>
                  <a:pt x="205785" y="52064"/>
                  <a:pt x="205948" y="51706"/>
                  <a:pt x="206110" y="51316"/>
                </a:cubicBezTo>
                <a:cubicBezTo>
                  <a:pt x="206273" y="51023"/>
                  <a:pt x="206435" y="50731"/>
                  <a:pt x="206598" y="50438"/>
                </a:cubicBezTo>
                <a:cubicBezTo>
                  <a:pt x="206696" y="50145"/>
                  <a:pt x="206793" y="49853"/>
                  <a:pt x="206891" y="49528"/>
                </a:cubicBezTo>
                <a:cubicBezTo>
                  <a:pt x="207216" y="49723"/>
                  <a:pt x="207541" y="49885"/>
                  <a:pt x="207899" y="50048"/>
                </a:cubicBezTo>
                <a:cubicBezTo>
                  <a:pt x="208029" y="50210"/>
                  <a:pt x="208159" y="50373"/>
                  <a:pt x="208289" y="50536"/>
                </a:cubicBezTo>
                <a:cubicBezTo>
                  <a:pt x="208744" y="50893"/>
                  <a:pt x="209200" y="51251"/>
                  <a:pt x="209655" y="51641"/>
                </a:cubicBezTo>
                <a:cubicBezTo>
                  <a:pt x="209915" y="52064"/>
                  <a:pt x="210598" y="53072"/>
                  <a:pt x="210858" y="53527"/>
                </a:cubicBezTo>
                <a:cubicBezTo>
                  <a:pt x="210760" y="53593"/>
                  <a:pt x="210695" y="53755"/>
                  <a:pt x="210598" y="53950"/>
                </a:cubicBezTo>
                <a:cubicBezTo>
                  <a:pt x="210370" y="54373"/>
                  <a:pt x="210110" y="54926"/>
                  <a:pt x="209720" y="54796"/>
                </a:cubicBezTo>
                <a:cubicBezTo>
                  <a:pt x="209622" y="54763"/>
                  <a:pt x="209557" y="54731"/>
                  <a:pt x="209460" y="54731"/>
                </a:cubicBezTo>
                <a:cubicBezTo>
                  <a:pt x="209004" y="54731"/>
                  <a:pt x="208452" y="55056"/>
                  <a:pt x="208191" y="55316"/>
                </a:cubicBezTo>
                <a:cubicBezTo>
                  <a:pt x="208289" y="55316"/>
                  <a:pt x="208419" y="55316"/>
                  <a:pt x="208582" y="55349"/>
                </a:cubicBezTo>
                <a:cubicBezTo>
                  <a:pt x="209037" y="55414"/>
                  <a:pt x="209655" y="55544"/>
                  <a:pt x="209915" y="55544"/>
                </a:cubicBezTo>
                <a:cubicBezTo>
                  <a:pt x="210240" y="55284"/>
                  <a:pt x="210793" y="54243"/>
                  <a:pt x="211118" y="54015"/>
                </a:cubicBezTo>
                <a:cubicBezTo>
                  <a:pt x="211736" y="54178"/>
                  <a:pt x="211769" y="54340"/>
                  <a:pt x="212386" y="54503"/>
                </a:cubicBezTo>
                <a:cubicBezTo>
                  <a:pt x="212907" y="54601"/>
                  <a:pt x="213427" y="54698"/>
                  <a:pt x="213947" y="54796"/>
                </a:cubicBezTo>
                <a:cubicBezTo>
                  <a:pt x="214012" y="55088"/>
                  <a:pt x="213655" y="56454"/>
                  <a:pt x="213720" y="56714"/>
                </a:cubicBezTo>
                <a:cubicBezTo>
                  <a:pt x="213297" y="57105"/>
                  <a:pt x="212939" y="56389"/>
                  <a:pt x="212517" y="56812"/>
                </a:cubicBezTo>
                <a:cubicBezTo>
                  <a:pt x="212419" y="56975"/>
                  <a:pt x="212451" y="57495"/>
                  <a:pt x="212354" y="57657"/>
                </a:cubicBezTo>
                <a:cubicBezTo>
                  <a:pt x="212321" y="57853"/>
                  <a:pt x="212647" y="58210"/>
                  <a:pt x="212614" y="58405"/>
                </a:cubicBezTo>
                <a:cubicBezTo>
                  <a:pt x="213004" y="58243"/>
                  <a:pt x="213264" y="57560"/>
                  <a:pt x="213655" y="57397"/>
                </a:cubicBezTo>
                <a:cubicBezTo>
                  <a:pt x="214175" y="56975"/>
                  <a:pt x="214110" y="56227"/>
                  <a:pt x="214630" y="55804"/>
                </a:cubicBezTo>
                <a:cubicBezTo>
                  <a:pt x="215248" y="55999"/>
                  <a:pt x="216451" y="56487"/>
                  <a:pt x="217069" y="56714"/>
                </a:cubicBezTo>
                <a:cubicBezTo>
                  <a:pt x="217394" y="56779"/>
                  <a:pt x="217720" y="56844"/>
                  <a:pt x="218077" y="56910"/>
                </a:cubicBezTo>
                <a:lnTo>
                  <a:pt x="218760" y="56910"/>
                </a:lnTo>
                <a:cubicBezTo>
                  <a:pt x="219248" y="57397"/>
                  <a:pt x="219216" y="57885"/>
                  <a:pt x="217947" y="58373"/>
                </a:cubicBezTo>
                <a:cubicBezTo>
                  <a:pt x="217655" y="58243"/>
                  <a:pt x="217167" y="58048"/>
                  <a:pt x="216874" y="57918"/>
                </a:cubicBezTo>
                <a:lnTo>
                  <a:pt x="216874" y="58893"/>
                </a:lnTo>
                <a:cubicBezTo>
                  <a:pt x="217102" y="59121"/>
                  <a:pt x="217980" y="59804"/>
                  <a:pt x="218207" y="60031"/>
                </a:cubicBezTo>
                <a:cubicBezTo>
                  <a:pt x="218403" y="60226"/>
                  <a:pt x="219541" y="59544"/>
                  <a:pt x="219736" y="59739"/>
                </a:cubicBezTo>
                <a:cubicBezTo>
                  <a:pt x="220256" y="59739"/>
                  <a:pt x="218370" y="59283"/>
                  <a:pt x="218890" y="59283"/>
                </a:cubicBezTo>
                <a:cubicBezTo>
                  <a:pt x="218598" y="59056"/>
                  <a:pt x="219053" y="58438"/>
                  <a:pt x="218760" y="58210"/>
                </a:cubicBezTo>
                <a:cubicBezTo>
                  <a:pt x="219476" y="58015"/>
                  <a:pt x="221264" y="59153"/>
                  <a:pt x="222012" y="58958"/>
                </a:cubicBezTo>
                <a:cubicBezTo>
                  <a:pt x="221980" y="59511"/>
                  <a:pt x="221134" y="59706"/>
                  <a:pt x="221102" y="60292"/>
                </a:cubicBezTo>
                <a:cubicBezTo>
                  <a:pt x="221329" y="60389"/>
                  <a:pt x="219866" y="60714"/>
                  <a:pt x="220094" y="60812"/>
                </a:cubicBezTo>
                <a:cubicBezTo>
                  <a:pt x="219964" y="60942"/>
                  <a:pt x="221524" y="60844"/>
                  <a:pt x="221394" y="60974"/>
                </a:cubicBezTo>
                <a:cubicBezTo>
                  <a:pt x="221687" y="61105"/>
                  <a:pt x="221980" y="61235"/>
                  <a:pt x="222272" y="61365"/>
                </a:cubicBezTo>
                <a:cubicBezTo>
                  <a:pt x="222630" y="61202"/>
                  <a:pt x="222988" y="61039"/>
                  <a:pt x="223346" y="60877"/>
                </a:cubicBezTo>
                <a:cubicBezTo>
                  <a:pt x="223150" y="60682"/>
                  <a:pt x="222370" y="60031"/>
                  <a:pt x="222175" y="59836"/>
                </a:cubicBezTo>
                <a:cubicBezTo>
                  <a:pt x="222272" y="59544"/>
                  <a:pt x="222533" y="59609"/>
                  <a:pt x="222630" y="59316"/>
                </a:cubicBezTo>
                <a:cubicBezTo>
                  <a:pt x="222890" y="58991"/>
                  <a:pt x="223573" y="58731"/>
                  <a:pt x="223833" y="58373"/>
                </a:cubicBezTo>
                <a:cubicBezTo>
                  <a:pt x="224516" y="58568"/>
                  <a:pt x="225199" y="58731"/>
                  <a:pt x="225882" y="58893"/>
                </a:cubicBezTo>
                <a:cubicBezTo>
                  <a:pt x="226207" y="59088"/>
                  <a:pt x="226532" y="59283"/>
                  <a:pt x="226858" y="59479"/>
                </a:cubicBezTo>
                <a:cubicBezTo>
                  <a:pt x="227411" y="59739"/>
                  <a:pt x="227833" y="59934"/>
                  <a:pt x="228191" y="60129"/>
                </a:cubicBezTo>
                <a:lnTo>
                  <a:pt x="228386" y="60031"/>
                </a:lnTo>
                <a:cubicBezTo>
                  <a:pt x="228419" y="60129"/>
                  <a:pt x="228419" y="60194"/>
                  <a:pt x="228451" y="60259"/>
                </a:cubicBezTo>
                <a:cubicBezTo>
                  <a:pt x="229784" y="60909"/>
                  <a:pt x="230077" y="61137"/>
                  <a:pt x="232451" y="62568"/>
                </a:cubicBezTo>
                <a:cubicBezTo>
                  <a:pt x="232419" y="62731"/>
                  <a:pt x="232386" y="62893"/>
                  <a:pt x="232353" y="63056"/>
                </a:cubicBezTo>
                <a:cubicBezTo>
                  <a:pt x="232419" y="63316"/>
                  <a:pt x="232484" y="63576"/>
                  <a:pt x="232549" y="63869"/>
                </a:cubicBezTo>
                <a:cubicBezTo>
                  <a:pt x="232841" y="63836"/>
                  <a:pt x="233134" y="63804"/>
                  <a:pt x="233427" y="63771"/>
                </a:cubicBezTo>
                <a:cubicBezTo>
                  <a:pt x="233622" y="63706"/>
                  <a:pt x="233817" y="63674"/>
                  <a:pt x="234012" y="63641"/>
                </a:cubicBezTo>
                <a:cubicBezTo>
                  <a:pt x="234695" y="63804"/>
                  <a:pt x="234988" y="64129"/>
                  <a:pt x="235508" y="64974"/>
                </a:cubicBezTo>
                <a:cubicBezTo>
                  <a:pt x="235703" y="64909"/>
                  <a:pt x="235963" y="64324"/>
                  <a:pt x="236158" y="64259"/>
                </a:cubicBezTo>
                <a:cubicBezTo>
                  <a:pt x="236256" y="64226"/>
                  <a:pt x="236353" y="64194"/>
                  <a:pt x="236451" y="64161"/>
                </a:cubicBezTo>
                <a:cubicBezTo>
                  <a:pt x="237654" y="63413"/>
                  <a:pt x="237329" y="63543"/>
                  <a:pt x="238727" y="63869"/>
                </a:cubicBezTo>
                <a:cubicBezTo>
                  <a:pt x="239118" y="63609"/>
                  <a:pt x="239508" y="63381"/>
                  <a:pt x="239898" y="63153"/>
                </a:cubicBezTo>
                <a:cubicBezTo>
                  <a:pt x="240158" y="63218"/>
                  <a:pt x="240418" y="63283"/>
                  <a:pt x="240679" y="63348"/>
                </a:cubicBezTo>
                <a:cubicBezTo>
                  <a:pt x="241166" y="63316"/>
                  <a:pt x="241654" y="63283"/>
                  <a:pt x="242142" y="63251"/>
                </a:cubicBezTo>
                <a:cubicBezTo>
                  <a:pt x="244256" y="63478"/>
                  <a:pt x="244028" y="63023"/>
                  <a:pt x="244288" y="65039"/>
                </a:cubicBezTo>
                <a:cubicBezTo>
                  <a:pt x="244711" y="64942"/>
                  <a:pt x="245134" y="64844"/>
                  <a:pt x="245556" y="64747"/>
                </a:cubicBezTo>
                <a:cubicBezTo>
                  <a:pt x="246077" y="65300"/>
                  <a:pt x="246597" y="65885"/>
                  <a:pt x="247117" y="66438"/>
                </a:cubicBezTo>
                <a:cubicBezTo>
                  <a:pt x="246955" y="66893"/>
                  <a:pt x="246792" y="67381"/>
                  <a:pt x="246630" y="67836"/>
                </a:cubicBezTo>
                <a:cubicBezTo>
                  <a:pt x="246434" y="68161"/>
                  <a:pt x="246239" y="68486"/>
                  <a:pt x="246044" y="68812"/>
                </a:cubicBezTo>
                <a:cubicBezTo>
                  <a:pt x="245752" y="69104"/>
                  <a:pt x="245459" y="69364"/>
                  <a:pt x="245166" y="69625"/>
                </a:cubicBezTo>
                <a:lnTo>
                  <a:pt x="244191" y="69527"/>
                </a:lnTo>
                <a:cubicBezTo>
                  <a:pt x="243898" y="69202"/>
                  <a:pt x="243605" y="68844"/>
                  <a:pt x="243313" y="68519"/>
                </a:cubicBezTo>
                <a:cubicBezTo>
                  <a:pt x="243117" y="68714"/>
                  <a:pt x="242922" y="68909"/>
                  <a:pt x="242727" y="69137"/>
                </a:cubicBezTo>
                <a:cubicBezTo>
                  <a:pt x="242792" y="69462"/>
                  <a:pt x="242857" y="69787"/>
                  <a:pt x="242922" y="70112"/>
                </a:cubicBezTo>
                <a:cubicBezTo>
                  <a:pt x="243183" y="70210"/>
                  <a:pt x="243443" y="70308"/>
                  <a:pt x="243703" y="70405"/>
                </a:cubicBezTo>
                <a:lnTo>
                  <a:pt x="244776" y="70405"/>
                </a:lnTo>
                <a:cubicBezTo>
                  <a:pt x="245622" y="70535"/>
                  <a:pt x="245524" y="70373"/>
                  <a:pt x="246369" y="70503"/>
                </a:cubicBezTo>
                <a:cubicBezTo>
                  <a:pt x="246500" y="70925"/>
                  <a:pt x="247670" y="71348"/>
                  <a:pt x="247800" y="71771"/>
                </a:cubicBezTo>
                <a:cubicBezTo>
                  <a:pt x="247670" y="71868"/>
                  <a:pt x="247378" y="73267"/>
                  <a:pt x="246922" y="72974"/>
                </a:cubicBezTo>
                <a:cubicBezTo>
                  <a:pt x="246565" y="72779"/>
                  <a:pt x="246337" y="71446"/>
                  <a:pt x="245849" y="71348"/>
                </a:cubicBezTo>
                <a:cubicBezTo>
                  <a:pt x="245361" y="71251"/>
                  <a:pt x="245004" y="71771"/>
                  <a:pt x="244646" y="71576"/>
                </a:cubicBezTo>
                <a:cubicBezTo>
                  <a:pt x="244646" y="71576"/>
                  <a:pt x="244256" y="71023"/>
                  <a:pt x="243898" y="71251"/>
                </a:cubicBezTo>
                <a:cubicBezTo>
                  <a:pt x="243475" y="71478"/>
                  <a:pt x="243573" y="72064"/>
                  <a:pt x="243443" y="72064"/>
                </a:cubicBezTo>
                <a:cubicBezTo>
                  <a:pt x="243150" y="72064"/>
                  <a:pt x="242239" y="71218"/>
                  <a:pt x="242239" y="71218"/>
                </a:cubicBezTo>
                <a:cubicBezTo>
                  <a:pt x="242207" y="71446"/>
                  <a:pt x="242174" y="71673"/>
                  <a:pt x="242142" y="71901"/>
                </a:cubicBezTo>
                <a:cubicBezTo>
                  <a:pt x="242142" y="72454"/>
                  <a:pt x="241394" y="73104"/>
                  <a:pt x="241394" y="73657"/>
                </a:cubicBezTo>
                <a:cubicBezTo>
                  <a:pt x="241524" y="74015"/>
                  <a:pt x="241752" y="74763"/>
                  <a:pt x="241882" y="75120"/>
                </a:cubicBezTo>
                <a:cubicBezTo>
                  <a:pt x="242305" y="75316"/>
                  <a:pt x="243150" y="75283"/>
                  <a:pt x="243573" y="75478"/>
                </a:cubicBezTo>
                <a:cubicBezTo>
                  <a:pt x="243898" y="75381"/>
                  <a:pt x="244158" y="74535"/>
                  <a:pt x="244483" y="74438"/>
                </a:cubicBezTo>
                <a:cubicBezTo>
                  <a:pt x="244841" y="74047"/>
                  <a:pt x="245491" y="73722"/>
                  <a:pt x="245849" y="73332"/>
                </a:cubicBezTo>
                <a:cubicBezTo>
                  <a:pt x="246012" y="73267"/>
                  <a:pt x="246174" y="73560"/>
                  <a:pt x="246337" y="73494"/>
                </a:cubicBezTo>
                <a:cubicBezTo>
                  <a:pt x="246532" y="73625"/>
                  <a:pt x="246727" y="73755"/>
                  <a:pt x="246922" y="73885"/>
                </a:cubicBezTo>
                <a:cubicBezTo>
                  <a:pt x="247117" y="73755"/>
                  <a:pt x="247313" y="73625"/>
                  <a:pt x="247508" y="73494"/>
                </a:cubicBezTo>
                <a:cubicBezTo>
                  <a:pt x="247703" y="73397"/>
                  <a:pt x="247898" y="73299"/>
                  <a:pt x="248093" y="73202"/>
                </a:cubicBezTo>
                <a:cubicBezTo>
                  <a:pt x="248386" y="73169"/>
                  <a:pt x="248678" y="73137"/>
                  <a:pt x="249004" y="73104"/>
                </a:cubicBezTo>
                <a:cubicBezTo>
                  <a:pt x="249069" y="73397"/>
                  <a:pt x="249329" y="74080"/>
                  <a:pt x="249394" y="74373"/>
                </a:cubicBezTo>
                <a:cubicBezTo>
                  <a:pt x="249101" y="74405"/>
                  <a:pt x="248581" y="74047"/>
                  <a:pt x="248288" y="74080"/>
                </a:cubicBezTo>
                <a:cubicBezTo>
                  <a:pt x="247898" y="74535"/>
                  <a:pt x="247313" y="74568"/>
                  <a:pt x="246922" y="75023"/>
                </a:cubicBezTo>
                <a:cubicBezTo>
                  <a:pt x="247280" y="75088"/>
                  <a:pt x="248288" y="75966"/>
                  <a:pt x="248646" y="76031"/>
                </a:cubicBezTo>
                <a:cubicBezTo>
                  <a:pt x="249036" y="75901"/>
                  <a:pt x="249199" y="75381"/>
                  <a:pt x="249589" y="75251"/>
                </a:cubicBezTo>
                <a:cubicBezTo>
                  <a:pt x="249784" y="75251"/>
                  <a:pt x="250142" y="75641"/>
                  <a:pt x="250337" y="75641"/>
                </a:cubicBezTo>
                <a:cubicBezTo>
                  <a:pt x="250434" y="75251"/>
                  <a:pt x="250174" y="74470"/>
                  <a:pt x="250272" y="74080"/>
                </a:cubicBezTo>
                <a:cubicBezTo>
                  <a:pt x="250499" y="74112"/>
                  <a:pt x="250727" y="74145"/>
                  <a:pt x="250955" y="74177"/>
                </a:cubicBezTo>
                <a:cubicBezTo>
                  <a:pt x="251670" y="74307"/>
                  <a:pt x="252386" y="74405"/>
                  <a:pt x="253101" y="74503"/>
                </a:cubicBezTo>
                <a:cubicBezTo>
                  <a:pt x="252873" y="74600"/>
                  <a:pt x="253231" y="74990"/>
                  <a:pt x="253003" y="75088"/>
                </a:cubicBezTo>
                <a:cubicBezTo>
                  <a:pt x="252906" y="75251"/>
                  <a:pt x="252223" y="75120"/>
                  <a:pt x="252125" y="75283"/>
                </a:cubicBezTo>
                <a:cubicBezTo>
                  <a:pt x="252451" y="75608"/>
                  <a:pt x="252776" y="75933"/>
                  <a:pt x="253101" y="76291"/>
                </a:cubicBezTo>
                <a:cubicBezTo>
                  <a:pt x="253556" y="76389"/>
                  <a:pt x="254012" y="76486"/>
                  <a:pt x="254467" y="76584"/>
                </a:cubicBezTo>
                <a:cubicBezTo>
                  <a:pt x="254434" y="76324"/>
                  <a:pt x="254109" y="75836"/>
                  <a:pt x="254077" y="75543"/>
                </a:cubicBezTo>
                <a:cubicBezTo>
                  <a:pt x="253947" y="75218"/>
                  <a:pt x="254109" y="75120"/>
                  <a:pt x="253979" y="74795"/>
                </a:cubicBezTo>
                <a:lnTo>
                  <a:pt x="255930" y="74795"/>
                </a:lnTo>
                <a:cubicBezTo>
                  <a:pt x="256678" y="75055"/>
                  <a:pt x="257426" y="75316"/>
                  <a:pt x="258174" y="75576"/>
                </a:cubicBezTo>
                <a:cubicBezTo>
                  <a:pt x="258694" y="75543"/>
                  <a:pt x="259150" y="75673"/>
                  <a:pt x="259670" y="75641"/>
                </a:cubicBezTo>
                <a:cubicBezTo>
                  <a:pt x="260028" y="75706"/>
                  <a:pt x="259898" y="76226"/>
                  <a:pt x="260255" y="76291"/>
                </a:cubicBezTo>
                <a:cubicBezTo>
                  <a:pt x="260808" y="75218"/>
                  <a:pt x="261946" y="75608"/>
                  <a:pt x="262499" y="75576"/>
                </a:cubicBezTo>
                <a:cubicBezTo>
                  <a:pt x="263215" y="75738"/>
                  <a:pt x="263930" y="75901"/>
                  <a:pt x="264646" y="76096"/>
                </a:cubicBezTo>
                <a:cubicBezTo>
                  <a:pt x="265263" y="76519"/>
                  <a:pt x="265881" y="76942"/>
                  <a:pt x="266499" y="77364"/>
                </a:cubicBezTo>
                <a:cubicBezTo>
                  <a:pt x="267442" y="77592"/>
                  <a:pt x="268190" y="77332"/>
                  <a:pt x="269133" y="77559"/>
                </a:cubicBezTo>
                <a:cubicBezTo>
                  <a:pt x="268971" y="77722"/>
                  <a:pt x="269003" y="78405"/>
                  <a:pt x="268841" y="78568"/>
                </a:cubicBezTo>
                <a:cubicBezTo>
                  <a:pt x="269036" y="78828"/>
                  <a:pt x="269231" y="79088"/>
                  <a:pt x="269458" y="79348"/>
                </a:cubicBezTo>
                <a:lnTo>
                  <a:pt x="270597" y="80259"/>
                </a:lnTo>
                <a:lnTo>
                  <a:pt x="270662" y="80193"/>
                </a:lnTo>
                <a:lnTo>
                  <a:pt x="270889" y="80389"/>
                </a:lnTo>
                <a:lnTo>
                  <a:pt x="270824" y="80454"/>
                </a:lnTo>
                <a:lnTo>
                  <a:pt x="272092" y="81462"/>
                </a:lnTo>
                <a:cubicBezTo>
                  <a:pt x="273231" y="81624"/>
                  <a:pt x="273784" y="82372"/>
                  <a:pt x="273946" y="83543"/>
                </a:cubicBezTo>
                <a:cubicBezTo>
                  <a:pt x="274206" y="83933"/>
                  <a:pt x="274466" y="84323"/>
                  <a:pt x="274727" y="84714"/>
                </a:cubicBezTo>
                <a:cubicBezTo>
                  <a:pt x="274954" y="85071"/>
                  <a:pt x="275182" y="85397"/>
                  <a:pt x="275409" y="85722"/>
                </a:cubicBezTo>
                <a:cubicBezTo>
                  <a:pt x="275767" y="85787"/>
                  <a:pt x="276125" y="85852"/>
                  <a:pt x="276483" y="85917"/>
                </a:cubicBezTo>
                <a:cubicBezTo>
                  <a:pt x="277101" y="86275"/>
                  <a:pt x="277718" y="86632"/>
                  <a:pt x="278336" y="87023"/>
                </a:cubicBezTo>
                <a:cubicBezTo>
                  <a:pt x="279052" y="87088"/>
                  <a:pt x="279214" y="87153"/>
                  <a:pt x="279930" y="87218"/>
                </a:cubicBezTo>
                <a:cubicBezTo>
                  <a:pt x="280255" y="87023"/>
                  <a:pt x="280873" y="86730"/>
                  <a:pt x="281198" y="86535"/>
                </a:cubicBezTo>
                <a:cubicBezTo>
                  <a:pt x="281653" y="86470"/>
                  <a:pt x="282401" y="86470"/>
                  <a:pt x="282856" y="86405"/>
                </a:cubicBezTo>
                <a:cubicBezTo>
                  <a:pt x="283409" y="86860"/>
                  <a:pt x="283962" y="87283"/>
                  <a:pt x="284515" y="87706"/>
                </a:cubicBezTo>
                <a:cubicBezTo>
                  <a:pt x="284580" y="88356"/>
                  <a:pt x="284645" y="89039"/>
                  <a:pt x="284710" y="89689"/>
                </a:cubicBezTo>
                <a:cubicBezTo>
                  <a:pt x="284060" y="90177"/>
                  <a:pt x="283409" y="90697"/>
                  <a:pt x="282759" y="91185"/>
                </a:cubicBezTo>
                <a:cubicBezTo>
                  <a:pt x="282531" y="91803"/>
                  <a:pt x="282304" y="92453"/>
                  <a:pt x="282076" y="93071"/>
                </a:cubicBezTo>
                <a:cubicBezTo>
                  <a:pt x="281556" y="93136"/>
                  <a:pt x="281035" y="93201"/>
                  <a:pt x="280515" y="93266"/>
                </a:cubicBezTo>
                <a:cubicBezTo>
                  <a:pt x="280385" y="93104"/>
                  <a:pt x="279377" y="93104"/>
                  <a:pt x="279247" y="92941"/>
                </a:cubicBezTo>
                <a:cubicBezTo>
                  <a:pt x="278044" y="93169"/>
                  <a:pt x="277751" y="93234"/>
                  <a:pt x="276580" y="93461"/>
                </a:cubicBezTo>
                <a:cubicBezTo>
                  <a:pt x="274922" y="93624"/>
                  <a:pt x="273263" y="93819"/>
                  <a:pt x="271605" y="93982"/>
                </a:cubicBezTo>
                <a:cubicBezTo>
                  <a:pt x="270239" y="93624"/>
                  <a:pt x="268743" y="93722"/>
                  <a:pt x="267182" y="94177"/>
                </a:cubicBezTo>
                <a:cubicBezTo>
                  <a:pt x="265816" y="94307"/>
                  <a:pt x="265101" y="97071"/>
                  <a:pt x="263767" y="95770"/>
                </a:cubicBezTo>
                <a:cubicBezTo>
                  <a:pt x="263280" y="97169"/>
                  <a:pt x="262369" y="98209"/>
                  <a:pt x="260353" y="98242"/>
                </a:cubicBezTo>
                <a:lnTo>
                  <a:pt x="257686" y="98242"/>
                </a:lnTo>
                <a:cubicBezTo>
                  <a:pt x="257881" y="98014"/>
                  <a:pt x="258077" y="97787"/>
                  <a:pt x="258272" y="97559"/>
                </a:cubicBezTo>
                <a:cubicBezTo>
                  <a:pt x="258499" y="97429"/>
                  <a:pt x="258694" y="97006"/>
                  <a:pt x="258890" y="96909"/>
                </a:cubicBezTo>
                <a:cubicBezTo>
                  <a:pt x="259052" y="96811"/>
                  <a:pt x="259572" y="97006"/>
                  <a:pt x="259377" y="96941"/>
                </a:cubicBezTo>
                <a:cubicBezTo>
                  <a:pt x="259345" y="96941"/>
                  <a:pt x="259930" y="96616"/>
                  <a:pt x="259540" y="96453"/>
                </a:cubicBezTo>
                <a:cubicBezTo>
                  <a:pt x="259215" y="96291"/>
                  <a:pt x="258759" y="96356"/>
                  <a:pt x="258564" y="96161"/>
                </a:cubicBezTo>
                <a:cubicBezTo>
                  <a:pt x="258890" y="95803"/>
                  <a:pt x="259572" y="95055"/>
                  <a:pt x="259898" y="94730"/>
                </a:cubicBezTo>
                <a:cubicBezTo>
                  <a:pt x="259833" y="94405"/>
                  <a:pt x="260158" y="93494"/>
                  <a:pt x="259377" y="93689"/>
                </a:cubicBezTo>
                <a:cubicBezTo>
                  <a:pt x="259215" y="93787"/>
                  <a:pt x="259150" y="93754"/>
                  <a:pt x="258987" y="93852"/>
                </a:cubicBezTo>
                <a:cubicBezTo>
                  <a:pt x="258759" y="93982"/>
                  <a:pt x="258857" y="94502"/>
                  <a:pt x="258629" y="94632"/>
                </a:cubicBezTo>
                <a:cubicBezTo>
                  <a:pt x="258564" y="94697"/>
                  <a:pt x="258142" y="94405"/>
                  <a:pt x="258044" y="94502"/>
                </a:cubicBezTo>
                <a:cubicBezTo>
                  <a:pt x="257816" y="94632"/>
                  <a:pt x="257654" y="94892"/>
                  <a:pt x="257524" y="95022"/>
                </a:cubicBezTo>
                <a:cubicBezTo>
                  <a:pt x="257719" y="95315"/>
                  <a:pt x="258011" y="95705"/>
                  <a:pt x="258207" y="95965"/>
                </a:cubicBezTo>
                <a:cubicBezTo>
                  <a:pt x="258174" y="96291"/>
                  <a:pt x="257491" y="96648"/>
                  <a:pt x="258174" y="97104"/>
                </a:cubicBezTo>
                <a:cubicBezTo>
                  <a:pt x="257849" y="97169"/>
                  <a:pt x="257491" y="97266"/>
                  <a:pt x="257166" y="97331"/>
                </a:cubicBezTo>
                <a:cubicBezTo>
                  <a:pt x="257036" y="97461"/>
                  <a:pt x="257361" y="97787"/>
                  <a:pt x="257133" y="98014"/>
                </a:cubicBezTo>
                <a:cubicBezTo>
                  <a:pt x="256938" y="98177"/>
                  <a:pt x="256255" y="97917"/>
                  <a:pt x="256158" y="98047"/>
                </a:cubicBezTo>
                <a:cubicBezTo>
                  <a:pt x="255605" y="98469"/>
                  <a:pt x="253849" y="98990"/>
                  <a:pt x="252906" y="98860"/>
                </a:cubicBezTo>
                <a:cubicBezTo>
                  <a:pt x="252808" y="98795"/>
                  <a:pt x="252678" y="98730"/>
                  <a:pt x="252548" y="98697"/>
                </a:cubicBezTo>
                <a:cubicBezTo>
                  <a:pt x="252548" y="98730"/>
                  <a:pt x="252581" y="98762"/>
                  <a:pt x="252581" y="98795"/>
                </a:cubicBezTo>
                <a:lnTo>
                  <a:pt x="252223" y="98730"/>
                </a:lnTo>
                <a:cubicBezTo>
                  <a:pt x="252190" y="98697"/>
                  <a:pt x="252158" y="98632"/>
                  <a:pt x="252158" y="98600"/>
                </a:cubicBezTo>
                <a:cubicBezTo>
                  <a:pt x="251573" y="98469"/>
                  <a:pt x="250890" y="98339"/>
                  <a:pt x="250467" y="98047"/>
                </a:cubicBezTo>
                <a:cubicBezTo>
                  <a:pt x="249882" y="98665"/>
                  <a:pt x="249069" y="98957"/>
                  <a:pt x="248093" y="98762"/>
                </a:cubicBezTo>
                <a:cubicBezTo>
                  <a:pt x="247475" y="98600"/>
                  <a:pt x="246727" y="98372"/>
                  <a:pt x="246109" y="98177"/>
                </a:cubicBezTo>
                <a:cubicBezTo>
                  <a:pt x="245296" y="97819"/>
                  <a:pt x="244613" y="97331"/>
                  <a:pt x="243800" y="96941"/>
                </a:cubicBezTo>
                <a:cubicBezTo>
                  <a:pt x="243768" y="96778"/>
                  <a:pt x="243735" y="96616"/>
                  <a:pt x="243703" y="96453"/>
                </a:cubicBezTo>
                <a:cubicBezTo>
                  <a:pt x="243378" y="96518"/>
                  <a:pt x="243052" y="96583"/>
                  <a:pt x="242727" y="96648"/>
                </a:cubicBezTo>
                <a:cubicBezTo>
                  <a:pt x="241557" y="96421"/>
                  <a:pt x="240386" y="96193"/>
                  <a:pt x="239215" y="95965"/>
                </a:cubicBezTo>
                <a:cubicBezTo>
                  <a:pt x="239540" y="95478"/>
                  <a:pt x="239866" y="95022"/>
                  <a:pt x="240191" y="94567"/>
                </a:cubicBezTo>
                <a:cubicBezTo>
                  <a:pt x="239735" y="94730"/>
                  <a:pt x="239280" y="94892"/>
                  <a:pt x="238825" y="95055"/>
                </a:cubicBezTo>
                <a:cubicBezTo>
                  <a:pt x="238662" y="95348"/>
                  <a:pt x="238467" y="95673"/>
                  <a:pt x="238305" y="95965"/>
                </a:cubicBezTo>
                <a:cubicBezTo>
                  <a:pt x="235605" y="97461"/>
                  <a:pt x="231833" y="95478"/>
                  <a:pt x="229362" y="95283"/>
                </a:cubicBezTo>
                <a:cubicBezTo>
                  <a:pt x="227215" y="96128"/>
                  <a:pt x="226663" y="96909"/>
                  <a:pt x="224711" y="96161"/>
                </a:cubicBezTo>
                <a:cubicBezTo>
                  <a:pt x="222760" y="96778"/>
                  <a:pt x="220809" y="97234"/>
                  <a:pt x="218663" y="96453"/>
                </a:cubicBezTo>
                <a:cubicBezTo>
                  <a:pt x="217817" y="96844"/>
                  <a:pt x="216939" y="97136"/>
                  <a:pt x="215703" y="96941"/>
                </a:cubicBezTo>
                <a:cubicBezTo>
                  <a:pt x="214825" y="97136"/>
                  <a:pt x="213687" y="97331"/>
                  <a:pt x="213199" y="97104"/>
                </a:cubicBezTo>
                <a:cubicBezTo>
                  <a:pt x="211931" y="97884"/>
                  <a:pt x="211508" y="98437"/>
                  <a:pt x="210110" y="98502"/>
                </a:cubicBezTo>
                <a:cubicBezTo>
                  <a:pt x="209622" y="98437"/>
                  <a:pt x="209134" y="98437"/>
                  <a:pt x="208614" y="98437"/>
                </a:cubicBezTo>
                <a:cubicBezTo>
                  <a:pt x="208582" y="98469"/>
                  <a:pt x="208549" y="98502"/>
                  <a:pt x="208517" y="98535"/>
                </a:cubicBezTo>
                <a:cubicBezTo>
                  <a:pt x="208321" y="98535"/>
                  <a:pt x="208159" y="98535"/>
                  <a:pt x="208029" y="98535"/>
                </a:cubicBezTo>
                <a:lnTo>
                  <a:pt x="208126" y="98437"/>
                </a:lnTo>
                <a:cubicBezTo>
                  <a:pt x="207574" y="98437"/>
                  <a:pt x="207053" y="98437"/>
                  <a:pt x="206500" y="98404"/>
                </a:cubicBezTo>
                <a:cubicBezTo>
                  <a:pt x="205817" y="98177"/>
                  <a:pt x="205135" y="97852"/>
                  <a:pt x="204452" y="97656"/>
                </a:cubicBezTo>
                <a:cubicBezTo>
                  <a:pt x="203639" y="98014"/>
                  <a:pt x="202826" y="98177"/>
                  <a:pt x="201818" y="97559"/>
                </a:cubicBezTo>
                <a:cubicBezTo>
                  <a:pt x="201525" y="97787"/>
                  <a:pt x="201232" y="98014"/>
                  <a:pt x="200940" y="98242"/>
                </a:cubicBezTo>
                <a:cubicBezTo>
                  <a:pt x="201037" y="98469"/>
                  <a:pt x="201135" y="98697"/>
                  <a:pt x="201232" y="98925"/>
                </a:cubicBezTo>
                <a:cubicBezTo>
                  <a:pt x="200549" y="99315"/>
                  <a:pt x="199866" y="99673"/>
                  <a:pt x="198598" y="99640"/>
                </a:cubicBezTo>
                <a:cubicBezTo>
                  <a:pt x="198305" y="99478"/>
                  <a:pt x="198013" y="99315"/>
                  <a:pt x="197720" y="99152"/>
                </a:cubicBezTo>
                <a:cubicBezTo>
                  <a:pt x="196484" y="99933"/>
                  <a:pt x="195119" y="99933"/>
                  <a:pt x="193688" y="99738"/>
                </a:cubicBezTo>
                <a:cubicBezTo>
                  <a:pt x="192842" y="99900"/>
                  <a:pt x="191997" y="100063"/>
                  <a:pt x="191151" y="100226"/>
                </a:cubicBezTo>
                <a:cubicBezTo>
                  <a:pt x="189395" y="100095"/>
                  <a:pt x="190176" y="98892"/>
                  <a:pt x="190533" y="97852"/>
                </a:cubicBezTo>
                <a:cubicBezTo>
                  <a:pt x="190858" y="97656"/>
                  <a:pt x="191411" y="97136"/>
                  <a:pt x="191736" y="96941"/>
                </a:cubicBezTo>
                <a:cubicBezTo>
                  <a:pt x="192680" y="96031"/>
                  <a:pt x="192842" y="95413"/>
                  <a:pt x="192810" y="94860"/>
                </a:cubicBezTo>
                <a:cubicBezTo>
                  <a:pt x="193525" y="94242"/>
                  <a:pt x="194240" y="93592"/>
                  <a:pt x="194956" y="92974"/>
                </a:cubicBezTo>
                <a:cubicBezTo>
                  <a:pt x="195769" y="92876"/>
                  <a:pt x="196517" y="92583"/>
                  <a:pt x="196907" y="91088"/>
                </a:cubicBezTo>
                <a:cubicBezTo>
                  <a:pt x="197915" y="90470"/>
                  <a:pt x="198761" y="89592"/>
                  <a:pt x="199866" y="89266"/>
                </a:cubicBezTo>
                <a:cubicBezTo>
                  <a:pt x="201850" y="88681"/>
                  <a:pt x="202631" y="88226"/>
                  <a:pt x="202696" y="87510"/>
                </a:cubicBezTo>
                <a:cubicBezTo>
                  <a:pt x="202923" y="87380"/>
                  <a:pt x="203151" y="87250"/>
                  <a:pt x="203379" y="87120"/>
                </a:cubicBezTo>
                <a:cubicBezTo>
                  <a:pt x="203639" y="87055"/>
                  <a:pt x="203899" y="86990"/>
                  <a:pt x="204159" y="86925"/>
                </a:cubicBezTo>
                <a:cubicBezTo>
                  <a:pt x="205037" y="86275"/>
                  <a:pt x="205915" y="85657"/>
                  <a:pt x="206793" y="85039"/>
                </a:cubicBezTo>
                <a:cubicBezTo>
                  <a:pt x="206923" y="84421"/>
                  <a:pt x="207053" y="83836"/>
                  <a:pt x="207183" y="83250"/>
                </a:cubicBezTo>
                <a:cubicBezTo>
                  <a:pt x="207021" y="82437"/>
                  <a:pt x="206761" y="81689"/>
                  <a:pt x="206598" y="80876"/>
                </a:cubicBezTo>
                <a:cubicBezTo>
                  <a:pt x="206338" y="80291"/>
                  <a:pt x="206826" y="80193"/>
                  <a:pt x="207086" y="80259"/>
                </a:cubicBezTo>
                <a:cubicBezTo>
                  <a:pt x="207378" y="80226"/>
                  <a:pt x="207834" y="79998"/>
                  <a:pt x="207639" y="79738"/>
                </a:cubicBezTo>
                <a:cubicBezTo>
                  <a:pt x="208094" y="79966"/>
                  <a:pt x="208842" y="80291"/>
                  <a:pt x="209265" y="80356"/>
                </a:cubicBezTo>
                <a:cubicBezTo>
                  <a:pt x="209297" y="79836"/>
                  <a:pt x="209460" y="79673"/>
                  <a:pt x="208679" y="79218"/>
                </a:cubicBezTo>
                <a:cubicBezTo>
                  <a:pt x="208126" y="79218"/>
                  <a:pt x="207248" y="79413"/>
                  <a:pt x="206696" y="79413"/>
                </a:cubicBezTo>
                <a:cubicBezTo>
                  <a:pt x="206403" y="79836"/>
                  <a:pt x="206468" y="79966"/>
                  <a:pt x="206175" y="80389"/>
                </a:cubicBezTo>
                <a:cubicBezTo>
                  <a:pt x="205655" y="80128"/>
                  <a:pt x="205070" y="80096"/>
                  <a:pt x="204549" y="79836"/>
                </a:cubicBezTo>
                <a:cubicBezTo>
                  <a:pt x="204419" y="79803"/>
                  <a:pt x="204484" y="80193"/>
                  <a:pt x="204354" y="80193"/>
                </a:cubicBezTo>
                <a:cubicBezTo>
                  <a:pt x="203899" y="80259"/>
                  <a:pt x="203216" y="80096"/>
                  <a:pt x="202858" y="79803"/>
                </a:cubicBezTo>
                <a:cubicBezTo>
                  <a:pt x="203118" y="79185"/>
                  <a:pt x="203379" y="78665"/>
                  <a:pt x="203379" y="78275"/>
                </a:cubicBezTo>
                <a:cubicBezTo>
                  <a:pt x="203411" y="77755"/>
                  <a:pt x="204061" y="77527"/>
                  <a:pt x="204452" y="77364"/>
                </a:cubicBezTo>
                <a:cubicBezTo>
                  <a:pt x="203346" y="76454"/>
                  <a:pt x="202631" y="76194"/>
                  <a:pt x="202305" y="76681"/>
                </a:cubicBezTo>
                <a:lnTo>
                  <a:pt x="200972" y="75251"/>
                </a:lnTo>
                <a:lnTo>
                  <a:pt x="200874" y="75316"/>
                </a:lnTo>
                <a:lnTo>
                  <a:pt x="200712" y="75088"/>
                </a:lnTo>
                <a:lnTo>
                  <a:pt x="200777" y="75023"/>
                </a:lnTo>
                <a:lnTo>
                  <a:pt x="200549" y="74795"/>
                </a:lnTo>
                <a:cubicBezTo>
                  <a:pt x="199834" y="75023"/>
                  <a:pt x="199151" y="75446"/>
                  <a:pt x="198468" y="75771"/>
                </a:cubicBezTo>
                <a:cubicBezTo>
                  <a:pt x="196679" y="76714"/>
                  <a:pt x="196972" y="76031"/>
                  <a:pt x="195119" y="75803"/>
                </a:cubicBezTo>
                <a:cubicBezTo>
                  <a:pt x="193362" y="75608"/>
                  <a:pt x="191639" y="75901"/>
                  <a:pt x="190013" y="75771"/>
                </a:cubicBezTo>
                <a:cubicBezTo>
                  <a:pt x="188127" y="75218"/>
                  <a:pt x="186533" y="74015"/>
                  <a:pt x="185070" y="75478"/>
                </a:cubicBezTo>
                <a:lnTo>
                  <a:pt x="185070" y="75478"/>
                </a:lnTo>
                <a:lnTo>
                  <a:pt x="182533" y="75283"/>
                </a:lnTo>
                <a:cubicBezTo>
                  <a:pt x="181558" y="74763"/>
                  <a:pt x="180582" y="74210"/>
                  <a:pt x="179607" y="73690"/>
                </a:cubicBezTo>
                <a:cubicBezTo>
                  <a:pt x="179054" y="72259"/>
                  <a:pt x="178176" y="71446"/>
                  <a:pt x="177070" y="71218"/>
                </a:cubicBezTo>
                <a:cubicBezTo>
                  <a:pt x="177038" y="69982"/>
                  <a:pt x="175997" y="69234"/>
                  <a:pt x="174599" y="68617"/>
                </a:cubicBezTo>
                <a:cubicBezTo>
                  <a:pt x="173363" y="68421"/>
                  <a:pt x="172452" y="68031"/>
                  <a:pt x="172550" y="67023"/>
                </a:cubicBezTo>
                <a:cubicBezTo>
                  <a:pt x="170826" y="66503"/>
                  <a:pt x="169883" y="65755"/>
                  <a:pt x="170306" y="64649"/>
                </a:cubicBezTo>
                <a:cubicBezTo>
                  <a:pt x="170274" y="63771"/>
                  <a:pt x="170241" y="62861"/>
                  <a:pt x="170208" y="61983"/>
                </a:cubicBezTo>
                <a:cubicBezTo>
                  <a:pt x="169916" y="61235"/>
                  <a:pt x="169623" y="60519"/>
                  <a:pt x="169330" y="59771"/>
                </a:cubicBezTo>
                <a:cubicBezTo>
                  <a:pt x="169493" y="59446"/>
                  <a:pt x="169656" y="59121"/>
                  <a:pt x="169818" y="58796"/>
                </a:cubicBezTo>
                <a:cubicBezTo>
                  <a:pt x="168387" y="58178"/>
                  <a:pt x="168843" y="56975"/>
                  <a:pt x="168810" y="56064"/>
                </a:cubicBezTo>
                <a:cubicBezTo>
                  <a:pt x="168778" y="54861"/>
                  <a:pt x="167704" y="54048"/>
                  <a:pt x="167282" y="52910"/>
                </a:cubicBezTo>
                <a:cubicBezTo>
                  <a:pt x="166989" y="52487"/>
                  <a:pt x="166696" y="52097"/>
                  <a:pt x="166371" y="51674"/>
                </a:cubicBezTo>
                <a:cubicBezTo>
                  <a:pt x="166371" y="51706"/>
                  <a:pt x="166339" y="51739"/>
                  <a:pt x="166339" y="51771"/>
                </a:cubicBezTo>
                <a:lnTo>
                  <a:pt x="166111" y="51511"/>
                </a:lnTo>
                <a:cubicBezTo>
                  <a:pt x="166144" y="51479"/>
                  <a:pt x="166144" y="51446"/>
                  <a:pt x="166144" y="51414"/>
                </a:cubicBezTo>
                <a:cubicBezTo>
                  <a:pt x="164648" y="49593"/>
                  <a:pt x="162696" y="48389"/>
                  <a:pt x="159152" y="49528"/>
                </a:cubicBezTo>
                <a:cubicBezTo>
                  <a:pt x="158794" y="49658"/>
                  <a:pt x="158371" y="49690"/>
                  <a:pt x="157884" y="49723"/>
                </a:cubicBezTo>
                <a:lnTo>
                  <a:pt x="157949" y="49788"/>
                </a:lnTo>
                <a:lnTo>
                  <a:pt x="157623" y="49820"/>
                </a:lnTo>
                <a:lnTo>
                  <a:pt x="157558" y="49723"/>
                </a:lnTo>
                <a:cubicBezTo>
                  <a:pt x="156485" y="49788"/>
                  <a:pt x="155282" y="49788"/>
                  <a:pt x="154567" y="50178"/>
                </a:cubicBezTo>
                <a:cubicBezTo>
                  <a:pt x="152290" y="51381"/>
                  <a:pt x="150274" y="51739"/>
                  <a:pt x="147510" y="49332"/>
                </a:cubicBezTo>
                <a:cubicBezTo>
                  <a:pt x="146242" y="50178"/>
                  <a:pt x="144941" y="49983"/>
                  <a:pt x="143672" y="48650"/>
                </a:cubicBezTo>
                <a:cubicBezTo>
                  <a:pt x="142827" y="49528"/>
                  <a:pt x="142339" y="48942"/>
                  <a:pt x="141559" y="49007"/>
                </a:cubicBezTo>
                <a:cubicBezTo>
                  <a:pt x="141429" y="46991"/>
                  <a:pt x="139738" y="47316"/>
                  <a:pt x="138307" y="47251"/>
                </a:cubicBezTo>
                <a:cubicBezTo>
                  <a:pt x="137819" y="46926"/>
                  <a:pt x="137331" y="46601"/>
                  <a:pt x="136843" y="46276"/>
                </a:cubicBezTo>
                <a:cubicBezTo>
                  <a:pt x="136258" y="46536"/>
                  <a:pt x="135510" y="45755"/>
                  <a:pt x="135217" y="46926"/>
                </a:cubicBezTo>
                <a:cubicBezTo>
                  <a:pt x="134697" y="46926"/>
                  <a:pt x="134014" y="47056"/>
                  <a:pt x="133494" y="47056"/>
                </a:cubicBezTo>
                <a:cubicBezTo>
                  <a:pt x="134795" y="46276"/>
                  <a:pt x="133624" y="45658"/>
                  <a:pt x="133689" y="44975"/>
                </a:cubicBezTo>
                <a:cubicBezTo>
                  <a:pt x="133396" y="45885"/>
                  <a:pt x="131478" y="45430"/>
                  <a:pt x="130372" y="45658"/>
                </a:cubicBezTo>
                <a:cubicBezTo>
                  <a:pt x="129982" y="44942"/>
                  <a:pt x="129591" y="44194"/>
                  <a:pt x="129201" y="43479"/>
                </a:cubicBezTo>
                <a:cubicBezTo>
                  <a:pt x="128258" y="43446"/>
                  <a:pt x="127478" y="43219"/>
                  <a:pt x="126762" y="42926"/>
                </a:cubicBezTo>
                <a:lnTo>
                  <a:pt x="126730" y="42991"/>
                </a:lnTo>
                <a:lnTo>
                  <a:pt x="126470" y="42861"/>
                </a:lnTo>
                <a:lnTo>
                  <a:pt x="126502" y="42796"/>
                </a:lnTo>
                <a:cubicBezTo>
                  <a:pt x="125559" y="42373"/>
                  <a:pt x="124681" y="41820"/>
                  <a:pt x="123640" y="41333"/>
                </a:cubicBezTo>
                <a:cubicBezTo>
                  <a:pt x="122827" y="40390"/>
                  <a:pt x="121364" y="39349"/>
                  <a:pt x="120551" y="38373"/>
                </a:cubicBezTo>
                <a:cubicBezTo>
                  <a:pt x="119673" y="38243"/>
                  <a:pt x="119055" y="37658"/>
                  <a:pt x="119185" y="37495"/>
                </a:cubicBezTo>
                <a:cubicBezTo>
                  <a:pt x="119868" y="36585"/>
                  <a:pt x="120226" y="35902"/>
                  <a:pt x="119738" y="35284"/>
                </a:cubicBezTo>
                <a:cubicBezTo>
                  <a:pt x="118372" y="33495"/>
                  <a:pt x="116096" y="33138"/>
                  <a:pt x="115998" y="34048"/>
                </a:cubicBezTo>
                <a:cubicBezTo>
                  <a:pt x="115966" y="34471"/>
                  <a:pt x="117234" y="36292"/>
                  <a:pt x="117527" y="36812"/>
                </a:cubicBezTo>
                <a:cubicBezTo>
                  <a:pt x="117852" y="37398"/>
                  <a:pt x="114958" y="36812"/>
                  <a:pt x="114405" y="36617"/>
                </a:cubicBezTo>
                <a:lnTo>
                  <a:pt x="114275" y="36617"/>
                </a:lnTo>
                <a:cubicBezTo>
                  <a:pt x="112356" y="36357"/>
                  <a:pt x="110437" y="36195"/>
                  <a:pt x="108551" y="36910"/>
                </a:cubicBezTo>
                <a:cubicBezTo>
                  <a:pt x="106633" y="37203"/>
                  <a:pt x="104616" y="37300"/>
                  <a:pt x="102698" y="35999"/>
                </a:cubicBezTo>
                <a:cubicBezTo>
                  <a:pt x="100584" y="35317"/>
                  <a:pt x="100519" y="33756"/>
                  <a:pt x="101007" y="31544"/>
                </a:cubicBezTo>
                <a:cubicBezTo>
                  <a:pt x="100486" y="30991"/>
                  <a:pt x="99966" y="30439"/>
                  <a:pt x="99446" y="29853"/>
                </a:cubicBezTo>
                <a:cubicBezTo>
                  <a:pt x="99218" y="29918"/>
                  <a:pt x="98990" y="29983"/>
                  <a:pt x="98763" y="30048"/>
                </a:cubicBezTo>
                <a:cubicBezTo>
                  <a:pt x="100259" y="32585"/>
                  <a:pt x="98795" y="33235"/>
                  <a:pt x="99056" y="35121"/>
                </a:cubicBezTo>
                <a:cubicBezTo>
                  <a:pt x="98177" y="34211"/>
                  <a:pt x="97365" y="33691"/>
                  <a:pt x="96909" y="35121"/>
                </a:cubicBezTo>
                <a:cubicBezTo>
                  <a:pt x="96259" y="35089"/>
                  <a:pt x="95446" y="36097"/>
                  <a:pt x="94665" y="35479"/>
                </a:cubicBezTo>
                <a:cubicBezTo>
                  <a:pt x="94373" y="34861"/>
                  <a:pt x="94405" y="33788"/>
                  <a:pt x="94145" y="33138"/>
                </a:cubicBezTo>
                <a:cubicBezTo>
                  <a:pt x="93169" y="32878"/>
                  <a:pt x="92194" y="32617"/>
                  <a:pt x="91218" y="32357"/>
                </a:cubicBezTo>
                <a:lnTo>
                  <a:pt x="88877" y="32357"/>
                </a:lnTo>
                <a:cubicBezTo>
                  <a:pt x="87836" y="32390"/>
                  <a:pt x="86796" y="32422"/>
                  <a:pt x="85755" y="32455"/>
                </a:cubicBezTo>
                <a:cubicBezTo>
                  <a:pt x="84357" y="31804"/>
                  <a:pt x="81170" y="31056"/>
                  <a:pt x="79804" y="30406"/>
                </a:cubicBezTo>
                <a:cubicBezTo>
                  <a:pt x="77885" y="29626"/>
                  <a:pt x="77788" y="28975"/>
                  <a:pt x="75869" y="28162"/>
                </a:cubicBezTo>
                <a:cubicBezTo>
                  <a:pt x="75674" y="27837"/>
                  <a:pt x="75479" y="27512"/>
                  <a:pt x="75284" y="27187"/>
                </a:cubicBezTo>
                <a:cubicBezTo>
                  <a:pt x="75056" y="27317"/>
                  <a:pt x="74828" y="27447"/>
                  <a:pt x="74601" y="27577"/>
                </a:cubicBezTo>
                <a:cubicBezTo>
                  <a:pt x="73658" y="26731"/>
                  <a:pt x="74080" y="25886"/>
                  <a:pt x="75576" y="25593"/>
                </a:cubicBezTo>
                <a:cubicBezTo>
                  <a:pt x="76780" y="25561"/>
                  <a:pt x="77983" y="25528"/>
                  <a:pt x="79186" y="25496"/>
                </a:cubicBezTo>
                <a:cubicBezTo>
                  <a:pt x="80324" y="25528"/>
                  <a:pt x="81462" y="25561"/>
                  <a:pt x="82601" y="25593"/>
                </a:cubicBezTo>
                <a:cubicBezTo>
                  <a:pt x="85105" y="24845"/>
                  <a:pt x="86568" y="24455"/>
                  <a:pt x="87088" y="23252"/>
                </a:cubicBezTo>
                <a:cubicBezTo>
                  <a:pt x="87121" y="23122"/>
                  <a:pt x="87153" y="23024"/>
                  <a:pt x="87186" y="22927"/>
                </a:cubicBezTo>
                <a:lnTo>
                  <a:pt x="87186" y="22927"/>
                </a:lnTo>
                <a:lnTo>
                  <a:pt x="87283" y="22634"/>
                </a:lnTo>
                <a:lnTo>
                  <a:pt x="87316" y="22634"/>
                </a:lnTo>
                <a:cubicBezTo>
                  <a:pt x="87348" y="22471"/>
                  <a:pt x="87381" y="22341"/>
                  <a:pt x="87381" y="22211"/>
                </a:cubicBezTo>
                <a:close/>
                <a:moveTo>
                  <a:pt x="191054" y="41625"/>
                </a:moveTo>
                <a:cubicBezTo>
                  <a:pt x="194306" y="40715"/>
                  <a:pt x="191639" y="39512"/>
                  <a:pt x="192875" y="39251"/>
                </a:cubicBezTo>
                <a:cubicBezTo>
                  <a:pt x="193623" y="39089"/>
                  <a:pt x="192972" y="36943"/>
                  <a:pt x="191834" y="37008"/>
                </a:cubicBezTo>
                <a:cubicBezTo>
                  <a:pt x="189623" y="37073"/>
                  <a:pt x="190956" y="36877"/>
                  <a:pt x="189948" y="36455"/>
                </a:cubicBezTo>
                <a:cubicBezTo>
                  <a:pt x="189200" y="36162"/>
                  <a:pt x="190631" y="37918"/>
                  <a:pt x="189005" y="36487"/>
                </a:cubicBezTo>
                <a:cubicBezTo>
                  <a:pt x="188452" y="35967"/>
                  <a:pt x="186924" y="35804"/>
                  <a:pt x="187314" y="35577"/>
                </a:cubicBezTo>
                <a:cubicBezTo>
                  <a:pt x="188777" y="34699"/>
                  <a:pt x="187281" y="34666"/>
                  <a:pt x="186696" y="34178"/>
                </a:cubicBezTo>
                <a:cubicBezTo>
                  <a:pt x="185460" y="33008"/>
                  <a:pt x="187346" y="33756"/>
                  <a:pt x="186241" y="32780"/>
                </a:cubicBezTo>
                <a:cubicBezTo>
                  <a:pt x="185460" y="32097"/>
                  <a:pt x="186989" y="31869"/>
                  <a:pt x="185037" y="31902"/>
                </a:cubicBezTo>
                <a:cubicBezTo>
                  <a:pt x="183704" y="31934"/>
                  <a:pt x="185981" y="31284"/>
                  <a:pt x="185200" y="30731"/>
                </a:cubicBezTo>
                <a:cubicBezTo>
                  <a:pt x="184257" y="30048"/>
                  <a:pt x="184647" y="31739"/>
                  <a:pt x="183802" y="29821"/>
                </a:cubicBezTo>
                <a:cubicBezTo>
                  <a:pt x="183411" y="29008"/>
                  <a:pt x="180940" y="32617"/>
                  <a:pt x="180842" y="28260"/>
                </a:cubicBezTo>
                <a:cubicBezTo>
                  <a:pt x="180810" y="27154"/>
                  <a:pt x="177786" y="25821"/>
                  <a:pt x="176680" y="25626"/>
                </a:cubicBezTo>
                <a:cubicBezTo>
                  <a:pt x="176225" y="25561"/>
                  <a:pt x="175509" y="25593"/>
                  <a:pt x="175054" y="25040"/>
                </a:cubicBezTo>
                <a:cubicBezTo>
                  <a:pt x="174729" y="24618"/>
                  <a:pt x="173721" y="23837"/>
                  <a:pt x="173851" y="23414"/>
                </a:cubicBezTo>
                <a:cubicBezTo>
                  <a:pt x="174143" y="22504"/>
                  <a:pt x="171217" y="22081"/>
                  <a:pt x="170046" y="22504"/>
                </a:cubicBezTo>
                <a:cubicBezTo>
                  <a:pt x="168452" y="23057"/>
                  <a:pt x="167217" y="22731"/>
                  <a:pt x="164648" y="22309"/>
                </a:cubicBezTo>
                <a:cubicBezTo>
                  <a:pt x="164030" y="23740"/>
                  <a:pt x="165428" y="23024"/>
                  <a:pt x="164322" y="24032"/>
                </a:cubicBezTo>
                <a:cubicBezTo>
                  <a:pt x="163509" y="24813"/>
                  <a:pt x="167607" y="24910"/>
                  <a:pt x="167509" y="24975"/>
                </a:cubicBezTo>
                <a:cubicBezTo>
                  <a:pt x="166209" y="25918"/>
                  <a:pt x="170241" y="26211"/>
                  <a:pt x="170891" y="26048"/>
                </a:cubicBezTo>
                <a:cubicBezTo>
                  <a:pt x="172908" y="25528"/>
                  <a:pt x="171834" y="27057"/>
                  <a:pt x="174078" y="26439"/>
                </a:cubicBezTo>
                <a:cubicBezTo>
                  <a:pt x="174794" y="26244"/>
                  <a:pt x="175347" y="26048"/>
                  <a:pt x="175151" y="26992"/>
                </a:cubicBezTo>
                <a:cubicBezTo>
                  <a:pt x="175054" y="27479"/>
                  <a:pt x="173460" y="27739"/>
                  <a:pt x="175802" y="28065"/>
                </a:cubicBezTo>
                <a:cubicBezTo>
                  <a:pt x="177460" y="28260"/>
                  <a:pt x="176582" y="29691"/>
                  <a:pt x="178306" y="30406"/>
                </a:cubicBezTo>
                <a:cubicBezTo>
                  <a:pt x="179379" y="30829"/>
                  <a:pt x="178143" y="30276"/>
                  <a:pt x="179964" y="31024"/>
                </a:cubicBezTo>
                <a:cubicBezTo>
                  <a:pt x="180615" y="31284"/>
                  <a:pt x="183119" y="31089"/>
                  <a:pt x="181265" y="32910"/>
                </a:cubicBezTo>
                <a:cubicBezTo>
                  <a:pt x="180940" y="33203"/>
                  <a:pt x="181298" y="34276"/>
                  <a:pt x="181720" y="33756"/>
                </a:cubicBezTo>
                <a:cubicBezTo>
                  <a:pt x="181916" y="33528"/>
                  <a:pt x="182566" y="35349"/>
                  <a:pt x="183867" y="35317"/>
                </a:cubicBezTo>
                <a:cubicBezTo>
                  <a:pt x="186046" y="35219"/>
                  <a:pt x="183737" y="37560"/>
                  <a:pt x="185655" y="38373"/>
                </a:cubicBezTo>
                <a:cubicBezTo>
                  <a:pt x="187932" y="39349"/>
                  <a:pt x="186891" y="38829"/>
                  <a:pt x="187249" y="38438"/>
                </a:cubicBezTo>
                <a:cubicBezTo>
                  <a:pt x="187574" y="38081"/>
                  <a:pt x="187899" y="39544"/>
                  <a:pt x="187606" y="37886"/>
                </a:cubicBezTo>
                <a:cubicBezTo>
                  <a:pt x="189525" y="39284"/>
                  <a:pt x="188972" y="38438"/>
                  <a:pt x="188289" y="39284"/>
                </a:cubicBezTo>
                <a:cubicBezTo>
                  <a:pt x="187769" y="39902"/>
                  <a:pt x="190176" y="39219"/>
                  <a:pt x="190403" y="40194"/>
                </a:cubicBezTo>
                <a:cubicBezTo>
                  <a:pt x="190436" y="40194"/>
                  <a:pt x="191379" y="41528"/>
                  <a:pt x="191054" y="41625"/>
                </a:cubicBezTo>
                <a:close/>
                <a:moveTo>
                  <a:pt x="147087" y="62991"/>
                </a:moveTo>
                <a:cubicBezTo>
                  <a:pt x="145461" y="63251"/>
                  <a:pt x="146664" y="63511"/>
                  <a:pt x="144616" y="62958"/>
                </a:cubicBezTo>
                <a:cubicBezTo>
                  <a:pt x="143575" y="62665"/>
                  <a:pt x="143900" y="63478"/>
                  <a:pt x="145006" y="64129"/>
                </a:cubicBezTo>
                <a:cubicBezTo>
                  <a:pt x="145916" y="64682"/>
                  <a:pt x="147770" y="66698"/>
                  <a:pt x="148843" y="65300"/>
                </a:cubicBezTo>
                <a:cubicBezTo>
                  <a:pt x="149526" y="64422"/>
                  <a:pt x="147575" y="62926"/>
                  <a:pt x="147087" y="62991"/>
                </a:cubicBezTo>
                <a:close/>
                <a:moveTo>
                  <a:pt x="152193" y="66340"/>
                </a:moveTo>
                <a:cubicBezTo>
                  <a:pt x="150046" y="65625"/>
                  <a:pt x="149298" y="66958"/>
                  <a:pt x="151380" y="67413"/>
                </a:cubicBezTo>
                <a:cubicBezTo>
                  <a:pt x="152453" y="67641"/>
                  <a:pt x="151932" y="68096"/>
                  <a:pt x="152843" y="68909"/>
                </a:cubicBezTo>
                <a:cubicBezTo>
                  <a:pt x="153819" y="69787"/>
                  <a:pt x="153721" y="70015"/>
                  <a:pt x="155184" y="70275"/>
                </a:cubicBezTo>
                <a:cubicBezTo>
                  <a:pt x="155770" y="70373"/>
                  <a:pt x="157884" y="72974"/>
                  <a:pt x="158697" y="73104"/>
                </a:cubicBezTo>
                <a:cubicBezTo>
                  <a:pt x="159672" y="73234"/>
                  <a:pt x="159932" y="74242"/>
                  <a:pt x="160648" y="73592"/>
                </a:cubicBezTo>
                <a:cubicBezTo>
                  <a:pt x="161103" y="73169"/>
                  <a:pt x="160420" y="72551"/>
                  <a:pt x="159835" y="72389"/>
                </a:cubicBezTo>
                <a:cubicBezTo>
                  <a:pt x="156518" y="71576"/>
                  <a:pt x="158501" y="69234"/>
                  <a:pt x="155900" y="69299"/>
                </a:cubicBezTo>
                <a:cubicBezTo>
                  <a:pt x="154274" y="69364"/>
                  <a:pt x="155737" y="68519"/>
                  <a:pt x="153884" y="67413"/>
                </a:cubicBezTo>
                <a:cubicBezTo>
                  <a:pt x="153331" y="67056"/>
                  <a:pt x="153136" y="66633"/>
                  <a:pt x="152193" y="66340"/>
                </a:cubicBezTo>
                <a:close/>
                <a:moveTo>
                  <a:pt x="164160" y="74405"/>
                </a:moveTo>
                <a:cubicBezTo>
                  <a:pt x="162599" y="73852"/>
                  <a:pt x="163509" y="74242"/>
                  <a:pt x="162436" y="73625"/>
                </a:cubicBezTo>
                <a:cubicBezTo>
                  <a:pt x="161981" y="73332"/>
                  <a:pt x="161168" y="74210"/>
                  <a:pt x="162339" y="74958"/>
                </a:cubicBezTo>
                <a:cubicBezTo>
                  <a:pt x="163835" y="75933"/>
                  <a:pt x="162111" y="75641"/>
                  <a:pt x="164290" y="76324"/>
                </a:cubicBezTo>
                <a:cubicBezTo>
                  <a:pt x="164030" y="75316"/>
                  <a:pt x="164908" y="74665"/>
                  <a:pt x="164160" y="74405"/>
                </a:cubicBezTo>
                <a:close/>
                <a:moveTo>
                  <a:pt x="166144" y="73592"/>
                </a:moveTo>
                <a:cubicBezTo>
                  <a:pt x="164062" y="73364"/>
                  <a:pt x="167087" y="76226"/>
                  <a:pt x="167412" y="74665"/>
                </a:cubicBezTo>
                <a:cubicBezTo>
                  <a:pt x="167639" y="73429"/>
                  <a:pt x="168030" y="74145"/>
                  <a:pt x="166631" y="73917"/>
                </a:cubicBezTo>
                <a:cubicBezTo>
                  <a:pt x="166306" y="73852"/>
                  <a:pt x="166371" y="73722"/>
                  <a:pt x="166209" y="73560"/>
                </a:cubicBezTo>
                <a:close/>
                <a:moveTo>
                  <a:pt x="166826" y="71511"/>
                </a:moveTo>
                <a:cubicBezTo>
                  <a:pt x="166046" y="71543"/>
                  <a:pt x="165981" y="71738"/>
                  <a:pt x="166144" y="72486"/>
                </a:cubicBezTo>
                <a:cubicBezTo>
                  <a:pt x="166209" y="72877"/>
                  <a:pt x="167770" y="72974"/>
                  <a:pt x="167347" y="71999"/>
                </a:cubicBezTo>
                <a:cubicBezTo>
                  <a:pt x="167054" y="71348"/>
                  <a:pt x="167054" y="71478"/>
                  <a:pt x="166826" y="71511"/>
                </a:cubicBezTo>
                <a:close/>
                <a:moveTo>
                  <a:pt x="169883" y="74047"/>
                </a:moveTo>
                <a:cubicBezTo>
                  <a:pt x="169395" y="74210"/>
                  <a:pt x="168225" y="74340"/>
                  <a:pt x="169200" y="75153"/>
                </a:cubicBezTo>
                <a:cubicBezTo>
                  <a:pt x="170501" y="76259"/>
                  <a:pt x="169721" y="74828"/>
                  <a:pt x="171054" y="75348"/>
                </a:cubicBezTo>
                <a:cubicBezTo>
                  <a:pt x="172257" y="75836"/>
                  <a:pt x="171217" y="74373"/>
                  <a:pt x="172192" y="74405"/>
                </a:cubicBezTo>
                <a:cubicBezTo>
                  <a:pt x="174078" y="74438"/>
                  <a:pt x="172420" y="73104"/>
                  <a:pt x="172095" y="73299"/>
                </a:cubicBezTo>
                <a:cubicBezTo>
                  <a:pt x="171607" y="73625"/>
                  <a:pt x="171444" y="74112"/>
                  <a:pt x="170761" y="73755"/>
                </a:cubicBezTo>
                <a:cubicBezTo>
                  <a:pt x="170339" y="73560"/>
                  <a:pt x="170664" y="73852"/>
                  <a:pt x="170013" y="73950"/>
                </a:cubicBezTo>
                <a:close/>
                <a:moveTo>
                  <a:pt x="167997" y="76194"/>
                </a:moveTo>
                <a:cubicBezTo>
                  <a:pt x="166729" y="76064"/>
                  <a:pt x="167737" y="76909"/>
                  <a:pt x="166436" y="76844"/>
                </a:cubicBezTo>
                <a:cubicBezTo>
                  <a:pt x="165721" y="76811"/>
                  <a:pt x="164615" y="78210"/>
                  <a:pt x="167965" y="77982"/>
                </a:cubicBezTo>
                <a:cubicBezTo>
                  <a:pt x="168225" y="77429"/>
                  <a:pt x="168875" y="76226"/>
                  <a:pt x="167835" y="76129"/>
                </a:cubicBezTo>
                <a:lnTo>
                  <a:pt x="167997" y="76194"/>
                </a:lnTo>
                <a:close/>
                <a:moveTo>
                  <a:pt x="172062" y="77820"/>
                </a:moveTo>
                <a:cubicBezTo>
                  <a:pt x="168095" y="76519"/>
                  <a:pt x="168973" y="78405"/>
                  <a:pt x="170664" y="78502"/>
                </a:cubicBezTo>
                <a:cubicBezTo>
                  <a:pt x="170664" y="78730"/>
                  <a:pt x="173038" y="79478"/>
                  <a:pt x="173525" y="79836"/>
                </a:cubicBezTo>
                <a:cubicBezTo>
                  <a:pt x="174859" y="80811"/>
                  <a:pt x="175412" y="81885"/>
                  <a:pt x="174631" y="79966"/>
                </a:cubicBezTo>
                <a:cubicBezTo>
                  <a:pt x="173460" y="77169"/>
                  <a:pt x="174208" y="75738"/>
                  <a:pt x="173721" y="75543"/>
                </a:cubicBezTo>
                <a:lnTo>
                  <a:pt x="172712" y="76291"/>
                </a:lnTo>
                <a:lnTo>
                  <a:pt x="173103" y="78307"/>
                </a:lnTo>
                <a:close/>
                <a:moveTo>
                  <a:pt x="142729" y="15902"/>
                </a:moveTo>
                <a:cubicBezTo>
                  <a:pt x="141656" y="15935"/>
                  <a:pt x="140551" y="17658"/>
                  <a:pt x="143087" y="17691"/>
                </a:cubicBezTo>
                <a:cubicBezTo>
                  <a:pt x="143542" y="17691"/>
                  <a:pt x="149786" y="23349"/>
                  <a:pt x="148680" y="20618"/>
                </a:cubicBezTo>
                <a:cubicBezTo>
                  <a:pt x="148388" y="19902"/>
                  <a:pt x="143575" y="16748"/>
                  <a:pt x="142567" y="15902"/>
                </a:cubicBezTo>
                <a:lnTo>
                  <a:pt x="142469" y="15837"/>
                </a:lnTo>
                <a:lnTo>
                  <a:pt x="142729" y="15902"/>
                </a:lnTo>
                <a:close/>
                <a:moveTo>
                  <a:pt x="153461" y="20683"/>
                </a:moveTo>
                <a:cubicBezTo>
                  <a:pt x="152388" y="20553"/>
                  <a:pt x="150599" y="19935"/>
                  <a:pt x="149949" y="21171"/>
                </a:cubicBezTo>
                <a:cubicBezTo>
                  <a:pt x="150697" y="22244"/>
                  <a:pt x="151087" y="20780"/>
                  <a:pt x="151900" y="22244"/>
                </a:cubicBezTo>
                <a:cubicBezTo>
                  <a:pt x="151965" y="22244"/>
                  <a:pt x="153981" y="21366"/>
                  <a:pt x="153754" y="21008"/>
                </a:cubicBezTo>
                <a:lnTo>
                  <a:pt x="153461" y="20683"/>
                </a:lnTo>
                <a:close/>
                <a:moveTo>
                  <a:pt x="197818" y="42861"/>
                </a:moveTo>
                <a:cubicBezTo>
                  <a:pt x="195704" y="41398"/>
                  <a:pt x="196647" y="39934"/>
                  <a:pt x="193980" y="41983"/>
                </a:cubicBezTo>
                <a:cubicBezTo>
                  <a:pt x="193460" y="42373"/>
                  <a:pt x="196614" y="42503"/>
                  <a:pt x="197492" y="43642"/>
                </a:cubicBezTo>
                <a:cubicBezTo>
                  <a:pt x="198110" y="44455"/>
                  <a:pt x="199021" y="43707"/>
                  <a:pt x="197818" y="42861"/>
                </a:cubicBezTo>
                <a:close/>
                <a:moveTo>
                  <a:pt x="186338" y="27479"/>
                </a:moveTo>
                <a:cubicBezTo>
                  <a:pt x="186111" y="27349"/>
                  <a:pt x="183997" y="26113"/>
                  <a:pt x="184517" y="27382"/>
                </a:cubicBezTo>
                <a:cubicBezTo>
                  <a:pt x="184615" y="27609"/>
                  <a:pt x="187964" y="29398"/>
                  <a:pt x="188322" y="31187"/>
                </a:cubicBezTo>
                <a:cubicBezTo>
                  <a:pt x="188907" y="34146"/>
                  <a:pt x="191054" y="32455"/>
                  <a:pt x="189850" y="30601"/>
                </a:cubicBezTo>
                <a:cubicBezTo>
                  <a:pt x="189005" y="29268"/>
                  <a:pt x="188452" y="28097"/>
                  <a:pt x="186728" y="27967"/>
                </a:cubicBezTo>
                <a:close/>
                <a:moveTo>
                  <a:pt x="121169" y="4716"/>
                </a:moveTo>
                <a:cubicBezTo>
                  <a:pt x="120584" y="4553"/>
                  <a:pt x="118730" y="4716"/>
                  <a:pt x="119738" y="5691"/>
                </a:cubicBezTo>
                <a:cubicBezTo>
                  <a:pt x="120356" y="6277"/>
                  <a:pt x="122210" y="5399"/>
                  <a:pt x="121397" y="4813"/>
                </a:cubicBezTo>
                <a:cubicBezTo>
                  <a:pt x="121299" y="4716"/>
                  <a:pt x="121234" y="4748"/>
                  <a:pt x="121169" y="4716"/>
                </a:cubicBezTo>
                <a:close/>
                <a:moveTo>
                  <a:pt x="129006" y="8488"/>
                </a:moveTo>
                <a:cubicBezTo>
                  <a:pt x="129722" y="8813"/>
                  <a:pt x="131575" y="11285"/>
                  <a:pt x="132030" y="9268"/>
                </a:cubicBezTo>
                <a:cubicBezTo>
                  <a:pt x="132583" y="6927"/>
                  <a:pt x="127835" y="7968"/>
                  <a:pt x="129006" y="8488"/>
                </a:cubicBezTo>
                <a:close/>
                <a:moveTo>
                  <a:pt x="121787" y="9431"/>
                </a:moveTo>
                <a:cubicBezTo>
                  <a:pt x="123088" y="9073"/>
                  <a:pt x="124779" y="8358"/>
                  <a:pt x="125169" y="10211"/>
                </a:cubicBezTo>
                <a:cubicBezTo>
                  <a:pt x="125364" y="11220"/>
                  <a:pt x="121819" y="9431"/>
                  <a:pt x="121787" y="9431"/>
                </a:cubicBezTo>
                <a:close/>
                <a:moveTo>
                  <a:pt x="125364" y="6992"/>
                </a:moveTo>
                <a:cubicBezTo>
                  <a:pt x="125169" y="6081"/>
                  <a:pt x="124779" y="6472"/>
                  <a:pt x="126405" y="6114"/>
                </a:cubicBezTo>
                <a:cubicBezTo>
                  <a:pt x="127705" y="5854"/>
                  <a:pt x="127868" y="5789"/>
                  <a:pt x="127348" y="7057"/>
                </a:cubicBezTo>
                <a:cubicBezTo>
                  <a:pt x="127022" y="7903"/>
                  <a:pt x="126827" y="8130"/>
                  <a:pt x="125917" y="7772"/>
                </a:cubicBezTo>
                <a:cubicBezTo>
                  <a:pt x="125657" y="7675"/>
                  <a:pt x="125396" y="7090"/>
                  <a:pt x="125364" y="6992"/>
                </a:cubicBezTo>
                <a:close/>
                <a:moveTo>
                  <a:pt x="200972" y="45755"/>
                </a:moveTo>
                <a:cubicBezTo>
                  <a:pt x="200029" y="45300"/>
                  <a:pt x="198923" y="46991"/>
                  <a:pt x="201070" y="47609"/>
                </a:cubicBezTo>
                <a:cubicBezTo>
                  <a:pt x="203151" y="48194"/>
                  <a:pt x="200159" y="49300"/>
                  <a:pt x="203801" y="50080"/>
                </a:cubicBezTo>
                <a:cubicBezTo>
                  <a:pt x="205037" y="50341"/>
                  <a:pt x="205622" y="51804"/>
                  <a:pt x="206273" y="49397"/>
                </a:cubicBezTo>
                <a:cubicBezTo>
                  <a:pt x="206500" y="48617"/>
                  <a:pt x="205752" y="48682"/>
                  <a:pt x="204582" y="48064"/>
                </a:cubicBezTo>
                <a:cubicBezTo>
                  <a:pt x="203021" y="47219"/>
                  <a:pt x="202793" y="46828"/>
                  <a:pt x="201557" y="46048"/>
                </a:cubicBezTo>
                <a:cubicBezTo>
                  <a:pt x="201460" y="45983"/>
                  <a:pt x="201037" y="45755"/>
                  <a:pt x="200972" y="45755"/>
                </a:cubicBezTo>
                <a:close/>
                <a:moveTo>
                  <a:pt x="155900" y="18894"/>
                </a:moveTo>
                <a:cubicBezTo>
                  <a:pt x="162339" y="18894"/>
                  <a:pt x="157688" y="19382"/>
                  <a:pt x="158566" y="22081"/>
                </a:cubicBezTo>
                <a:cubicBezTo>
                  <a:pt x="159022" y="23479"/>
                  <a:pt x="163217" y="22406"/>
                  <a:pt x="162436" y="24748"/>
                </a:cubicBezTo>
                <a:cubicBezTo>
                  <a:pt x="162274" y="25301"/>
                  <a:pt x="155900" y="26048"/>
                  <a:pt x="155867" y="23805"/>
                </a:cubicBezTo>
                <a:cubicBezTo>
                  <a:pt x="155835" y="20845"/>
                  <a:pt x="158306" y="20488"/>
                  <a:pt x="155900" y="18894"/>
                </a:cubicBezTo>
                <a:close/>
                <a:moveTo>
                  <a:pt x="47154" y="51121"/>
                </a:moveTo>
                <a:cubicBezTo>
                  <a:pt x="46796" y="49918"/>
                  <a:pt x="45463" y="48129"/>
                  <a:pt x="46471" y="49137"/>
                </a:cubicBezTo>
                <a:cubicBezTo>
                  <a:pt x="49626" y="52324"/>
                  <a:pt x="52487" y="51999"/>
                  <a:pt x="52715" y="51186"/>
                </a:cubicBezTo>
                <a:cubicBezTo>
                  <a:pt x="52748" y="51121"/>
                  <a:pt x="52748" y="48194"/>
                  <a:pt x="51057" y="47706"/>
                </a:cubicBezTo>
                <a:cubicBezTo>
                  <a:pt x="47089" y="46568"/>
                  <a:pt x="50439" y="43154"/>
                  <a:pt x="50601" y="43089"/>
                </a:cubicBezTo>
                <a:cubicBezTo>
                  <a:pt x="50634" y="43056"/>
                  <a:pt x="52878" y="41203"/>
                  <a:pt x="52910" y="41203"/>
                </a:cubicBezTo>
                <a:cubicBezTo>
                  <a:pt x="53268" y="40682"/>
                  <a:pt x="52552" y="40357"/>
                  <a:pt x="53463" y="41138"/>
                </a:cubicBezTo>
                <a:cubicBezTo>
                  <a:pt x="56357" y="40032"/>
                  <a:pt x="56878" y="42178"/>
                  <a:pt x="59251" y="42178"/>
                </a:cubicBezTo>
                <a:cubicBezTo>
                  <a:pt x="59609" y="42178"/>
                  <a:pt x="60682" y="42666"/>
                  <a:pt x="59642" y="43219"/>
                </a:cubicBezTo>
                <a:cubicBezTo>
                  <a:pt x="59349" y="43381"/>
                  <a:pt x="59284" y="44780"/>
                  <a:pt x="59967" y="44910"/>
                </a:cubicBezTo>
                <a:cubicBezTo>
                  <a:pt x="62601" y="45398"/>
                  <a:pt x="62146" y="48162"/>
                  <a:pt x="62113" y="48487"/>
                </a:cubicBezTo>
                <a:cubicBezTo>
                  <a:pt x="62081" y="49528"/>
                  <a:pt x="65723" y="51056"/>
                  <a:pt x="61268" y="52942"/>
                </a:cubicBezTo>
                <a:cubicBezTo>
                  <a:pt x="59544" y="53690"/>
                  <a:pt x="58894" y="52682"/>
                  <a:pt x="56325" y="54373"/>
                </a:cubicBezTo>
                <a:cubicBezTo>
                  <a:pt x="55349" y="55023"/>
                  <a:pt x="53430" y="55218"/>
                  <a:pt x="52260" y="54666"/>
                </a:cubicBezTo>
                <a:cubicBezTo>
                  <a:pt x="50959" y="53983"/>
                  <a:pt x="49626" y="55023"/>
                  <a:pt x="49170" y="54048"/>
                </a:cubicBezTo>
                <a:cubicBezTo>
                  <a:pt x="48910" y="53527"/>
                  <a:pt x="48260" y="52877"/>
                  <a:pt x="47707" y="52845"/>
                </a:cubicBezTo>
                <a:cubicBezTo>
                  <a:pt x="47609" y="52845"/>
                  <a:pt x="46634" y="51576"/>
                  <a:pt x="46862" y="50958"/>
                </a:cubicBezTo>
                <a:lnTo>
                  <a:pt x="46894" y="50861"/>
                </a:lnTo>
                <a:lnTo>
                  <a:pt x="47154" y="51121"/>
                </a:lnTo>
                <a:close/>
                <a:moveTo>
                  <a:pt x="89690" y="49397"/>
                </a:moveTo>
                <a:cubicBezTo>
                  <a:pt x="90178" y="51121"/>
                  <a:pt x="89755" y="50471"/>
                  <a:pt x="91023" y="50406"/>
                </a:cubicBezTo>
                <a:cubicBezTo>
                  <a:pt x="91088" y="50406"/>
                  <a:pt x="93625" y="47804"/>
                  <a:pt x="94210" y="47446"/>
                </a:cubicBezTo>
                <a:cubicBezTo>
                  <a:pt x="95088" y="46861"/>
                  <a:pt x="94113" y="46178"/>
                  <a:pt x="93397" y="46959"/>
                </a:cubicBezTo>
                <a:cubicBezTo>
                  <a:pt x="93235" y="47154"/>
                  <a:pt x="91511" y="48389"/>
                  <a:pt x="91478" y="48487"/>
                </a:cubicBezTo>
                <a:cubicBezTo>
                  <a:pt x="90633" y="48845"/>
                  <a:pt x="91641" y="49007"/>
                  <a:pt x="89820" y="49365"/>
                </a:cubicBezTo>
                <a:close/>
                <a:moveTo>
                  <a:pt x="76454" y="49105"/>
                </a:moveTo>
                <a:cubicBezTo>
                  <a:pt x="79771" y="45788"/>
                  <a:pt x="82373" y="50958"/>
                  <a:pt x="82178" y="45788"/>
                </a:cubicBezTo>
                <a:cubicBezTo>
                  <a:pt x="82178" y="45463"/>
                  <a:pt x="83901" y="43934"/>
                  <a:pt x="81885" y="44617"/>
                </a:cubicBezTo>
                <a:cubicBezTo>
                  <a:pt x="79934" y="45300"/>
                  <a:pt x="84096" y="47056"/>
                  <a:pt x="78048" y="46666"/>
                </a:cubicBezTo>
                <a:cubicBezTo>
                  <a:pt x="77462" y="46633"/>
                  <a:pt x="76747" y="47706"/>
                  <a:pt x="76259" y="48617"/>
                </a:cubicBezTo>
                <a:cubicBezTo>
                  <a:pt x="75837" y="49430"/>
                  <a:pt x="75609" y="50113"/>
                  <a:pt x="75869" y="49788"/>
                </a:cubicBezTo>
                <a:cubicBezTo>
                  <a:pt x="76064" y="49528"/>
                  <a:pt x="76259" y="49300"/>
                  <a:pt x="76454" y="49105"/>
                </a:cubicBezTo>
                <a:close/>
                <a:moveTo>
                  <a:pt x="118795" y="2927"/>
                </a:moveTo>
                <a:cubicBezTo>
                  <a:pt x="116876" y="2537"/>
                  <a:pt x="115348" y="2797"/>
                  <a:pt x="113039" y="2244"/>
                </a:cubicBezTo>
                <a:cubicBezTo>
                  <a:pt x="112128" y="2017"/>
                  <a:pt x="104681" y="0"/>
                  <a:pt x="104812" y="2179"/>
                </a:cubicBezTo>
                <a:cubicBezTo>
                  <a:pt x="104844" y="2602"/>
                  <a:pt x="110502" y="2277"/>
                  <a:pt x="111933" y="2797"/>
                </a:cubicBezTo>
                <a:cubicBezTo>
                  <a:pt x="113104" y="3252"/>
                  <a:pt x="119315" y="5626"/>
                  <a:pt x="118795" y="29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9" name="Google Shape;1899;p30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Cuba Infographics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0" name="Google Shape;1900;p30"/>
          <p:cNvGrpSpPr/>
          <p:nvPr/>
        </p:nvGrpSpPr>
        <p:grpSpPr>
          <a:xfrm>
            <a:off x="674200" y="3323700"/>
            <a:ext cx="3162600" cy="1355400"/>
            <a:chOff x="674200" y="3323700"/>
            <a:chExt cx="3162600" cy="1355400"/>
          </a:xfrm>
        </p:grpSpPr>
        <p:sp>
          <p:nvSpPr>
            <p:cNvPr id="1901" name="Google Shape;1901;p30"/>
            <p:cNvSpPr txBox="1"/>
            <p:nvPr/>
          </p:nvSpPr>
          <p:spPr>
            <a:xfrm>
              <a:off x="674200" y="3323700"/>
              <a:ext cx="31626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TYPICAL CUBAN DELIGHTS</a:t>
              </a:r>
              <a:endParaRPr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902" name="Google Shape;1902;p30"/>
            <p:cNvSpPr txBox="1"/>
            <p:nvPr/>
          </p:nvSpPr>
          <p:spPr>
            <a:xfrm>
              <a:off x="674200" y="3762000"/>
              <a:ext cx="3162600" cy="917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place. It is full of iron oxide, which gives the planet its reddish cast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903" name="Google Shape;1903;p30"/>
          <p:cNvGrpSpPr/>
          <p:nvPr/>
        </p:nvGrpSpPr>
        <p:grpSpPr>
          <a:xfrm>
            <a:off x="4628179" y="1837246"/>
            <a:ext cx="2615171" cy="999564"/>
            <a:chOff x="4628179" y="1837246"/>
            <a:chExt cx="2615171" cy="999564"/>
          </a:xfrm>
        </p:grpSpPr>
        <p:sp>
          <p:nvSpPr>
            <p:cNvPr id="1904" name="Google Shape;1904;p30"/>
            <p:cNvSpPr txBox="1"/>
            <p:nvPr/>
          </p:nvSpPr>
          <p:spPr>
            <a:xfrm>
              <a:off x="5231550" y="2056646"/>
              <a:ext cx="2011800" cy="7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905" name="Google Shape;1905;p30"/>
            <p:cNvSpPr txBox="1"/>
            <p:nvPr/>
          </p:nvSpPr>
          <p:spPr>
            <a:xfrm>
              <a:off x="5231550" y="1837246"/>
              <a:ext cx="861000" cy="2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1906" name="Google Shape;1906;p30"/>
            <p:cNvGrpSpPr/>
            <p:nvPr/>
          </p:nvGrpSpPr>
          <p:grpSpPr>
            <a:xfrm>
              <a:off x="4628179" y="1968568"/>
              <a:ext cx="474681" cy="868243"/>
              <a:chOff x="6121875" y="1532250"/>
              <a:chExt cx="457215" cy="971515"/>
            </a:xfrm>
          </p:grpSpPr>
          <p:sp>
            <p:nvSpPr>
              <p:cNvPr id="1907" name="Google Shape;1907;p30"/>
              <p:cNvSpPr/>
              <p:nvPr/>
            </p:nvSpPr>
            <p:spPr>
              <a:xfrm>
                <a:off x="6140199" y="1853717"/>
                <a:ext cx="423250" cy="622959"/>
              </a:xfrm>
              <a:custGeom>
                <a:avLst/>
                <a:gdLst/>
                <a:ahLst/>
                <a:cxnLst/>
                <a:rect l="l" t="t" r="r" b="b"/>
                <a:pathLst>
                  <a:path w="28387" h="42035" extrusionOk="0">
                    <a:moveTo>
                      <a:pt x="6524" y="0"/>
                    </a:moveTo>
                    <a:cubicBezTo>
                      <a:pt x="1883" y="0"/>
                      <a:pt x="1" y="970"/>
                      <a:pt x="1" y="970"/>
                    </a:cubicBezTo>
                    <a:lnTo>
                      <a:pt x="2518" y="42034"/>
                    </a:lnTo>
                    <a:lnTo>
                      <a:pt x="25569" y="41465"/>
                    </a:lnTo>
                    <a:lnTo>
                      <a:pt x="28386" y="280"/>
                    </a:lnTo>
                    <a:lnTo>
                      <a:pt x="28386" y="280"/>
                    </a:lnTo>
                    <a:cubicBezTo>
                      <a:pt x="28386" y="280"/>
                      <a:pt x="27139" y="1589"/>
                      <a:pt x="22332" y="1589"/>
                    </a:cubicBezTo>
                    <a:cubicBezTo>
                      <a:pt x="20472" y="1589"/>
                      <a:pt x="18078" y="1393"/>
                      <a:pt x="15018" y="850"/>
                    </a:cubicBezTo>
                    <a:cubicBezTo>
                      <a:pt x="11513" y="216"/>
                      <a:pt x="8712" y="0"/>
                      <a:pt x="6524" y="0"/>
                    </a:cubicBezTo>
                    <a:close/>
                  </a:path>
                </a:pathLst>
              </a:custGeom>
              <a:solidFill>
                <a:srgbClr val="FFF1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30"/>
              <p:cNvSpPr/>
              <p:nvPr/>
            </p:nvSpPr>
            <p:spPr>
              <a:xfrm>
                <a:off x="6164338" y="1532250"/>
                <a:ext cx="97884" cy="932860"/>
              </a:xfrm>
              <a:custGeom>
                <a:avLst/>
                <a:gdLst/>
                <a:ahLst/>
                <a:cxnLst/>
                <a:rect l="l" t="t" r="r" b="b"/>
                <a:pathLst>
                  <a:path w="6565" h="62946" extrusionOk="0">
                    <a:moveTo>
                      <a:pt x="1469" y="0"/>
                    </a:moveTo>
                    <a:lnTo>
                      <a:pt x="0" y="120"/>
                    </a:lnTo>
                    <a:lnTo>
                      <a:pt x="5096" y="62946"/>
                    </a:lnTo>
                    <a:lnTo>
                      <a:pt x="6565" y="62826"/>
                    </a:lnTo>
                    <a:lnTo>
                      <a:pt x="1469" y="0"/>
                    </a:lnTo>
                    <a:close/>
                  </a:path>
                </a:pathLst>
              </a:custGeom>
              <a:solidFill>
                <a:srgbClr val="5A4A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30"/>
              <p:cNvSpPr/>
              <p:nvPr/>
            </p:nvSpPr>
            <p:spPr>
              <a:xfrm>
                <a:off x="6192934" y="1915622"/>
                <a:ext cx="152857" cy="147918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9981" extrusionOk="0">
                    <a:moveTo>
                      <a:pt x="3562" y="0"/>
                    </a:moveTo>
                    <a:cubicBezTo>
                      <a:pt x="2848" y="0"/>
                      <a:pt x="2188" y="451"/>
                      <a:pt x="1949" y="1169"/>
                    </a:cubicBezTo>
                    <a:lnTo>
                      <a:pt x="300" y="6145"/>
                    </a:lnTo>
                    <a:cubicBezTo>
                      <a:pt x="1" y="7014"/>
                      <a:pt x="450" y="7973"/>
                      <a:pt x="1349" y="8273"/>
                    </a:cubicBezTo>
                    <a:lnTo>
                      <a:pt x="6145" y="9891"/>
                    </a:lnTo>
                    <a:cubicBezTo>
                      <a:pt x="6327" y="9952"/>
                      <a:pt x="6509" y="9980"/>
                      <a:pt x="6688" y="9980"/>
                    </a:cubicBezTo>
                    <a:cubicBezTo>
                      <a:pt x="7394" y="9980"/>
                      <a:pt x="8034" y="9530"/>
                      <a:pt x="8274" y="8812"/>
                    </a:cubicBezTo>
                    <a:lnTo>
                      <a:pt x="9952" y="3836"/>
                    </a:lnTo>
                    <a:cubicBezTo>
                      <a:pt x="10252" y="2967"/>
                      <a:pt x="9772" y="2008"/>
                      <a:pt x="8903" y="1708"/>
                    </a:cubicBezTo>
                    <a:lnTo>
                      <a:pt x="4107" y="90"/>
                    </a:lnTo>
                    <a:cubicBezTo>
                      <a:pt x="3926" y="29"/>
                      <a:pt x="3742" y="0"/>
                      <a:pt x="356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30"/>
              <p:cNvSpPr/>
              <p:nvPr/>
            </p:nvSpPr>
            <p:spPr>
              <a:xfrm>
                <a:off x="6345326" y="2070168"/>
                <a:ext cx="152872" cy="147518"/>
              </a:xfrm>
              <a:custGeom>
                <a:avLst/>
                <a:gdLst/>
                <a:ahLst/>
                <a:cxnLst/>
                <a:rect l="l" t="t" r="r" b="b"/>
                <a:pathLst>
                  <a:path w="10253" h="9954" extrusionOk="0">
                    <a:moveTo>
                      <a:pt x="3543" y="0"/>
                    </a:moveTo>
                    <a:cubicBezTo>
                      <a:pt x="2836" y="0"/>
                      <a:pt x="2186" y="430"/>
                      <a:pt x="1949" y="1142"/>
                    </a:cubicBezTo>
                    <a:lnTo>
                      <a:pt x="271" y="6118"/>
                    </a:lnTo>
                    <a:cubicBezTo>
                      <a:pt x="1" y="6987"/>
                      <a:pt x="450" y="7946"/>
                      <a:pt x="1350" y="8246"/>
                    </a:cubicBezTo>
                    <a:lnTo>
                      <a:pt x="6146" y="9864"/>
                    </a:lnTo>
                    <a:cubicBezTo>
                      <a:pt x="6322" y="9925"/>
                      <a:pt x="6501" y="9954"/>
                      <a:pt x="6679" y="9954"/>
                    </a:cubicBezTo>
                    <a:cubicBezTo>
                      <a:pt x="7376" y="9954"/>
                      <a:pt x="8035" y="9508"/>
                      <a:pt x="8274" y="8815"/>
                    </a:cubicBezTo>
                    <a:lnTo>
                      <a:pt x="9952" y="3840"/>
                    </a:lnTo>
                    <a:cubicBezTo>
                      <a:pt x="10252" y="2940"/>
                      <a:pt x="9772" y="1981"/>
                      <a:pt x="8903" y="1681"/>
                    </a:cubicBezTo>
                    <a:lnTo>
                      <a:pt x="4107" y="93"/>
                    </a:lnTo>
                    <a:cubicBezTo>
                      <a:pt x="3920" y="30"/>
                      <a:pt x="3729" y="0"/>
                      <a:pt x="354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30"/>
              <p:cNvSpPr/>
              <p:nvPr/>
            </p:nvSpPr>
            <p:spPr>
              <a:xfrm>
                <a:off x="6248801" y="2246574"/>
                <a:ext cx="152857" cy="147474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9951" extrusionOk="0">
                    <a:moveTo>
                      <a:pt x="3559" y="0"/>
                    </a:moveTo>
                    <a:cubicBezTo>
                      <a:pt x="2847" y="0"/>
                      <a:pt x="2194" y="445"/>
                      <a:pt x="1979" y="1139"/>
                    </a:cubicBezTo>
                    <a:lnTo>
                      <a:pt x="300" y="6114"/>
                    </a:lnTo>
                    <a:cubicBezTo>
                      <a:pt x="0" y="7014"/>
                      <a:pt x="480" y="7973"/>
                      <a:pt x="1349" y="8272"/>
                    </a:cubicBezTo>
                    <a:lnTo>
                      <a:pt x="6145" y="9861"/>
                    </a:lnTo>
                    <a:cubicBezTo>
                      <a:pt x="6321" y="9922"/>
                      <a:pt x="6501" y="9951"/>
                      <a:pt x="6678" y="9951"/>
                    </a:cubicBezTo>
                    <a:cubicBezTo>
                      <a:pt x="7376" y="9951"/>
                      <a:pt x="8034" y="9505"/>
                      <a:pt x="8273" y="8812"/>
                    </a:cubicBezTo>
                    <a:lnTo>
                      <a:pt x="9952" y="3836"/>
                    </a:lnTo>
                    <a:cubicBezTo>
                      <a:pt x="10252" y="2937"/>
                      <a:pt x="9772" y="1978"/>
                      <a:pt x="8903" y="1708"/>
                    </a:cubicBezTo>
                    <a:lnTo>
                      <a:pt x="4107" y="90"/>
                    </a:lnTo>
                    <a:cubicBezTo>
                      <a:pt x="3925" y="29"/>
                      <a:pt x="3740" y="0"/>
                      <a:pt x="355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30"/>
              <p:cNvSpPr/>
              <p:nvPr/>
            </p:nvSpPr>
            <p:spPr>
              <a:xfrm>
                <a:off x="6139319" y="1772991"/>
                <a:ext cx="421878" cy="689471"/>
              </a:xfrm>
              <a:custGeom>
                <a:avLst/>
                <a:gdLst/>
                <a:ahLst/>
                <a:cxnLst/>
                <a:rect l="l" t="t" r="r" b="b"/>
                <a:pathLst>
                  <a:path w="28295" h="46523" extrusionOk="0">
                    <a:moveTo>
                      <a:pt x="757" y="0"/>
                    </a:moveTo>
                    <a:cubicBezTo>
                      <a:pt x="332" y="0"/>
                      <a:pt x="1" y="348"/>
                      <a:pt x="30" y="751"/>
                    </a:cubicBezTo>
                    <a:lnTo>
                      <a:pt x="2817" y="45773"/>
                    </a:lnTo>
                    <a:cubicBezTo>
                      <a:pt x="2877" y="46192"/>
                      <a:pt x="3237" y="46522"/>
                      <a:pt x="3687" y="46522"/>
                    </a:cubicBezTo>
                    <a:lnTo>
                      <a:pt x="24609" y="46522"/>
                    </a:lnTo>
                    <a:cubicBezTo>
                      <a:pt x="25058" y="46522"/>
                      <a:pt x="25418" y="46192"/>
                      <a:pt x="25478" y="45773"/>
                    </a:cubicBezTo>
                    <a:lnTo>
                      <a:pt x="28265" y="751"/>
                    </a:lnTo>
                    <a:cubicBezTo>
                      <a:pt x="28294" y="348"/>
                      <a:pt x="27963" y="0"/>
                      <a:pt x="27565" y="0"/>
                    </a:cubicBezTo>
                    <a:cubicBezTo>
                      <a:pt x="27549" y="0"/>
                      <a:pt x="27532" y="1"/>
                      <a:pt x="27516" y="2"/>
                    </a:cubicBezTo>
                    <a:lnTo>
                      <a:pt x="809" y="2"/>
                    </a:lnTo>
                    <a:cubicBezTo>
                      <a:pt x="791" y="1"/>
                      <a:pt x="774" y="0"/>
                      <a:pt x="757" y="0"/>
                    </a:cubicBezTo>
                    <a:close/>
                  </a:path>
                </a:pathLst>
              </a:custGeom>
              <a:solidFill>
                <a:srgbClr val="EEF0D8">
                  <a:alpha val="5809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30"/>
              <p:cNvSpPr/>
              <p:nvPr/>
            </p:nvSpPr>
            <p:spPr>
              <a:xfrm>
                <a:off x="6275161" y="2059542"/>
                <a:ext cx="174760" cy="161508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0898" extrusionOk="0">
                    <a:moveTo>
                      <a:pt x="2459" y="0"/>
                    </a:moveTo>
                    <a:cubicBezTo>
                      <a:pt x="1" y="2548"/>
                      <a:pt x="61" y="6625"/>
                      <a:pt x="2609" y="9083"/>
                    </a:cubicBezTo>
                    <a:cubicBezTo>
                      <a:pt x="3852" y="10297"/>
                      <a:pt x="5460" y="10897"/>
                      <a:pt x="7069" y="10897"/>
                    </a:cubicBezTo>
                    <a:cubicBezTo>
                      <a:pt x="8757" y="10897"/>
                      <a:pt x="10447" y="10237"/>
                      <a:pt x="11721" y="8933"/>
                    </a:cubicBezTo>
                    <a:lnTo>
                      <a:pt x="11481" y="8723"/>
                    </a:lnTo>
                    <a:cubicBezTo>
                      <a:pt x="10286" y="9964"/>
                      <a:pt x="8692" y="10586"/>
                      <a:pt x="7095" y="10586"/>
                    </a:cubicBezTo>
                    <a:cubicBezTo>
                      <a:pt x="5567" y="10586"/>
                      <a:pt x="4036" y="10016"/>
                      <a:pt x="2848" y="8873"/>
                    </a:cubicBezTo>
                    <a:cubicBezTo>
                      <a:pt x="421" y="6505"/>
                      <a:pt x="361" y="2638"/>
                      <a:pt x="2699" y="210"/>
                    </a:cubicBezTo>
                    <a:lnTo>
                      <a:pt x="2459" y="0"/>
                    </a:lnTo>
                    <a:close/>
                  </a:path>
                </a:pathLst>
              </a:custGeom>
              <a:solidFill>
                <a:srgbClr val="3867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30"/>
              <p:cNvSpPr/>
              <p:nvPr/>
            </p:nvSpPr>
            <p:spPr>
              <a:xfrm>
                <a:off x="6280081" y="2062654"/>
                <a:ext cx="166261" cy="153772"/>
              </a:xfrm>
              <a:custGeom>
                <a:avLst/>
                <a:gdLst/>
                <a:ahLst/>
                <a:cxnLst/>
                <a:rect l="l" t="t" r="r" b="b"/>
                <a:pathLst>
                  <a:path w="11151" h="10376" extrusionOk="0">
                    <a:moveTo>
                      <a:pt x="2369" y="0"/>
                    </a:moveTo>
                    <a:lnTo>
                      <a:pt x="2369" y="0"/>
                    </a:lnTo>
                    <a:cubicBezTo>
                      <a:pt x="1" y="2428"/>
                      <a:pt x="61" y="6295"/>
                      <a:pt x="2518" y="8663"/>
                    </a:cubicBezTo>
                    <a:cubicBezTo>
                      <a:pt x="3706" y="9806"/>
                      <a:pt x="5237" y="10376"/>
                      <a:pt x="6765" y="10376"/>
                    </a:cubicBezTo>
                    <a:cubicBezTo>
                      <a:pt x="8362" y="10376"/>
                      <a:pt x="9956" y="9754"/>
                      <a:pt x="11151" y="8513"/>
                    </a:cubicBezTo>
                    <a:lnTo>
                      <a:pt x="10911" y="8273"/>
                    </a:lnTo>
                    <a:lnTo>
                      <a:pt x="10791" y="8393"/>
                    </a:lnTo>
                    <a:lnTo>
                      <a:pt x="10731" y="8363"/>
                    </a:lnTo>
                    <a:cubicBezTo>
                      <a:pt x="9742" y="9322"/>
                      <a:pt x="8393" y="9892"/>
                      <a:pt x="6985" y="9952"/>
                    </a:cubicBezTo>
                    <a:lnTo>
                      <a:pt x="6985" y="10042"/>
                    </a:lnTo>
                    <a:lnTo>
                      <a:pt x="6625" y="10042"/>
                    </a:lnTo>
                    <a:lnTo>
                      <a:pt x="6625" y="9952"/>
                    </a:lnTo>
                    <a:cubicBezTo>
                      <a:pt x="5216" y="9922"/>
                      <a:pt x="3897" y="9382"/>
                      <a:pt x="2878" y="8453"/>
                    </a:cubicBezTo>
                    <a:lnTo>
                      <a:pt x="2788" y="8543"/>
                    </a:lnTo>
                    <a:lnTo>
                      <a:pt x="2518" y="8273"/>
                    </a:lnTo>
                    <a:lnTo>
                      <a:pt x="2608" y="8183"/>
                    </a:lnTo>
                    <a:cubicBezTo>
                      <a:pt x="1649" y="7194"/>
                      <a:pt x="1110" y="5875"/>
                      <a:pt x="1050" y="4496"/>
                    </a:cubicBezTo>
                    <a:lnTo>
                      <a:pt x="870" y="4496"/>
                    </a:lnTo>
                    <a:lnTo>
                      <a:pt x="870" y="4107"/>
                    </a:lnTo>
                    <a:lnTo>
                      <a:pt x="1050" y="4107"/>
                    </a:lnTo>
                    <a:cubicBezTo>
                      <a:pt x="1080" y="2728"/>
                      <a:pt x="1589" y="1409"/>
                      <a:pt x="2518" y="390"/>
                    </a:cubicBezTo>
                    <a:lnTo>
                      <a:pt x="2399" y="270"/>
                    </a:lnTo>
                    <a:lnTo>
                      <a:pt x="2518" y="150"/>
                    </a:lnTo>
                    <a:lnTo>
                      <a:pt x="23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30"/>
              <p:cNvSpPr/>
              <p:nvPr/>
            </p:nvSpPr>
            <p:spPr>
              <a:xfrm>
                <a:off x="6322991" y="2131509"/>
                <a:ext cx="55868" cy="78635"/>
              </a:xfrm>
              <a:custGeom>
                <a:avLst/>
                <a:gdLst/>
                <a:ahLst/>
                <a:cxnLst/>
                <a:rect l="l" t="t" r="r" b="b"/>
                <a:pathLst>
                  <a:path w="3747" h="5306" extrusionOk="0">
                    <a:moveTo>
                      <a:pt x="3687" y="0"/>
                    </a:moveTo>
                    <a:lnTo>
                      <a:pt x="0" y="3807"/>
                    </a:lnTo>
                    <a:cubicBezTo>
                      <a:pt x="1019" y="4736"/>
                      <a:pt x="2368" y="5276"/>
                      <a:pt x="3747" y="5306"/>
                    </a:cubicBezTo>
                    <a:lnTo>
                      <a:pt x="3687" y="0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30"/>
              <p:cNvSpPr/>
              <p:nvPr/>
            </p:nvSpPr>
            <p:spPr>
              <a:xfrm>
                <a:off x="6295721" y="2127953"/>
                <a:ext cx="78233" cy="559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778" extrusionOk="0">
                    <a:moveTo>
                      <a:pt x="5246" y="0"/>
                    </a:moveTo>
                    <a:lnTo>
                      <a:pt x="1" y="90"/>
                    </a:lnTo>
                    <a:cubicBezTo>
                      <a:pt x="61" y="1469"/>
                      <a:pt x="630" y="2788"/>
                      <a:pt x="1589" y="3777"/>
                    </a:cubicBezTo>
                    <a:lnTo>
                      <a:pt x="5246" y="0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30"/>
              <p:cNvSpPr/>
              <p:nvPr/>
            </p:nvSpPr>
            <p:spPr>
              <a:xfrm>
                <a:off x="6383315" y="2131509"/>
                <a:ext cx="56777" cy="78635"/>
              </a:xfrm>
              <a:custGeom>
                <a:avLst/>
                <a:gdLst/>
                <a:ahLst/>
                <a:cxnLst/>
                <a:rect l="l" t="t" r="r" b="b"/>
                <a:pathLst>
                  <a:path w="3808" h="5306" extrusionOk="0">
                    <a:moveTo>
                      <a:pt x="1" y="0"/>
                    </a:moveTo>
                    <a:lnTo>
                      <a:pt x="61" y="5306"/>
                    </a:lnTo>
                    <a:cubicBezTo>
                      <a:pt x="1469" y="5246"/>
                      <a:pt x="2818" y="4676"/>
                      <a:pt x="3807" y="371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30"/>
              <p:cNvSpPr/>
              <p:nvPr/>
            </p:nvSpPr>
            <p:spPr>
              <a:xfrm>
                <a:off x="6295721" y="2069309"/>
                <a:ext cx="77785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5217" h="3688" extrusionOk="0">
                    <a:moveTo>
                      <a:pt x="1499" y="1"/>
                    </a:moveTo>
                    <a:cubicBezTo>
                      <a:pt x="570" y="990"/>
                      <a:pt x="31" y="2309"/>
                      <a:pt x="1" y="3688"/>
                    </a:cubicBezTo>
                    <a:lnTo>
                      <a:pt x="5216" y="3598"/>
                    </a:lnTo>
                    <a:lnTo>
                      <a:pt x="1499" y="1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30"/>
              <p:cNvSpPr/>
              <p:nvPr/>
            </p:nvSpPr>
            <p:spPr>
              <a:xfrm>
                <a:off x="6318071" y="2183929"/>
                <a:ext cx="4935" cy="533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60" extrusionOk="0">
                    <a:moveTo>
                      <a:pt x="90" y="0"/>
                    </a:moveTo>
                    <a:lnTo>
                      <a:pt x="0" y="90"/>
                    </a:lnTo>
                    <a:lnTo>
                      <a:pt x="240" y="360"/>
                    </a:lnTo>
                    <a:lnTo>
                      <a:pt x="330" y="270"/>
                    </a:lnTo>
                    <a:lnTo>
                      <a:pt x="240" y="180"/>
                    </a:lnTo>
                    <a:cubicBezTo>
                      <a:pt x="180" y="120"/>
                      <a:pt x="120" y="60"/>
                      <a:pt x="9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30"/>
              <p:cNvSpPr/>
              <p:nvPr/>
            </p:nvSpPr>
            <p:spPr>
              <a:xfrm>
                <a:off x="6319413" y="2127953"/>
                <a:ext cx="58552" cy="59977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4047" extrusionOk="0">
                    <a:moveTo>
                      <a:pt x="3657" y="0"/>
                    </a:moveTo>
                    <a:lnTo>
                      <a:pt x="0" y="3777"/>
                    </a:lnTo>
                    <a:cubicBezTo>
                      <a:pt x="60" y="3837"/>
                      <a:pt x="120" y="3897"/>
                      <a:pt x="180" y="3957"/>
                    </a:cubicBezTo>
                    <a:lnTo>
                      <a:pt x="270" y="4047"/>
                    </a:lnTo>
                    <a:lnTo>
                      <a:pt x="3927" y="240"/>
                    </a:lnTo>
                    <a:lnTo>
                      <a:pt x="392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30"/>
              <p:cNvSpPr/>
              <p:nvPr/>
            </p:nvSpPr>
            <p:spPr>
              <a:xfrm>
                <a:off x="6441866" y="2184373"/>
                <a:ext cx="910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0"/>
                    </a:moveTo>
                    <a:lnTo>
                      <a:pt x="60" y="6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30"/>
              <p:cNvSpPr/>
              <p:nvPr/>
            </p:nvSpPr>
            <p:spPr>
              <a:xfrm>
                <a:off x="6317624" y="2064877"/>
                <a:ext cx="2251" cy="1793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21" extrusionOk="0">
                    <a:moveTo>
                      <a:pt x="0" y="0"/>
                    </a:moveTo>
                    <a:lnTo>
                      <a:pt x="150" y="12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3" name="Google Shape;1923;p30"/>
              <p:cNvSpPr/>
              <p:nvPr/>
            </p:nvSpPr>
            <p:spPr>
              <a:xfrm>
                <a:off x="6440076" y="2184373"/>
                <a:ext cx="2699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81" extrusionOk="0">
                    <a:moveTo>
                      <a:pt x="120" y="0"/>
                    </a:moveTo>
                    <a:cubicBezTo>
                      <a:pt x="90" y="60"/>
                      <a:pt x="60" y="90"/>
                      <a:pt x="0" y="150"/>
                    </a:cubicBezTo>
                    <a:lnTo>
                      <a:pt x="60" y="180"/>
                    </a:lnTo>
                    <a:lnTo>
                      <a:pt x="180" y="6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4" name="Google Shape;1924;p30"/>
              <p:cNvSpPr/>
              <p:nvPr/>
            </p:nvSpPr>
            <p:spPr>
              <a:xfrm>
                <a:off x="6315834" y="2065322"/>
                <a:ext cx="4041" cy="400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70" extrusionOk="0">
                    <a:moveTo>
                      <a:pt x="120" y="0"/>
                    </a:moveTo>
                    <a:lnTo>
                      <a:pt x="1" y="120"/>
                    </a:lnTo>
                    <a:lnTo>
                      <a:pt x="150" y="270"/>
                    </a:lnTo>
                    <a:lnTo>
                      <a:pt x="270" y="12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30"/>
              <p:cNvSpPr/>
              <p:nvPr/>
            </p:nvSpPr>
            <p:spPr>
              <a:xfrm>
                <a:off x="6382868" y="2127953"/>
                <a:ext cx="59461" cy="56435"/>
              </a:xfrm>
              <a:custGeom>
                <a:avLst/>
                <a:gdLst/>
                <a:ahLst/>
                <a:cxnLst/>
                <a:rect l="l" t="t" r="r" b="b"/>
                <a:pathLst>
                  <a:path w="3988" h="3808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3987" y="3807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30"/>
              <p:cNvSpPr/>
              <p:nvPr/>
            </p:nvSpPr>
            <p:spPr>
              <a:xfrm>
                <a:off x="6319860" y="2067100"/>
                <a:ext cx="57657" cy="55531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3747" extrusionOk="0">
                    <a:moveTo>
                      <a:pt x="0" y="0"/>
                    </a:moveTo>
                    <a:lnTo>
                      <a:pt x="3867" y="3747"/>
                    </a:lnTo>
                    <a:lnTo>
                      <a:pt x="3867" y="3747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30"/>
              <p:cNvSpPr/>
              <p:nvPr/>
            </p:nvSpPr>
            <p:spPr>
              <a:xfrm>
                <a:off x="6318071" y="2067100"/>
                <a:ext cx="59446" cy="55531"/>
              </a:xfrm>
              <a:custGeom>
                <a:avLst/>
                <a:gdLst/>
                <a:ahLst/>
                <a:cxnLst/>
                <a:rect l="l" t="t" r="r" b="b"/>
                <a:pathLst>
                  <a:path w="3987" h="3747" extrusionOk="0">
                    <a:moveTo>
                      <a:pt x="120" y="0"/>
                    </a:moveTo>
                    <a:lnTo>
                      <a:pt x="0" y="120"/>
                    </a:lnTo>
                    <a:lnTo>
                      <a:pt x="3747" y="3747"/>
                    </a:lnTo>
                    <a:lnTo>
                      <a:pt x="3987" y="3747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30"/>
              <p:cNvSpPr/>
              <p:nvPr/>
            </p:nvSpPr>
            <p:spPr>
              <a:xfrm>
                <a:off x="6382868" y="2127953"/>
                <a:ext cx="59014" cy="58658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958" extrusionOk="0">
                    <a:moveTo>
                      <a:pt x="1" y="0"/>
                    </a:moveTo>
                    <a:lnTo>
                      <a:pt x="1" y="240"/>
                    </a:lnTo>
                    <a:lnTo>
                      <a:pt x="3837" y="3957"/>
                    </a:lnTo>
                    <a:cubicBezTo>
                      <a:pt x="3897" y="3897"/>
                      <a:pt x="3927" y="3867"/>
                      <a:pt x="3957" y="380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30"/>
              <p:cNvSpPr/>
              <p:nvPr/>
            </p:nvSpPr>
            <p:spPr>
              <a:xfrm>
                <a:off x="6378843" y="2210131"/>
                <a:ext cx="5830" cy="1349"/>
              </a:xfrm>
              <a:custGeom>
                <a:avLst/>
                <a:gdLst/>
                <a:ahLst/>
                <a:cxnLst/>
                <a:rect l="l" t="t" r="r" b="b"/>
                <a:pathLst>
                  <a:path w="391" h="91" extrusionOk="0">
                    <a:moveTo>
                      <a:pt x="1" y="1"/>
                    </a:moveTo>
                    <a:lnTo>
                      <a:pt x="1" y="91"/>
                    </a:lnTo>
                    <a:lnTo>
                      <a:pt x="391" y="91"/>
                    </a:lnTo>
                    <a:lnTo>
                      <a:pt x="391" y="1"/>
                    </a:lnTo>
                    <a:cubicBezTo>
                      <a:pt x="291" y="1"/>
                      <a:pt x="204" y="14"/>
                      <a:pt x="122" y="14"/>
                    </a:cubicBezTo>
                    <a:cubicBezTo>
                      <a:pt x="81" y="14"/>
                      <a:pt x="41" y="1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30"/>
              <p:cNvSpPr/>
              <p:nvPr/>
            </p:nvSpPr>
            <p:spPr>
              <a:xfrm>
                <a:off x="6377501" y="2128842"/>
                <a:ext cx="7172" cy="81303"/>
              </a:xfrm>
              <a:custGeom>
                <a:avLst/>
                <a:gdLst/>
                <a:ahLst/>
                <a:cxnLst/>
                <a:rect l="l" t="t" r="r" b="b"/>
                <a:pathLst>
                  <a:path w="481" h="5486" extrusionOk="0">
                    <a:moveTo>
                      <a:pt x="181" y="0"/>
                    </a:moveTo>
                    <a:lnTo>
                      <a:pt x="1" y="180"/>
                    </a:lnTo>
                    <a:lnTo>
                      <a:pt x="91" y="5486"/>
                    </a:lnTo>
                    <a:lnTo>
                      <a:pt x="481" y="5486"/>
                    </a:lnTo>
                    <a:lnTo>
                      <a:pt x="391" y="18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30"/>
              <p:cNvSpPr/>
              <p:nvPr/>
            </p:nvSpPr>
            <p:spPr>
              <a:xfrm>
                <a:off x="6377501" y="2127953"/>
                <a:ext cx="2699" cy="357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1" extrusionOk="0">
                    <a:moveTo>
                      <a:pt x="1" y="0"/>
                    </a:moveTo>
                    <a:lnTo>
                      <a:pt x="1" y="240"/>
                    </a:lnTo>
                    <a:lnTo>
                      <a:pt x="181" y="60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30"/>
              <p:cNvSpPr/>
              <p:nvPr/>
            </p:nvSpPr>
            <p:spPr>
              <a:xfrm>
                <a:off x="6382868" y="2127953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30"/>
              <p:cNvSpPr/>
              <p:nvPr/>
            </p:nvSpPr>
            <p:spPr>
              <a:xfrm>
                <a:off x="6380184" y="2127953"/>
                <a:ext cx="2699" cy="357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1" extrusionOk="0">
                    <a:moveTo>
                      <a:pt x="91" y="0"/>
                    </a:moveTo>
                    <a:lnTo>
                      <a:pt x="1" y="60"/>
                    </a:lnTo>
                    <a:lnTo>
                      <a:pt x="181" y="24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30"/>
              <p:cNvSpPr/>
              <p:nvPr/>
            </p:nvSpPr>
            <p:spPr>
              <a:xfrm>
                <a:off x="6379290" y="2127953"/>
                <a:ext cx="2251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61" extrusionOk="0">
                    <a:moveTo>
                      <a:pt x="1" y="0"/>
                    </a:moveTo>
                    <a:lnTo>
                      <a:pt x="61" y="60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30"/>
              <p:cNvSpPr/>
              <p:nvPr/>
            </p:nvSpPr>
            <p:spPr>
              <a:xfrm>
                <a:off x="6293485" y="2123951"/>
                <a:ext cx="2251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51" h="361" extrusionOk="0">
                    <a:moveTo>
                      <a:pt x="1" y="1"/>
                    </a:moveTo>
                    <a:lnTo>
                      <a:pt x="1" y="360"/>
                    </a:lnTo>
                    <a:lnTo>
                      <a:pt x="151" y="360"/>
                    </a:lnTo>
                    <a:cubicBezTo>
                      <a:pt x="151" y="241"/>
                      <a:pt x="151" y="121"/>
                      <a:pt x="1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30"/>
              <p:cNvSpPr/>
              <p:nvPr/>
            </p:nvSpPr>
            <p:spPr>
              <a:xfrm>
                <a:off x="6295721" y="2122617"/>
                <a:ext cx="80917" cy="6684"/>
              </a:xfrm>
              <a:custGeom>
                <a:avLst/>
                <a:gdLst/>
                <a:ahLst/>
                <a:cxnLst/>
                <a:rect l="l" t="t" r="r" b="b"/>
                <a:pathLst>
                  <a:path w="5427" h="451" extrusionOk="0">
                    <a:moveTo>
                      <a:pt x="5216" y="1"/>
                    </a:moveTo>
                    <a:lnTo>
                      <a:pt x="1" y="91"/>
                    </a:lnTo>
                    <a:lnTo>
                      <a:pt x="1" y="450"/>
                    </a:lnTo>
                    <a:lnTo>
                      <a:pt x="5246" y="360"/>
                    </a:lnTo>
                    <a:lnTo>
                      <a:pt x="5426" y="181"/>
                    </a:lnTo>
                    <a:lnTo>
                      <a:pt x="521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30"/>
              <p:cNvSpPr/>
              <p:nvPr/>
            </p:nvSpPr>
            <p:spPr>
              <a:xfrm>
                <a:off x="6373937" y="2125285"/>
                <a:ext cx="3578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81" extrusionOk="0">
                    <a:moveTo>
                      <a:pt x="180" y="1"/>
                    </a:moveTo>
                    <a:lnTo>
                      <a:pt x="0" y="180"/>
                    </a:lnTo>
                    <a:lnTo>
                      <a:pt x="240" y="180"/>
                    </a:lnTo>
                    <a:lnTo>
                      <a:pt x="240" y="6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30"/>
              <p:cNvSpPr/>
              <p:nvPr/>
            </p:nvSpPr>
            <p:spPr>
              <a:xfrm>
                <a:off x="6377501" y="2122617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30"/>
              <p:cNvSpPr/>
              <p:nvPr/>
            </p:nvSpPr>
            <p:spPr>
              <a:xfrm>
                <a:off x="6373937" y="2122617"/>
                <a:ext cx="3578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81" extrusionOk="0">
                    <a:moveTo>
                      <a:pt x="0" y="1"/>
                    </a:moveTo>
                    <a:lnTo>
                      <a:pt x="180" y="181"/>
                    </a:lnTo>
                    <a:lnTo>
                      <a:pt x="240" y="91"/>
                    </a:lnTo>
                    <a:lnTo>
                      <a:pt x="24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30"/>
              <p:cNvSpPr/>
              <p:nvPr/>
            </p:nvSpPr>
            <p:spPr>
              <a:xfrm>
                <a:off x="6376621" y="2123951"/>
                <a:ext cx="895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60" h="151" extrusionOk="0">
                    <a:moveTo>
                      <a:pt x="60" y="1"/>
                    </a:moveTo>
                    <a:lnTo>
                      <a:pt x="0" y="91"/>
                    </a:lnTo>
                    <a:lnTo>
                      <a:pt x="60" y="15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30"/>
              <p:cNvSpPr/>
              <p:nvPr/>
            </p:nvSpPr>
            <p:spPr>
              <a:xfrm>
                <a:off x="6377501" y="2126174"/>
                <a:ext cx="1804" cy="1793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" y="1"/>
                    </a:moveTo>
                    <a:lnTo>
                      <a:pt x="1" y="120"/>
                    </a:lnTo>
                    <a:lnTo>
                      <a:pt x="121" y="1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30"/>
              <p:cNvSpPr/>
              <p:nvPr/>
            </p:nvSpPr>
            <p:spPr>
              <a:xfrm>
                <a:off x="6381526" y="2127063"/>
                <a:ext cx="1357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91" h="61" extrusionOk="0">
                    <a:moveTo>
                      <a:pt x="61" y="1"/>
                    </a:moveTo>
                    <a:lnTo>
                      <a:pt x="1" y="60"/>
                    </a:lnTo>
                    <a:lnTo>
                      <a:pt x="91" y="60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30"/>
              <p:cNvSpPr/>
              <p:nvPr/>
            </p:nvSpPr>
            <p:spPr>
              <a:xfrm>
                <a:off x="6377501" y="2122617"/>
                <a:ext cx="910" cy="1349"/>
              </a:xfrm>
              <a:custGeom>
                <a:avLst/>
                <a:gdLst/>
                <a:ahLst/>
                <a:cxnLst/>
                <a:rect l="l" t="t" r="r" b="b"/>
                <a:pathLst>
                  <a:path w="61" h="91" extrusionOk="0">
                    <a:moveTo>
                      <a:pt x="1" y="1"/>
                    </a:moveTo>
                    <a:lnTo>
                      <a:pt x="1" y="91"/>
                    </a:lnTo>
                    <a:lnTo>
                      <a:pt x="61" y="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30"/>
              <p:cNvSpPr/>
              <p:nvPr/>
            </p:nvSpPr>
            <p:spPr>
              <a:xfrm>
                <a:off x="6377501" y="2123062"/>
                <a:ext cx="4935" cy="490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31" extrusionOk="0">
                    <a:moveTo>
                      <a:pt x="61" y="1"/>
                    </a:moveTo>
                    <a:lnTo>
                      <a:pt x="1" y="61"/>
                    </a:lnTo>
                    <a:lnTo>
                      <a:pt x="1" y="211"/>
                    </a:lnTo>
                    <a:lnTo>
                      <a:pt x="121" y="330"/>
                    </a:lnTo>
                    <a:lnTo>
                      <a:pt x="271" y="330"/>
                    </a:lnTo>
                    <a:lnTo>
                      <a:pt x="331" y="27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30"/>
              <p:cNvSpPr/>
              <p:nvPr/>
            </p:nvSpPr>
            <p:spPr>
              <a:xfrm>
                <a:off x="6275161" y="2059542"/>
                <a:ext cx="174760" cy="161508"/>
              </a:xfrm>
              <a:custGeom>
                <a:avLst/>
                <a:gdLst/>
                <a:ahLst/>
                <a:cxnLst/>
                <a:rect l="l" t="t" r="r" b="b"/>
                <a:pathLst>
                  <a:path w="11721" h="10898" extrusionOk="0">
                    <a:moveTo>
                      <a:pt x="2459" y="0"/>
                    </a:moveTo>
                    <a:cubicBezTo>
                      <a:pt x="1" y="2548"/>
                      <a:pt x="61" y="6625"/>
                      <a:pt x="2609" y="9083"/>
                    </a:cubicBezTo>
                    <a:cubicBezTo>
                      <a:pt x="3852" y="10297"/>
                      <a:pt x="5460" y="10897"/>
                      <a:pt x="7069" y="10897"/>
                    </a:cubicBezTo>
                    <a:cubicBezTo>
                      <a:pt x="8757" y="10897"/>
                      <a:pt x="10447" y="10237"/>
                      <a:pt x="11721" y="8933"/>
                    </a:cubicBezTo>
                    <a:lnTo>
                      <a:pt x="11481" y="8723"/>
                    </a:lnTo>
                    <a:cubicBezTo>
                      <a:pt x="10286" y="9964"/>
                      <a:pt x="8692" y="10586"/>
                      <a:pt x="7095" y="10586"/>
                    </a:cubicBezTo>
                    <a:cubicBezTo>
                      <a:pt x="5567" y="10586"/>
                      <a:pt x="4036" y="10016"/>
                      <a:pt x="2848" y="8873"/>
                    </a:cubicBezTo>
                    <a:cubicBezTo>
                      <a:pt x="421" y="6505"/>
                      <a:pt x="361" y="2638"/>
                      <a:pt x="2699" y="210"/>
                    </a:cubicBezTo>
                    <a:lnTo>
                      <a:pt x="2459" y="0"/>
                    </a:lnTo>
                    <a:close/>
                  </a:path>
                </a:pathLst>
              </a:custGeom>
              <a:solidFill>
                <a:srgbClr val="3867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30"/>
              <p:cNvSpPr/>
              <p:nvPr/>
            </p:nvSpPr>
            <p:spPr>
              <a:xfrm>
                <a:off x="6280081" y="2062654"/>
                <a:ext cx="166261" cy="153772"/>
              </a:xfrm>
              <a:custGeom>
                <a:avLst/>
                <a:gdLst/>
                <a:ahLst/>
                <a:cxnLst/>
                <a:rect l="l" t="t" r="r" b="b"/>
                <a:pathLst>
                  <a:path w="11151" h="10376" extrusionOk="0">
                    <a:moveTo>
                      <a:pt x="2369" y="0"/>
                    </a:moveTo>
                    <a:lnTo>
                      <a:pt x="2369" y="0"/>
                    </a:lnTo>
                    <a:cubicBezTo>
                      <a:pt x="1" y="2428"/>
                      <a:pt x="61" y="6295"/>
                      <a:pt x="2518" y="8663"/>
                    </a:cubicBezTo>
                    <a:cubicBezTo>
                      <a:pt x="3706" y="9806"/>
                      <a:pt x="5237" y="10376"/>
                      <a:pt x="6765" y="10376"/>
                    </a:cubicBezTo>
                    <a:cubicBezTo>
                      <a:pt x="8362" y="10376"/>
                      <a:pt x="9956" y="9754"/>
                      <a:pt x="11151" y="8513"/>
                    </a:cubicBezTo>
                    <a:lnTo>
                      <a:pt x="10911" y="8273"/>
                    </a:lnTo>
                    <a:lnTo>
                      <a:pt x="10791" y="8393"/>
                    </a:lnTo>
                    <a:lnTo>
                      <a:pt x="10731" y="8363"/>
                    </a:lnTo>
                    <a:cubicBezTo>
                      <a:pt x="9742" y="9322"/>
                      <a:pt x="8393" y="9892"/>
                      <a:pt x="6985" y="9952"/>
                    </a:cubicBezTo>
                    <a:lnTo>
                      <a:pt x="6985" y="10042"/>
                    </a:lnTo>
                    <a:lnTo>
                      <a:pt x="6625" y="10042"/>
                    </a:lnTo>
                    <a:lnTo>
                      <a:pt x="6625" y="9952"/>
                    </a:lnTo>
                    <a:cubicBezTo>
                      <a:pt x="5216" y="9922"/>
                      <a:pt x="3897" y="9382"/>
                      <a:pt x="2878" y="8453"/>
                    </a:cubicBezTo>
                    <a:lnTo>
                      <a:pt x="2788" y="8543"/>
                    </a:lnTo>
                    <a:lnTo>
                      <a:pt x="2518" y="8273"/>
                    </a:lnTo>
                    <a:lnTo>
                      <a:pt x="2608" y="8183"/>
                    </a:lnTo>
                    <a:cubicBezTo>
                      <a:pt x="1649" y="7194"/>
                      <a:pt x="1110" y="5875"/>
                      <a:pt x="1050" y="4496"/>
                    </a:cubicBezTo>
                    <a:lnTo>
                      <a:pt x="870" y="4496"/>
                    </a:lnTo>
                    <a:lnTo>
                      <a:pt x="870" y="4107"/>
                    </a:lnTo>
                    <a:lnTo>
                      <a:pt x="1050" y="4107"/>
                    </a:lnTo>
                    <a:cubicBezTo>
                      <a:pt x="1080" y="2728"/>
                      <a:pt x="1589" y="1409"/>
                      <a:pt x="2518" y="390"/>
                    </a:cubicBezTo>
                    <a:lnTo>
                      <a:pt x="2399" y="270"/>
                    </a:lnTo>
                    <a:lnTo>
                      <a:pt x="2518" y="150"/>
                    </a:lnTo>
                    <a:lnTo>
                      <a:pt x="23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30"/>
              <p:cNvSpPr/>
              <p:nvPr/>
            </p:nvSpPr>
            <p:spPr>
              <a:xfrm>
                <a:off x="6322991" y="2131509"/>
                <a:ext cx="55868" cy="78635"/>
              </a:xfrm>
              <a:custGeom>
                <a:avLst/>
                <a:gdLst/>
                <a:ahLst/>
                <a:cxnLst/>
                <a:rect l="l" t="t" r="r" b="b"/>
                <a:pathLst>
                  <a:path w="3747" h="5306" extrusionOk="0">
                    <a:moveTo>
                      <a:pt x="3687" y="0"/>
                    </a:moveTo>
                    <a:lnTo>
                      <a:pt x="0" y="3807"/>
                    </a:lnTo>
                    <a:cubicBezTo>
                      <a:pt x="1019" y="4736"/>
                      <a:pt x="2368" y="5276"/>
                      <a:pt x="3747" y="5306"/>
                    </a:cubicBezTo>
                    <a:lnTo>
                      <a:pt x="3687" y="0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30"/>
              <p:cNvSpPr/>
              <p:nvPr/>
            </p:nvSpPr>
            <p:spPr>
              <a:xfrm>
                <a:off x="6295721" y="2127953"/>
                <a:ext cx="78233" cy="55990"/>
              </a:xfrm>
              <a:custGeom>
                <a:avLst/>
                <a:gdLst/>
                <a:ahLst/>
                <a:cxnLst/>
                <a:rect l="l" t="t" r="r" b="b"/>
                <a:pathLst>
                  <a:path w="5247" h="3778" extrusionOk="0">
                    <a:moveTo>
                      <a:pt x="5246" y="0"/>
                    </a:moveTo>
                    <a:lnTo>
                      <a:pt x="1" y="90"/>
                    </a:lnTo>
                    <a:cubicBezTo>
                      <a:pt x="61" y="1469"/>
                      <a:pt x="630" y="2788"/>
                      <a:pt x="1589" y="3777"/>
                    </a:cubicBezTo>
                    <a:lnTo>
                      <a:pt x="5246" y="0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30"/>
              <p:cNvSpPr/>
              <p:nvPr/>
            </p:nvSpPr>
            <p:spPr>
              <a:xfrm>
                <a:off x="6383315" y="2131509"/>
                <a:ext cx="56777" cy="78635"/>
              </a:xfrm>
              <a:custGeom>
                <a:avLst/>
                <a:gdLst/>
                <a:ahLst/>
                <a:cxnLst/>
                <a:rect l="l" t="t" r="r" b="b"/>
                <a:pathLst>
                  <a:path w="3808" h="5306" extrusionOk="0">
                    <a:moveTo>
                      <a:pt x="1" y="0"/>
                    </a:moveTo>
                    <a:lnTo>
                      <a:pt x="61" y="5306"/>
                    </a:lnTo>
                    <a:cubicBezTo>
                      <a:pt x="1469" y="5246"/>
                      <a:pt x="2818" y="4676"/>
                      <a:pt x="3807" y="371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30"/>
              <p:cNvSpPr/>
              <p:nvPr/>
            </p:nvSpPr>
            <p:spPr>
              <a:xfrm>
                <a:off x="6295721" y="2069309"/>
                <a:ext cx="77785" cy="54656"/>
              </a:xfrm>
              <a:custGeom>
                <a:avLst/>
                <a:gdLst/>
                <a:ahLst/>
                <a:cxnLst/>
                <a:rect l="l" t="t" r="r" b="b"/>
                <a:pathLst>
                  <a:path w="5217" h="3688" extrusionOk="0">
                    <a:moveTo>
                      <a:pt x="1499" y="1"/>
                    </a:moveTo>
                    <a:cubicBezTo>
                      <a:pt x="570" y="990"/>
                      <a:pt x="31" y="2309"/>
                      <a:pt x="1" y="3688"/>
                    </a:cubicBezTo>
                    <a:lnTo>
                      <a:pt x="5216" y="3598"/>
                    </a:lnTo>
                    <a:lnTo>
                      <a:pt x="1499" y="1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30"/>
              <p:cNvSpPr/>
              <p:nvPr/>
            </p:nvSpPr>
            <p:spPr>
              <a:xfrm>
                <a:off x="6318071" y="2183929"/>
                <a:ext cx="4935" cy="533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60" extrusionOk="0">
                    <a:moveTo>
                      <a:pt x="90" y="0"/>
                    </a:moveTo>
                    <a:lnTo>
                      <a:pt x="0" y="90"/>
                    </a:lnTo>
                    <a:lnTo>
                      <a:pt x="240" y="360"/>
                    </a:lnTo>
                    <a:lnTo>
                      <a:pt x="330" y="270"/>
                    </a:lnTo>
                    <a:lnTo>
                      <a:pt x="240" y="180"/>
                    </a:lnTo>
                    <a:cubicBezTo>
                      <a:pt x="180" y="120"/>
                      <a:pt x="120" y="60"/>
                      <a:pt x="9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30"/>
              <p:cNvSpPr/>
              <p:nvPr/>
            </p:nvSpPr>
            <p:spPr>
              <a:xfrm>
                <a:off x="6319413" y="2127953"/>
                <a:ext cx="58552" cy="59977"/>
              </a:xfrm>
              <a:custGeom>
                <a:avLst/>
                <a:gdLst/>
                <a:ahLst/>
                <a:cxnLst/>
                <a:rect l="l" t="t" r="r" b="b"/>
                <a:pathLst>
                  <a:path w="3927" h="4047" extrusionOk="0">
                    <a:moveTo>
                      <a:pt x="3657" y="0"/>
                    </a:moveTo>
                    <a:lnTo>
                      <a:pt x="0" y="3777"/>
                    </a:lnTo>
                    <a:cubicBezTo>
                      <a:pt x="60" y="3837"/>
                      <a:pt x="120" y="3897"/>
                      <a:pt x="180" y="3957"/>
                    </a:cubicBezTo>
                    <a:lnTo>
                      <a:pt x="270" y="4047"/>
                    </a:lnTo>
                    <a:lnTo>
                      <a:pt x="3927" y="240"/>
                    </a:lnTo>
                    <a:lnTo>
                      <a:pt x="392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30"/>
              <p:cNvSpPr/>
              <p:nvPr/>
            </p:nvSpPr>
            <p:spPr>
              <a:xfrm>
                <a:off x="6441866" y="2184373"/>
                <a:ext cx="910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61" h="61" extrusionOk="0">
                    <a:moveTo>
                      <a:pt x="0" y="0"/>
                    </a:moveTo>
                    <a:lnTo>
                      <a:pt x="60" y="6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30"/>
              <p:cNvSpPr/>
              <p:nvPr/>
            </p:nvSpPr>
            <p:spPr>
              <a:xfrm>
                <a:off x="6317624" y="2064877"/>
                <a:ext cx="2251" cy="1793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21" extrusionOk="0">
                    <a:moveTo>
                      <a:pt x="0" y="0"/>
                    </a:moveTo>
                    <a:lnTo>
                      <a:pt x="150" y="12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30"/>
              <p:cNvSpPr/>
              <p:nvPr/>
            </p:nvSpPr>
            <p:spPr>
              <a:xfrm>
                <a:off x="6440076" y="2184373"/>
                <a:ext cx="2699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81" extrusionOk="0">
                    <a:moveTo>
                      <a:pt x="120" y="0"/>
                    </a:moveTo>
                    <a:cubicBezTo>
                      <a:pt x="90" y="60"/>
                      <a:pt x="60" y="90"/>
                      <a:pt x="0" y="150"/>
                    </a:cubicBezTo>
                    <a:lnTo>
                      <a:pt x="60" y="180"/>
                    </a:lnTo>
                    <a:lnTo>
                      <a:pt x="180" y="6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30"/>
              <p:cNvSpPr/>
              <p:nvPr/>
            </p:nvSpPr>
            <p:spPr>
              <a:xfrm>
                <a:off x="6315834" y="2065322"/>
                <a:ext cx="4041" cy="4001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70" extrusionOk="0">
                    <a:moveTo>
                      <a:pt x="120" y="0"/>
                    </a:moveTo>
                    <a:lnTo>
                      <a:pt x="1" y="120"/>
                    </a:lnTo>
                    <a:lnTo>
                      <a:pt x="150" y="270"/>
                    </a:lnTo>
                    <a:lnTo>
                      <a:pt x="270" y="12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30"/>
              <p:cNvSpPr/>
              <p:nvPr/>
            </p:nvSpPr>
            <p:spPr>
              <a:xfrm>
                <a:off x="6382868" y="2127953"/>
                <a:ext cx="59461" cy="56435"/>
              </a:xfrm>
              <a:custGeom>
                <a:avLst/>
                <a:gdLst/>
                <a:ahLst/>
                <a:cxnLst/>
                <a:rect l="l" t="t" r="r" b="b"/>
                <a:pathLst>
                  <a:path w="3988" h="3808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3987" y="3807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30"/>
              <p:cNvSpPr/>
              <p:nvPr/>
            </p:nvSpPr>
            <p:spPr>
              <a:xfrm>
                <a:off x="6319860" y="2067100"/>
                <a:ext cx="57657" cy="55531"/>
              </a:xfrm>
              <a:custGeom>
                <a:avLst/>
                <a:gdLst/>
                <a:ahLst/>
                <a:cxnLst/>
                <a:rect l="l" t="t" r="r" b="b"/>
                <a:pathLst>
                  <a:path w="3867" h="3747" extrusionOk="0">
                    <a:moveTo>
                      <a:pt x="0" y="0"/>
                    </a:moveTo>
                    <a:lnTo>
                      <a:pt x="3867" y="3747"/>
                    </a:lnTo>
                    <a:lnTo>
                      <a:pt x="3867" y="3747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30"/>
              <p:cNvSpPr/>
              <p:nvPr/>
            </p:nvSpPr>
            <p:spPr>
              <a:xfrm>
                <a:off x="6318071" y="2067100"/>
                <a:ext cx="59446" cy="55531"/>
              </a:xfrm>
              <a:custGeom>
                <a:avLst/>
                <a:gdLst/>
                <a:ahLst/>
                <a:cxnLst/>
                <a:rect l="l" t="t" r="r" b="b"/>
                <a:pathLst>
                  <a:path w="3987" h="3747" extrusionOk="0">
                    <a:moveTo>
                      <a:pt x="120" y="0"/>
                    </a:moveTo>
                    <a:lnTo>
                      <a:pt x="0" y="120"/>
                    </a:lnTo>
                    <a:lnTo>
                      <a:pt x="3747" y="3747"/>
                    </a:lnTo>
                    <a:lnTo>
                      <a:pt x="3987" y="3747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30"/>
              <p:cNvSpPr/>
              <p:nvPr/>
            </p:nvSpPr>
            <p:spPr>
              <a:xfrm>
                <a:off x="6382868" y="2127953"/>
                <a:ext cx="59014" cy="58658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958" extrusionOk="0">
                    <a:moveTo>
                      <a:pt x="1" y="0"/>
                    </a:moveTo>
                    <a:lnTo>
                      <a:pt x="1" y="240"/>
                    </a:lnTo>
                    <a:lnTo>
                      <a:pt x="3837" y="3957"/>
                    </a:lnTo>
                    <a:cubicBezTo>
                      <a:pt x="3897" y="3897"/>
                      <a:pt x="3927" y="3867"/>
                      <a:pt x="3957" y="380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30"/>
              <p:cNvSpPr/>
              <p:nvPr/>
            </p:nvSpPr>
            <p:spPr>
              <a:xfrm>
                <a:off x="6378843" y="2210131"/>
                <a:ext cx="5830" cy="1349"/>
              </a:xfrm>
              <a:custGeom>
                <a:avLst/>
                <a:gdLst/>
                <a:ahLst/>
                <a:cxnLst/>
                <a:rect l="l" t="t" r="r" b="b"/>
                <a:pathLst>
                  <a:path w="391" h="91" extrusionOk="0">
                    <a:moveTo>
                      <a:pt x="1" y="1"/>
                    </a:moveTo>
                    <a:lnTo>
                      <a:pt x="1" y="91"/>
                    </a:lnTo>
                    <a:lnTo>
                      <a:pt x="391" y="91"/>
                    </a:lnTo>
                    <a:lnTo>
                      <a:pt x="391" y="1"/>
                    </a:lnTo>
                    <a:cubicBezTo>
                      <a:pt x="291" y="1"/>
                      <a:pt x="204" y="14"/>
                      <a:pt x="122" y="14"/>
                    </a:cubicBezTo>
                    <a:cubicBezTo>
                      <a:pt x="81" y="14"/>
                      <a:pt x="41" y="11"/>
                      <a:pt x="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30"/>
              <p:cNvSpPr/>
              <p:nvPr/>
            </p:nvSpPr>
            <p:spPr>
              <a:xfrm>
                <a:off x="6377501" y="2128842"/>
                <a:ext cx="7172" cy="81303"/>
              </a:xfrm>
              <a:custGeom>
                <a:avLst/>
                <a:gdLst/>
                <a:ahLst/>
                <a:cxnLst/>
                <a:rect l="l" t="t" r="r" b="b"/>
                <a:pathLst>
                  <a:path w="481" h="5486" extrusionOk="0">
                    <a:moveTo>
                      <a:pt x="181" y="0"/>
                    </a:moveTo>
                    <a:lnTo>
                      <a:pt x="1" y="180"/>
                    </a:lnTo>
                    <a:lnTo>
                      <a:pt x="91" y="5486"/>
                    </a:lnTo>
                    <a:lnTo>
                      <a:pt x="481" y="5486"/>
                    </a:lnTo>
                    <a:lnTo>
                      <a:pt x="391" y="18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30"/>
              <p:cNvSpPr/>
              <p:nvPr/>
            </p:nvSpPr>
            <p:spPr>
              <a:xfrm>
                <a:off x="6377501" y="2127953"/>
                <a:ext cx="2699" cy="357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1" extrusionOk="0">
                    <a:moveTo>
                      <a:pt x="1" y="0"/>
                    </a:moveTo>
                    <a:lnTo>
                      <a:pt x="1" y="240"/>
                    </a:lnTo>
                    <a:lnTo>
                      <a:pt x="181" y="60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30"/>
              <p:cNvSpPr/>
              <p:nvPr/>
            </p:nvSpPr>
            <p:spPr>
              <a:xfrm>
                <a:off x="6382868" y="2127953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30"/>
              <p:cNvSpPr/>
              <p:nvPr/>
            </p:nvSpPr>
            <p:spPr>
              <a:xfrm>
                <a:off x="6380184" y="2127953"/>
                <a:ext cx="2699" cy="357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1" extrusionOk="0">
                    <a:moveTo>
                      <a:pt x="91" y="0"/>
                    </a:moveTo>
                    <a:lnTo>
                      <a:pt x="1" y="60"/>
                    </a:lnTo>
                    <a:lnTo>
                      <a:pt x="181" y="24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30"/>
              <p:cNvSpPr/>
              <p:nvPr/>
            </p:nvSpPr>
            <p:spPr>
              <a:xfrm>
                <a:off x="6379290" y="2127953"/>
                <a:ext cx="2251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61" extrusionOk="0">
                    <a:moveTo>
                      <a:pt x="1" y="0"/>
                    </a:moveTo>
                    <a:lnTo>
                      <a:pt x="61" y="60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30"/>
              <p:cNvSpPr/>
              <p:nvPr/>
            </p:nvSpPr>
            <p:spPr>
              <a:xfrm>
                <a:off x="6293485" y="2123951"/>
                <a:ext cx="2251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51" h="361" extrusionOk="0">
                    <a:moveTo>
                      <a:pt x="1" y="1"/>
                    </a:moveTo>
                    <a:lnTo>
                      <a:pt x="1" y="360"/>
                    </a:lnTo>
                    <a:lnTo>
                      <a:pt x="151" y="360"/>
                    </a:lnTo>
                    <a:cubicBezTo>
                      <a:pt x="151" y="241"/>
                      <a:pt x="151" y="121"/>
                      <a:pt x="15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30"/>
              <p:cNvSpPr/>
              <p:nvPr/>
            </p:nvSpPr>
            <p:spPr>
              <a:xfrm>
                <a:off x="6295721" y="2122617"/>
                <a:ext cx="80917" cy="6684"/>
              </a:xfrm>
              <a:custGeom>
                <a:avLst/>
                <a:gdLst/>
                <a:ahLst/>
                <a:cxnLst/>
                <a:rect l="l" t="t" r="r" b="b"/>
                <a:pathLst>
                  <a:path w="5427" h="451" extrusionOk="0">
                    <a:moveTo>
                      <a:pt x="5216" y="1"/>
                    </a:moveTo>
                    <a:lnTo>
                      <a:pt x="1" y="91"/>
                    </a:lnTo>
                    <a:lnTo>
                      <a:pt x="1" y="450"/>
                    </a:lnTo>
                    <a:lnTo>
                      <a:pt x="5246" y="360"/>
                    </a:lnTo>
                    <a:lnTo>
                      <a:pt x="5426" y="181"/>
                    </a:lnTo>
                    <a:lnTo>
                      <a:pt x="521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30"/>
              <p:cNvSpPr/>
              <p:nvPr/>
            </p:nvSpPr>
            <p:spPr>
              <a:xfrm>
                <a:off x="6373937" y="2125285"/>
                <a:ext cx="3578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81" extrusionOk="0">
                    <a:moveTo>
                      <a:pt x="180" y="1"/>
                    </a:moveTo>
                    <a:lnTo>
                      <a:pt x="0" y="180"/>
                    </a:lnTo>
                    <a:lnTo>
                      <a:pt x="240" y="180"/>
                    </a:lnTo>
                    <a:lnTo>
                      <a:pt x="240" y="61"/>
                    </a:lnTo>
                    <a:lnTo>
                      <a:pt x="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30"/>
              <p:cNvSpPr/>
              <p:nvPr/>
            </p:nvSpPr>
            <p:spPr>
              <a:xfrm>
                <a:off x="6377501" y="2122617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30"/>
              <p:cNvSpPr/>
              <p:nvPr/>
            </p:nvSpPr>
            <p:spPr>
              <a:xfrm>
                <a:off x="6373937" y="2122617"/>
                <a:ext cx="3578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240" h="181" extrusionOk="0">
                    <a:moveTo>
                      <a:pt x="0" y="1"/>
                    </a:moveTo>
                    <a:lnTo>
                      <a:pt x="180" y="181"/>
                    </a:lnTo>
                    <a:lnTo>
                      <a:pt x="240" y="91"/>
                    </a:lnTo>
                    <a:lnTo>
                      <a:pt x="24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30"/>
              <p:cNvSpPr/>
              <p:nvPr/>
            </p:nvSpPr>
            <p:spPr>
              <a:xfrm>
                <a:off x="6376621" y="2123951"/>
                <a:ext cx="895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60" h="151" extrusionOk="0">
                    <a:moveTo>
                      <a:pt x="60" y="1"/>
                    </a:moveTo>
                    <a:lnTo>
                      <a:pt x="0" y="91"/>
                    </a:lnTo>
                    <a:lnTo>
                      <a:pt x="60" y="15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30"/>
              <p:cNvSpPr/>
              <p:nvPr/>
            </p:nvSpPr>
            <p:spPr>
              <a:xfrm>
                <a:off x="6377501" y="2126174"/>
                <a:ext cx="1804" cy="1793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" y="1"/>
                    </a:moveTo>
                    <a:lnTo>
                      <a:pt x="1" y="120"/>
                    </a:lnTo>
                    <a:lnTo>
                      <a:pt x="121" y="120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30"/>
              <p:cNvSpPr/>
              <p:nvPr/>
            </p:nvSpPr>
            <p:spPr>
              <a:xfrm>
                <a:off x="6381526" y="2127063"/>
                <a:ext cx="1357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91" h="61" extrusionOk="0">
                    <a:moveTo>
                      <a:pt x="61" y="1"/>
                    </a:moveTo>
                    <a:lnTo>
                      <a:pt x="1" y="60"/>
                    </a:lnTo>
                    <a:lnTo>
                      <a:pt x="91" y="60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5" name="Google Shape;1975;p30"/>
              <p:cNvSpPr/>
              <p:nvPr/>
            </p:nvSpPr>
            <p:spPr>
              <a:xfrm>
                <a:off x="6377501" y="2122617"/>
                <a:ext cx="910" cy="1349"/>
              </a:xfrm>
              <a:custGeom>
                <a:avLst/>
                <a:gdLst/>
                <a:ahLst/>
                <a:cxnLst/>
                <a:rect l="l" t="t" r="r" b="b"/>
                <a:pathLst>
                  <a:path w="61" h="91" extrusionOk="0">
                    <a:moveTo>
                      <a:pt x="1" y="1"/>
                    </a:moveTo>
                    <a:lnTo>
                      <a:pt x="1" y="91"/>
                    </a:lnTo>
                    <a:lnTo>
                      <a:pt x="61" y="3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6" name="Google Shape;1976;p30"/>
              <p:cNvSpPr/>
              <p:nvPr/>
            </p:nvSpPr>
            <p:spPr>
              <a:xfrm>
                <a:off x="6377501" y="2123062"/>
                <a:ext cx="4935" cy="490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31" extrusionOk="0">
                    <a:moveTo>
                      <a:pt x="61" y="1"/>
                    </a:moveTo>
                    <a:lnTo>
                      <a:pt x="1" y="61"/>
                    </a:lnTo>
                    <a:lnTo>
                      <a:pt x="1" y="211"/>
                    </a:lnTo>
                    <a:lnTo>
                      <a:pt x="121" y="330"/>
                    </a:lnTo>
                    <a:lnTo>
                      <a:pt x="271" y="330"/>
                    </a:lnTo>
                    <a:lnTo>
                      <a:pt x="331" y="27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30"/>
              <p:cNvSpPr/>
              <p:nvPr/>
            </p:nvSpPr>
            <p:spPr>
              <a:xfrm>
                <a:off x="6383315" y="1837430"/>
                <a:ext cx="174313" cy="165095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140" extrusionOk="0">
                    <a:moveTo>
                      <a:pt x="8933" y="0"/>
                    </a:moveTo>
                    <a:lnTo>
                      <a:pt x="8723" y="240"/>
                    </a:lnTo>
                    <a:cubicBezTo>
                      <a:pt x="11151" y="2578"/>
                      <a:pt x="11211" y="6445"/>
                      <a:pt x="8873" y="8873"/>
                    </a:cubicBezTo>
                    <a:cubicBezTo>
                      <a:pt x="7678" y="10113"/>
                      <a:pt x="6077" y="10736"/>
                      <a:pt x="4472" y="10736"/>
                    </a:cubicBezTo>
                    <a:cubicBezTo>
                      <a:pt x="2936" y="10736"/>
                      <a:pt x="1398" y="10166"/>
                      <a:pt x="210" y="9023"/>
                    </a:cubicBezTo>
                    <a:lnTo>
                      <a:pt x="1" y="9262"/>
                    </a:lnTo>
                    <a:cubicBezTo>
                      <a:pt x="1256" y="10518"/>
                      <a:pt x="2897" y="11140"/>
                      <a:pt x="4536" y="11140"/>
                    </a:cubicBezTo>
                    <a:cubicBezTo>
                      <a:pt x="6224" y="11140"/>
                      <a:pt x="7911" y="10480"/>
                      <a:pt x="9173" y="9172"/>
                    </a:cubicBezTo>
                    <a:cubicBezTo>
                      <a:pt x="11691" y="6595"/>
                      <a:pt x="11571" y="2458"/>
                      <a:pt x="8933" y="0"/>
                    </a:cubicBezTo>
                    <a:close/>
                  </a:path>
                </a:pathLst>
              </a:custGeom>
              <a:solidFill>
                <a:srgbClr val="3867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30"/>
              <p:cNvSpPr/>
              <p:nvPr/>
            </p:nvSpPr>
            <p:spPr>
              <a:xfrm>
                <a:off x="6386447" y="1840987"/>
                <a:ext cx="164025" cy="155936"/>
              </a:xfrm>
              <a:custGeom>
                <a:avLst/>
                <a:gdLst/>
                <a:ahLst/>
                <a:cxnLst/>
                <a:rect l="l" t="t" r="r" b="b"/>
                <a:pathLst>
                  <a:path w="11001" h="10522" extrusionOk="0">
                    <a:moveTo>
                      <a:pt x="8513" y="0"/>
                    </a:moveTo>
                    <a:lnTo>
                      <a:pt x="8273" y="270"/>
                    </a:lnTo>
                    <a:lnTo>
                      <a:pt x="8393" y="390"/>
                    </a:lnTo>
                    <a:lnTo>
                      <a:pt x="8363" y="420"/>
                    </a:lnTo>
                    <a:cubicBezTo>
                      <a:pt x="9352" y="1439"/>
                      <a:pt x="9922" y="2758"/>
                      <a:pt x="9952" y="4167"/>
                    </a:cubicBezTo>
                    <a:lnTo>
                      <a:pt x="10042" y="4167"/>
                    </a:lnTo>
                    <a:lnTo>
                      <a:pt x="10042" y="4556"/>
                    </a:lnTo>
                    <a:lnTo>
                      <a:pt x="9952" y="4556"/>
                    </a:lnTo>
                    <a:cubicBezTo>
                      <a:pt x="9922" y="5935"/>
                      <a:pt x="9382" y="7284"/>
                      <a:pt x="8453" y="8303"/>
                    </a:cubicBezTo>
                    <a:lnTo>
                      <a:pt x="8513" y="8393"/>
                    </a:lnTo>
                    <a:lnTo>
                      <a:pt x="8273" y="8633"/>
                    </a:lnTo>
                    <a:lnTo>
                      <a:pt x="8183" y="8543"/>
                    </a:lnTo>
                    <a:cubicBezTo>
                      <a:pt x="7194" y="9502"/>
                      <a:pt x="5875" y="10071"/>
                      <a:pt x="4497" y="10101"/>
                    </a:cubicBezTo>
                    <a:lnTo>
                      <a:pt x="4497" y="10281"/>
                    </a:lnTo>
                    <a:lnTo>
                      <a:pt x="4107" y="10281"/>
                    </a:lnTo>
                    <a:lnTo>
                      <a:pt x="4107" y="10101"/>
                    </a:lnTo>
                    <a:cubicBezTo>
                      <a:pt x="2728" y="10071"/>
                      <a:pt x="1409" y="9532"/>
                      <a:pt x="420" y="8603"/>
                    </a:cubicBezTo>
                    <a:lnTo>
                      <a:pt x="270" y="8753"/>
                    </a:lnTo>
                    <a:lnTo>
                      <a:pt x="150" y="8633"/>
                    </a:lnTo>
                    <a:lnTo>
                      <a:pt x="0" y="8783"/>
                    </a:lnTo>
                    <a:cubicBezTo>
                      <a:pt x="1192" y="9944"/>
                      <a:pt x="2729" y="10522"/>
                      <a:pt x="4266" y="10522"/>
                    </a:cubicBezTo>
                    <a:cubicBezTo>
                      <a:pt x="5862" y="10522"/>
                      <a:pt x="7457" y="9899"/>
                      <a:pt x="8663" y="8663"/>
                    </a:cubicBezTo>
                    <a:cubicBezTo>
                      <a:pt x="11001" y="6235"/>
                      <a:pt x="10941" y="2368"/>
                      <a:pt x="85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30"/>
              <p:cNvSpPr/>
              <p:nvPr/>
            </p:nvSpPr>
            <p:spPr>
              <a:xfrm>
                <a:off x="6456164" y="1908064"/>
                <a:ext cx="79112" cy="55531"/>
              </a:xfrm>
              <a:custGeom>
                <a:avLst/>
                <a:gdLst/>
                <a:ahLst/>
                <a:cxnLst/>
                <a:rect l="l" t="t" r="r" b="b"/>
                <a:pathLst>
                  <a:path w="5306" h="3747" extrusionOk="0">
                    <a:moveTo>
                      <a:pt x="5306" y="0"/>
                    </a:moveTo>
                    <a:lnTo>
                      <a:pt x="0" y="90"/>
                    </a:lnTo>
                    <a:lnTo>
                      <a:pt x="3777" y="3747"/>
                    </a:lnTo>
                    <a:cubicBezTo>
                      <a:pt x="4736" y="2728"/>
                      <a:pt x="5276" y="1379"/>
                      <a:pt x="5306" y="0"/>
                    </a:cubicBez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30"/>
              <p:cNvSpPr/>
              <p:nvPr/>
            </p:nvSpPr>
            <p:spPr>
              <a:xfrm>
                <a:off x="6452138" y="1912939"/>
                <a:ext cx="56330" cy="77761"/>
              </a:xfrm>
              <a:custGeom>
                <a:avLst/>
                <a:gdLst/>
                <a:ahLst/>
                <a:cxnLst/>
                <a:rect l="l" t="t" r="r" b="b"/>
                <a:pathLst>
                  <a:path w="3778" h="5247" extrusionOk="0">
                    <a:moveTo>
                      <a:pt x="1" y="1"/>
                    </a:moveTo>
                    <a:lnTo>
                      <a:pt x="91" y="5246"/>
                    </a:lnTo>
                    <a:cubicBezTo>
                      <a:pt x="1469" y="5186"/>
                      <a:pt x="2788" y="4617"/>
                      <a:pt x="3777" y="368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30"/>
              <p:cNvSpPr/>
              <p:nvPr/>
            </p:nvSpPr>
            <p:spPr>
              <a:xfrm>
                <a:off x="6456164" y="1847197"/>
                <a:ext cx="78665" cy="56879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3838" extrusionOk="0">
                    <a:moveTo>
                      <a:pt x="3687" y="1"/>
                    </a:moveTo>
                    <a:lnTo>
                      <a:pt x="0" y="3837"/>
                    </a:lnTo>
                    <a:lnTo>
                      <a:pt x="5276" y="3748"/>
                    </a:lnTo>
                    <a:cubicBezTo>
                      <a:pt x="5246" y="2339"/>
                      <a:pt x="4676" y="990"/>
                      <a:pt x="3687" y="1"/>
                    </a:cubicBez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2" name="Google Shape;1982;p30"/>
              <p:cNvSpPr/>
              <p:nvPr/>
            </p:nvSpPr>
            <p:spPr>
              <a:xfrm>
                <a:off x="6392709" y="1913384"/>
                <a:ext cx="55420" cy="77316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5217" extrusionOk="0">
                    <a:moveTo>
                      <a:pt x="3627" y="1"/>
                    </a:moveTo>
                    <a:lnTo>
                      <a:pt x="0" y="3718"/>
                    </a:lnTo>
                    <a:cubicBezTo>
                      <a:pt x="1019" y="4647"/>
                      <a:pt x="2338" y="5186"/>
                      <a:pt x="3717" y="5216"/>
                    </a:cubicBezTo>
                    <a:lnTo>
                      <a:pt x="3627" y="1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3" name="Google Shape;1983;p30"/>
              <p:cNvSpPr/>
              <p:nvPr/>
            </p:nvSpPr>
            <p:spPr>
              <a:xfrm>
                <a:off x="6508452" y="1963595"/>
                <a:ext cx="5383" cy="489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30" extrusionOk="0">
                    <a:moveTo>
                      <a:pt x="270" y="0"/>
                    </a:moveTo>
                    <a:lnTo>
                      <a:pt x="180" y="90"/>
                    </a:lnTo>
                    <a:lnTo>
                      <a:pt x="0" y="270"/>
                    </a:lnTo>
                    <a:lnTo>
                      <a:pt x="90" y="330"/>
                    </a:lnTo>
                    <a:lnTo>
                      <a:pt x="360" y="90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4" name="Google Shape;1984;p30"/>
              <p:cNvSpPr/>
              <p:nvPr/>
            </p:nvSpPr>
            <p:spPr>
              <a:xfrm>
                <a:off x="6452138" y="1909397"/>
                <a:ext cx="60356" cy="5819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3927" extrusionOk="0">
                    <a:moveTo>
                      <a:pt x="1" y="0"/>
                    </a:moveTo>
                    <a:lnTo>
                      <a:pt x="1" y="240"/>
                    </a:lnTo>
                    <a:lnTo>
                      <a:pt x="3777" y="3927"/>
                    </a:lnTo>
                    <a:lnTo>
                      <a:pt x="3957" y="3747"/>
                    </a:lnTo>
                    <a:lnTo>
                      <a:pt x="4047" y="3657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5" name="Google Shape;1985;p30"/>
              <p:cNvSpPr/>
              <p:nvPr/>
            </p:nvSpPr>
            <p:spPr>
              <a:xfrm>
                <a:off x="6509347" y="1844529"/>
                <a:ext cx="462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31" h="61" extrusionOk="0">
                    <a:moveTo>
                      <a:pt x="0" y="61"/>
                    </a:moveTo>
                    <a:lnTo>
                      <a:pt x="30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6" name="Google Shape;1986;p30"/>
              <p:cNvSpPr/>
              <p:nvPr/>
            </p:nvSpPr>
            <p:spPr>
              <a:xfrm>
                <a:off x="6389130" y="1966693"/>
                <a:ext cx="1804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51" extrusionOk="0">
                    <a:moveTo>
                      <a:pt x="0" y="151"/>
                    </a:moveTo>
                    <a:lnTo>
                      <a:pt x="120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7" name="Google Shape;1987;p30"/>
              <p:cNvSpPr/>
              <p:nvPr/>
            </p:nvSpPr>
            <p:spPr>
              <a:xfrm>
                <a:off x="6509347" y="1844529"/>
                <a:ext cx="2251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81" extrusionOk="0">
                    <a:moveTo>
                      <a:pt x="30" y="1"/>
                    </a:moveTo>
                    <a:lnTo>
                      <a:pt x="0" y="31"/>
                    </a:lnTo>
                    <a:cubicBezTo>
                      <a:pt x="30" y="91"/>
                      <a:pt x="90" y="121"/>
                      <a:pt x="120" y="181"/>
                    </a:cubicBezTo>
                    <a:lnTo>
                      <a:pt x="150" y="121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8" name="Google Shape;1988;p30"/>
              <p:cNvSpPr/>
              <p:nvPr/>
            </p:nvSpPr>
            <p:spPr>
              <a:xfrm>
                <a:off x="6389130" y="1966693"/>
                <a:ext cx="3593" cy="401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71" extrusionOk="0">
                    <a:moveTo>
                      <a:pt x="120" y="1"/>
                    </a:moveTo>
                    <a:lnTo>
                      <a:pt x="0" y="151"/>
                    </a:lnTo>
                    <a:lnTo>
                      <a:pt x="120" y="271"/>
                    </a:lnTo>
                    <a:lnTo>
                      <a:pt x="240" y="121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9" name="Google Shape;1989;p30"/>
              <p:cNvSpPr/>
              <p:nvPr/>
            </p:nvSpPr>
            <p:spPr>
              <a:xfrm>
                <a:off x="6452138" y="1845418"/>
                <a:ext cx="57225" cy="58658"/>
              </a:xfrm>
              <a:custGeom>
                <a:avLst/>
                <a:gdLst/>
                <a:ahLst/>
                <a:cxnLst/>
                <a:rect l="l" t="t" r="r" b="b"/>
                <a:pathLst>
                  <a:path w="3838" h="3958" extrusionOk="0">
                    <a:moveTo>
                      <a:pt x="1" y="3957"/>
                    </a:moveTo>
                    <a:lnTo>
                      <a:pt x="1" y="3957"/>
                    </a:lnTo>
                    <a:lnTo>
                      <a:pt x="3837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0" name="Google Shape;1990;p30"/>
              <p:cNvSpPr/>
              <p:nvPr/>
            </p:nvSpPr>
            <p:spPr>
              <a:xfrm>
                <a:off x="6390919" y="1909397"/>
                <a:ext cx="55868" cy="57309"/>
              </a:xfrm>
              <a:custGeom>
                <a:avLst/>
                <a:gdLst/>
                <a:ahLst/>
                <a:cxnLst/>
                <a:rect l="l" t="t" r="r" b="b"/>
                <a:pathLst>
                  <a:path w="3747" h="3867" extrusionOk="0">
                    <a:moveTo>
                      <a:pt x="0" y="3867"/>
                    </a:moveTo>
                    <a:lnTo>
                      <a:pt x="3747" y="0"/>
                    </a:lnTo>
                    <a:lnTo>
                      <a:pt x="3747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1" name="Google Shape;1991;p30"/>
              <p:cNvSpPr/>
              <p:nvPr/>
            </p:nvSpPr>
            <p:spPr>
              <a:xfrm>
                <a:off x="6390919" y="1909397"/>
                <a:ext cx="55868" cy="59087"/>
              </a:xfrm>
              <a:custGeom>
                <a:avLst/>
                <a:gdLst/>
                <a:ahLst/>
                <a:cxnLst/>
                <a:rect l="l" t="t" r="r" b="b"/>
                <a:pathLst>
                  <a:path w="3747" h="3987" extrusionOk="0">
                    <a:moveTo>
                      <a:pt x="3747" y="0"/>
                    </a:moveTo>
                    <a:lnTo>
                      <a:pt x="0" y="3867"/>
                    </a:lnTo>
                    <a:lnTo>
                      <a:pt x="120" y="3987"/>
                    </a:lnTo>
                    <a:lnTo>
                      <a:pt x="3747" y="240"/>
                    </a:lnTo>
                    <a:lnTo>
                      <a:pt x="374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2" name="Google Shape;1992;p30"/>
              <p:cNvSpPr/>
              <p:nvPr/>
            </p:nvSpPr>
            <p:spPr>
              <a:xfrm>
                <a:off x="6452138" y="1844973"/>
                <a:ext cx="59014" cy="59102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988" extrusionOk="0">
                    <a:moveTo>
                      <a:pt x="3837" y="1"/>
                    </a:moveTo>
                    <a:lnTo>
                      <a:pt x="1" y="3987"/>
                    </a:lnTo>
                    <a:lnTo>
                      <a:pt x="270" y="3987"/>
                    </a:lnTo>
                    <a:lnTo>
                      <a:pt x="3957" y="151"/>
                    </a:lnTo>
                    <a:cubicBezTo>
                      <a:pt x="3897" y="91"/>
                      <a:pt x="3867" y="61"/>
                      <a:pt x="383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3" name="Google Shape;1993;p30"/>
              <p:cNvSpPr/>
              <p:nvPr/>
            </p:nvSpPr>
            <p:spPr>
              <a:xfrm>
                <a:off x="6535260" y="1902728"/>
                <a:ext cx="91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361" extrusionOk="0">
                    <a:moveTo>
                      <a:pt x="1" y="1"/>
                    </a:moveTo>
                    <a:cubicBezTo>
                      <a:pt x="1" y="120"/>
                      <a:pt x="1" y="240"/>
                      <a:pt x="1" y="360"/>
                    </a:cubicBezTo>
                    <a:lnTo>
                      <a:pt x="61" y="360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4" name="Google Shape;1994;p30"/>
              <p:cNvSpPr/>
              <p:nvPr/>
            </p:nvSpPr>
            <p:spPr>
              <a:xfrm>
                <a:off x="6453033" y="1902284"/>
                <a:ext cx="82244" cy="7128"/>
              </a:xfrm>
              <a:custGeom>
                <a:avLst/>
                <a:gdLst/>
                <a:ahLst/>
                <a:cxnLst/>
                <a:rect l="l" t="t" r="r" b="b"/>
                <a:pathLst>
                  <a:path w="5516" h="481" extrusionOk="0">
                    <a:moveTo>
                      <a:pt x="5516" y="1"/>
                    </a:moveTo>
                    <a:lnTo>
                      <a:pt x="180" y="90"/>
                    </a:lnTo>
                    <a:lnTo>
                      <a:pt x="1" y="300"/>
                    </a:lnTo>
                    <a:lnTo>
                      <a:pt x="210" y="480"/>
                    </a:lnTo>
                    <a:lnTo>
                      <a:pt x="5516" y="390"/>
                    </a:lnTo>
                    <a:lnTo>
                      <a:pt x="551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5" name="Google Shape;1995;p30"/>
              <p:cNvSpPr/>
              <p:nvPr/>
            </p:nvSpPr>
            <p:spPr>
              <a:xfrm>
                <a:off x="6452138" y="1906730"/>
                <a:ext cx="4041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271" h="181" extrusionOk="0">
                    <a:moveTo>
                      <a:pt x="61" y="0"/>
                    </a:moveTo>
                    <a:lnTo>
                      <a:pt x="1" y="60"/>
                    </a:lnTo>
                    <a:lnTo>
                      <a:pt x="1" y="180"/>
                    </a:lnTo>
                    <a:lnTo>
                      <a:pt x="270" y="18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6" name="Google Shape;1996;p30"/>
              <p:cNvSpPr/>
              <p:nvPr/>
            </p:nvSpPr>
            <p:spPr>
              <a:xfrm>
                <a:off x="6452138" y="1904062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7" name="Google Shape;1997;p30"/>
              <p:cNvSpPr/>
              <p:nvPr/>
            </p:nvSpPr>
            <p:spPr>
              <a:xfrm>
                <a:off x="6452138" y="1904062"/>
                <a:ext cx="3593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81" extrusionOk="0">
                    <a:moveTo>
                      <a:pt x="1" y="0"/>
                    </a:moveTo>
                    <a:lnTo>
                      <a:pt x="1" y="90"/>
                    </a:lnTo>
                    <a:lnTo>
                      <a:pt x="61" y="180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8" name="Google Shape;1998;p30"/>
              <p:cNvSpPr/>
              <p:nvPr/>
            </p:nvSpPr>
            <p:spPr>
              <a:xfrm>
                <a:off x="6452138" y="1905396"/>
                <a:ext cx="910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61" h="151" extrusionOk="0">
                    <a:moveTo>
                      <a:pt x="1" y="0"/>
                    </a:moveTo>
                    <a:lnTo>
                      <a:pt x="1" y="150"/>
                    </a:lnTo>
                    <a:lnTo>
                      <a:pt x="61" y="9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9" name="Google Shape;1999;p30"/>
              <p:cNvSpPr/>
              <p:nvPr/>
            </p:nvSpPr>
            <p:spPr>
              <a:xfrm>
                <a:off x="6448113" y="1990687"/>
                <a:ext cx="5383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51" extrusionOk="0">
                    <a:moveTo>
                      <a:pt x="1" y="0"/>
                    </a:moveTo>
                    <a:lnTo>
                      <a:pt x="1" y="150"/>
                    </a:lnTo>
                    <a:lnTo>
                      <a:pt x="361" y="1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0" name="Google Shape;2000;p30"/>
              <p:cNvSpPr/>
              <p:nvPr/>
            </p:nvSpPr>
            <p:spPr>
              <a:xfrm>
                <a:off x="6446771" y="1910287"/>
                <a:ext cx="6724" cy="80413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426" extrusionOk="0">
                    <a:moveTo>
                      <a:pt x="181" y="0"/>
                    </a:moveTo>
                    <a:lnTo>
                      <a:pt x="1" y="210"/>
                    </a:lnTo>
                    <a:lnTo>
                      <a:pt x="91" y="5425"/>
                    </a:lnTo>
                    <a:lnTo>
                      <a:pt x="451" y="5425"/>
                    </a:lnTo>
                    <a:lnTo>
                      <a:pt x="391" y="21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1" name="Google Shape;2001;p30"/>
              <p:cNvSpPr/>
              <p:nvPr/>
            </p:nvSpPr>
            <p:spPr>
              <a:xfrm>
                <a:off x="6449455" y="1909397"/>
                <a:ext cx="2699" cy="3557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0" extrusionOk="0">
                    <a:moveTo>
                      <a:pt x="91" y="0"/>
                    </a:moveTo>
                    <a:lnTo>
                      <a:pt x="1" y="60"/>
                    </a:lnTo>
                    <a:lnTo>
                      <a:pt x="181" y="24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2" name="Google Shape;2002;p30"/>
              <p:cNvSpPr/>
              <p:nvPr/>
            </p:nvSpPr>
            <p:spPr>
              <a:xfrm>
                <a:off x="6446771" y="1909397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3" name="Google Shape;2003;p30"/>
              <p:cNvSpPr/>
              <p:nvPr/>
            </p:nvSpPr>
            <p:spPr>
              <a:xfrm>
                <a:off x="6446771" y="1909397"/>
                <a:ext cx="2699" cy="3557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0" extrusionOk="0">
                    <a:moveTo>
                      <a:pt x="1" y="0"/>
                    </a:moveTo>
                    <a:lnTo>
                      <a:pt x="1" y="240"/>
                    </a:lnTo>
                    <a:lnTo>
                      <a:pt x="181" y="60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4" name="Google Shape;2004;p30"/>
              <p:cNvSpPr/>
              <p:nvPr/>
            </p:nvSpPr>
            <p:spPr>
              <a:xfrm>
                <a:off x="6448560" y="1909397"/>
                <a:ext cx="2251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61" extrusionOk="0">
                    <a:moveTo>
                      <a:pt x="1" y="0"/>
                    </a:moveTo>
                    <a:lnTo>
                      <a:pt x="61" y="60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5" name="Google Shape;2005;p30"/>
              <p:cNvSpPr/>
              <p:nvPr/>
            </p:nvSpPr>
            <p:spPr>
              <a:xfrm>
                <a:off x="6450797" y="1907619"/>
                <a:ext cx="1357" cy="1793"/>
              </a:xfrm>
              <a:custGeom>
                <a:avLst/>
                <a:gdLst/>
                <a:ahLst/>
                <a:cxnLst/>
                <a:rect l="l" t="t" r="r" b="b"/>
                <a:pathLst>
                  <a:path w="91" h="121" extrusionOk="0">
                    <a:moveTo>
                      <a:pt x="91" y="0"/>
                    </a:moveTo>
                    <a:lnTo>
                      <a:pt x="1" y="120"/>
                    </a:lnTo>
                    <a:lnTo>
                      <a:pt x="91" y="120"/>
                    </a:lnTo>
                    <a:lnTo>
                      <a:pt x="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6" name="Google Shape;2006;p30"/>
              <p:cNvSpPr/>
              <p:nvPr/>
            </p:nvSpPr>
            <p:spPr>
              <a:xfrm>
                <a:off x="6451244" y="1904062"/>
                <a:ext cx="910" cy="1349"/>
              </a:xfrm>
              <a:custGeom>
                <a:avLst/>
                <a:gdLst/>
                <a:ahLst/>
                <a:cxnLst/>
                <a:rect l="l" t="t" r="r" b="b"/>
                <a:pathLst>
                  <a:path w="61" h="91" extrusionOk="0">
                    <a:moveTo>
                      <a:pt x="61" y="0"/>
                    </a:moveTo>
                    <a:lnTo>
                      <a:pt x="1" y="60"/>
                    </a:lnTo>
                    <a:lnTo>
                      <a:pt x="61" y="9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7" name="Google Shape;2007;p30"/>
              <p:cNvSpPr/>
              <p:nvPr/>
            </p:nvSpPr>
            <p:spPr>
              <a:xfrm>
                <a:off x="6446771" y="1908508"/>
                <a:ext cx="1804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61" y="0"/>
                    </a:moveTo>
                    <a:lnTo>
                      <a:pt x="1" y="60"/>
                    </a:lnTo>
                    <a:lnTo>
                      <a:pt x="121" y="6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8" name="Google Shape;2008;p30"/>
              <p:cNvSpPr/>
              <p:nvPr/>
            </p:nvSpPr>
            <p:spPr>
              <a:xfrm>
                <a:off x="6447665" y="1904951"/>
                <a:ext cx="4488" cy="4461"/>
              </a:xfrm>
              <a:custGeom>
                <a:avLst/>
                <a:gdLst/>
                <a:ahLst/>
                <a:cxnLst/>
                <a:rect l="l" t="t" r="r" b="b"/>
                <a:pathLst>
                  <a:path w="301" h="301" extrusionOk="0">
                    <a:moveTo>
                      <a:pt x="241" y="0"/>
                    </a:moveTo>
                    <a:lnTo>
                      <a:pt x="1" y="240"/>
                    </a:lnTo>
                    <a:lnTo>
                      <a:pt x="61" y="300"/>
                    </a:lnTo>
                    <a:lnTo>
                      <a:pt x="211" y="300"/>
                    </a:lnTo>
                    <a:lnTo>
                      <a:pt x="301" y="180"/>
                    </a:lnTo>
                    <a:lnTo>
                      <a:pt x="301" y="30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9" name="Google Shape;2009;p30"/>
              <p:cNvSpPr/>
              <p:nvPr/>
            </p:nvSpPr>
            <p:spPr>
              <a:xfrm>
                <a:off x="6383315" y="1837430"/>
                <a:ext cx="174313" cy="165095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140" extrusionOk="0">
                    <a:moveTo>
                      <a:pt x="8933" y="0"/>
                    </a:moveTo>
                    <a:lnTo>
                      <a:pt x="8723" y="240"/>
                    </a:lnTo>
                    <a:cubicBezTo>
                      <a:pt x="11151" y="2578"/>
                      <a:pt x="11211" y="6445"/>
                      <a:pt x="8873" y="8873"/>
                    </a:cubicBezTo>
                    <a:cubicBezTo>
                      <a:pt x="7678" y="10113"/>
                      <a:pt x="6077" y="10736"/>
                      <a:pt x="4472" y="10736"/>
                    </a:cubicBezTo>
                    <a:cubicBezTo>
                      <a:pt x="2936" y="10736"/>
                      <a:pt x="1398" y="10166"/>
                      <a:pt x="210" y="9023"/>
                    </a:cubicBezTo>
                    <a:lnTo>
                      <a:pt x="1" y="9262"/>
                    </a:lnTo>
                    <a:cubicBezTo>
                      <a:pt x="1256" y="10518"/>
                      <a:pt x="2897" y="11140"/>
                      <a:pt x="4536" y="11140"/>
                    </a:cubicBezTo>
                    <a:cubicBezTo>
                      <a:pt x="6224" y="11140"/>
                      <a:pt x="7911" y="10480"/>
                      <a:pt x="9173" y="9172"/>
                    </a:cubicBezTo>
                    <a:cubicBezTo>
                      <a:pt x="11691" y="6595"/>
                      <a:pt x="11571" y="2458"/>
                      <a:pt x="8933" y="0"/>
                    </a:cubicBezTo>
                    <a:close/>
                  </a:path>
                </a:pathLst>
              </a:custGeom>
              <a:solidFill>
                <a:srgbClr val="3867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0" name="Google Shape;2010;p30"/>
              <p:cNvSpPr/>
              <p:nvPr/>
            </p:nvSpPr>
            <p:spPr>
              <a:xfrm>
                <a:off x="6386447" y="1840987"/>
                <a:ext cx="164025" cy="155936"/>
              </a:xfrm>
              <a:custGeom>
                <a:avLst/>
                <a:gdLst/>
                <a:ahLst/>
                <a:cxnLst/>
                <a:rect l="l" t="t" r="r" b="b"/>
                <a:pathLst>
                  <a:path w="11001" h="10522" extrusionOk="0">
                    <a:moveTo>
                      <a:pt x="8513" y="0"/>
                    </a:moveTo>
                    <a:lnTo>
                      <a:pt x="8273" y="270"/>
                    </a:lnTo>
                    <a:lnTo>
                      <a:pt x="8393" y="390"/>
                    </a:lnTo>
                    <a:lnTo>
                      <a:pt x="8363" y="420"/>
                    </a:lnTo>
                    <a:cubicBezTo>
                      <a:pt x="9352" y="1439"/>
                      <a:pt x="9922" y="2758"/>
                      <a:pt x="9952" y="4167"/>
                    </a:cubicBezTo>
                    <a:lnTo>
                      <a:pt x="10042" y="4167"/>
                    </a:lnTo>
                    <a:lnTo>
                      <a:pt x="10042" y="4556"/>
                    </a:lnTo>
                    <a:lnTo>
                      <a:pt x="9952" y="4556"/>
                    </a:lnTo>
                    <a:cubicBezTo>
                      <a:pt x="9922" y="5935"/>
                      <a:pt x="9382" y="7284"/>
                      <a:pt x="8453" y="8303"/>
                    </a:cubicBezTo>
                    <a:lnTo>
                      <a:pt x="8513" y="8393"/>
                    </a:lnTo>
                    <a:lnTo>
                      <a:pt x="8273" y="8633"/>
                    </a:lnTo>
                    <a:lnTo>
                      <a:pt x="8183" y="8543"/>
                    </a:lnTo>
                    <a:cubicBezTo>
                      <a:pt x="7194" y="9502"/>
                      <a:pt x="5875" y="10071"/>
                      <a:pt x="4497" y="10101"/>
                    </a:cubicBezTo>
                    <a:lnTo>
                      <a:pt x="4497" y="10281"/>
                    </a:lnTo>
                    <a:lnTo>
                      <a:pt x="4107" y="10281"/>
                    </a:lnTo>
                    <a:lnTo>
                      <a:pt x="4107" y="10101"/>
                    </a:lnTo>
                    <a:cubicBezTo>
                      <a:pt x="2728" y="10071"/>
                      <a:pt x="1409" y="9532"/>
                      <a:pt x="420" y="8603"/>
                    </a:cubicBezTo>
                    <a:lnTo>
                      <a:pt x="270" y="8753"/>
                    </a:lnTo>
                    <a:lnTo>
                      <a:pt x="150" y="8633"/>
                    </a:lnTo>
                    <a:lnTo>
                      <a:pt x="0" y="8783"/>
                    </a:lnTo>
                    <a:cubicBezTo>
                      <a:pt x="1192" y="9944"/>
                      <a:pt x="2729" y="10522"/>
                      <a:pt x="4266" y="10522"/>
                    </a:cubicBezTo>
                    <a:cubicBezTo>
                      <a:pt x="5862" y="10522"/>
                      <a:pt x="7457" y="9899"/>
                      <a:pt x="8663" y="8663"/>
                    </a:cubicBezTo>
                    <a:cubicBezTo>
                      <a:pt x="11001" y="6235"/>
                      <a:pt x="10941" y="2368"/>
                      <a:pt x="85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1" name="Google Shape;2011;p30"/>
              <p:cNvSpPr/>
              <p:nvPr/>
            </p:nvSpPr>
            <p:spPr>
              <a:xfrm>
                <a:off x="6456164" y="1908064"/>
                <a:ext cx="79112" cy="55531"/>
              </a:xfrm>
              <a:custGeom>
                <a:avLst/>
                <a:gdLst/>
                <a:ahLst/>
                <a:cxnLst/>
                <a:rect l="l" t="t" r="r" b="b"/>
                <a:pathLst>
                  <a:path w="5306" h="3747" extrusionOk="0">
                    <a:moveTo>
                      <a:pt x="5306" y="0"/>
                    </a:moveTo>
                    <a:lnTo>
                      <a:pt x="0" y="90"/>
                    </a:lnTo>
                    <a:lnTo>
                      <a:pt x="3777" y="3747"/>
                    </a:lnTo>
                    <a:cubicBezTo>
                      <a:pt x="4736" y="2728"/>
                      <a:pt x="5276" y="1379"/>
                      <a:pt x="5306" y="0"/>
                    </a:cubicBez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2" name="Google Shape;2012;p30"/>
              <p:cNvSpPr/>
              <p:nvPr/>
            </p:nvSpPr>
            <p:spPr>
              <a:xfrm>
                <a:off x="6452138" y="1912939"/>
                <a:ext cx="56330" cy="77761"/>
              </a:xfrm>
              <a:custGeom>
                <a:avLst/>
                <a:gdLst/>
                <a:ahLst/>
                <a:cxnLst/>
                <a:rect l="l" t="t" r="r" b="b"/>
                <a:pathLst>
                  <a:path w="3778" h="5247" extrusionOk="0">
                    <a:moveTo>
                      <a:pt x="1" y="1"/>
                    </a:moveTo>
                    <a:lnTo>
                      <a:pt x="91" y="5246"/>
                    </a:lnTo>
                    <a:cubicBezTo>
                      <a:pt x="1469" y="5186"/>
                      <a:pt x="2788" y="4617"/>
                      <a:pt x="3777" y="3688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3" name="Google Shape;2013;p30"/>
              <p:cNvSpPr/>
              <p:nvPr/>
            </p:nvSpPr>
            <p:spPr>
              <a:xfrm>
                <a:off x="6456164" y="1847197"/>
                <a:ext cx="78665" cy="56879"/>
              </a:xfrm>
              <a:custGeom>
                <a:avLst/>
                <a:gdLst/>
                <a:ahLst/>
                <a:cxnLst/>
                <a:rect l="l" t="t" r="r" b="b"/>
                <a:pathLst>
                  <a:path w="5276" h="3838" extrusionOk="0">
                    <a:moveTo>
                      <a:pt x="3687" y="1"/>
                    </a:moveTo>
                    <a:lnTo>
                      <a:pt x="0" y="3837"/>
                    </a:lnTo>
                    <a:lnTo>
                      <a:pt x="5276" y="3748"/>
                    </a:lnTo>
                    <a:cubicBezTo>
                      <a:pt x="5246" y="2339"/>
                      <a:pt x="4676" y="990"/>
                      <a:pt x="3687" y="1"/>
                    </a:cubicBez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4" name="Google Shape;2014;p30"/>
              <p:cNvSpPr/>
              <p:nvPr/>
            </p:nvSpPr>
            <p:spPr>
              <a:xfrm>
                <a:off x="6392709" y="1913384"/>
                <a:ext cx="55420" cy="77316"/>
              </a:xfrm>
              <a:custGeom>
                <a:avLst/>
                <a:gdLst/>
                <a:ahLst/>
                <a:cxnLst/>
                <a:rect l="l" t="t" r="r" b="b"/>
                <a:pathLst>
                  <a:path w="3717" h="5217" extrusionOk="0">
                    <a:moveTo>
                      <a:pt x="3627" y="1"/>
                    </a:moveTo>
                    <a:lnTo>
                      <a:pt x="0" y="3718"/>
                    </a:lnTo>
                    <a:cubicBezTo>
                      <a:pt x="1019" y="4647"/>
                      <a:pt x="2338" y="5186"/>
                      <a:pt x="3717" y="5216"/>
                    </a:cubicBezTo>
                    <a:lnTo>
                      <a:pt x="3627" y="1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5" name="Google Shape;2015;p30"/>
              <p:cNvSpPr/>
              <p:nvPr/>
            </p:nvSpPr>
            <p:spPr>
              <a:xfrm>
                <a:off x="6508452" y="1963595"/>
                <a:ext cx="5383" cy="4891"/>
              </a:xfrm>
              <a:custGeom>
                <a:avLst/>
                <a:gdLst/>
                <a:ahLst/>
                <a:cxnLst/>
                <a:rect l="l" t="t" r="r" b="b"/>
                <a:pathLst>
                  <a:path w="361" h="330" extrusionOk="0">
                    <a:moveTo>
                      <a:pt x="270" y="0"/>
                    </a:moveTo>
                    <a:lnTo>
                      <a:pt x="180" y="90"/>
                    </a:lnTo>
                    <a:lnTo>
                      <a:pt x="0" y="270"/>
                    </a:lnTo>
                    <a:lnTo>
                      <a:pt x="90" y="330"/>
                    </a:lnTo>
                    <a:lnTo>
                      <a:pt x="360" y="90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6" name="Google Shape;2016;p30"/>
              <p:cNvSpPr/>
              <p:nvPr/>
            </p:nvSpPr>
            <p:spPr>
              <a:xfrm>
                <a:off x="6452138" y="1909397"/>
                <a:ext cx="60356" cy="5819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3927" extrusionOk="0">
                    <a:moveTo>
                      <a:pt x="1" y="0"/>
                    </a:moveTo>
                    <a:lnTo>
                      <a:pt x="1" y="240"/>
                    </a:lnTo>
                    <a:lnTo>
                      <a:pt x="3777" y="3927"/>
                    </a:lnTo>
                    <a:lnTo>
                      <a:pt x="3957" y="3747"/>
                    </a:lnTo>
                    <a:lnTo>
                      <a:pt x="4047" y="3657"/>
                    </a:lnTo>
                    <a:lnTo>
                      <a:pt x="2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7" name="Google Shape;2017;p30"/>
              <p:cNvSpPr/>
              <p:nvPr/>
            </p:nvSpPr>
            <p:spPr>
              <a:xfrm>
                <a:off x="6509347" y="1844529"/>
                <a:ext cx="462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31" h="61" extrusionOk="0">
                    <a:moveTo>
                      <a:pt x="0" y="61"/>
                    </a:moveTo>
                    <a:lnTo>
                      <a:pt x="30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8" name="Google Shape;2018;p30"/>
              <p:cNvSpPr/>
              <p:nvPr/>
            </p:nvSpPr>
            <p:spPr>
              <a:xfrm>
                <a:off x="6389130" y="1966693"/>
                <a:ext cx="1804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51" extrusionOk="0">
                    <a:moveTo>
                      <a:pt x="0" y="151"/>
                    </a:moveTo>
                    <a:lnTo>
                      <a:pt x="120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9" name="Google Shape;2019;p30"/>
              <p:cNvSpPr/>
              <p:nvPr/>
            </p:nvSpPr>
            <p:spPr>
              <a:xfrm>
                <a:off x="6509347" y="1844529"/>
                <a:ext cx="2251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81" extrusionOk="0">
                    <a:moveTo>
                      <a:pt x="30" y="1"/>
                    </a:moveTo>
                    <a:lnTo>
                      <a:pt x="0" y="31"/>
                    </a:lnTo>
                    <a:cubicBezTo>
                      <a:pt x="30" y="91"/>
                      <a:pt x="90" y="121"/>
                      <a:pt x="120" y="181"/>
                    </a:cubicBezTo>
                    <a:lnTo>
                      <a:pt x="150" y="121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0" name="Google Shape;2020;p30"/>
              <p:cNvSpPr/>
              <p:nvPr/>
            </p:nvSpPr>
            <p:spPr>
              <a:xfrm>
                <a:off x="6389130" y="1966693"/>
                <a:ext cx="3593" cy="4016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71" extrusionOk="0">
                    <a:moveTo>
                      <a:pt x="120" y="1"/>
                    </a:moveTo>
                    <a:lnTo>
                      <a:pt x="0" y="151"/>
                    </a:lnTo>
                    <a:lnTo>
                      <a:pt x="120" y="271"/>
                    </a:lnTo>
                    <a:lnTo>
                      <a:pt x="240" y="121"/>
                    </a:lnTo>
                    <a:lnTo>
                      <a:pt x="12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1" name="Google Shape;2021;p30"/>
              <p:cNvSpPr/>
              <p:nvPr/>
            </p:nvSpPr>
            <p:spPr>
              <a:xfrm>
                <a:off x="6452138" y="1845418"/>
                <a:ext cx="57225" cy="58658"/>
              </a:xfrm>
              <a:custGeom>
                <a:avLst/>
                <a:gdLst/>
                <a:ahLst/>
                <a:cxnLst/>
                <a:rect l="l" t="t" r="r" b="b"/>
                <a:pathLst>
                  <a:path w="3838" h="3958" extrusionOk="0">
                    <a:moveTo>
                      <a:pt x="1" y="3957"/>
                    </a:moveTo>
                    <a:lnTo>
                      <a:pt x="1" y="3957"/>
                    </a:lnTo>
                    <a:lnTo>
                      <a:pt x="3837" y="1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2" name="Google Shape;2022;p30"/>
              <p:cNvSpPr/>
              <p:nvPr/>
            </p:nvSpPr>
            <p:spPr>
              <a:xfrm>
                <a:off x="6390919" y="1909397"/>
                <a:ext cx="55868" cy="57309"/>
              </a:xfrm>
              <a:custGeom>
                <a:avLst/>
                <a:gdLst/>
                <a:ahLst/>
                <a:cxnLst/>
                <a:rect l="l" t="t" r="r" b="b"/>
                <a:pathLst>
                  <a:path w="3747" h="3867" extrusionOk="0">
                    <a:moveTo>
                      <a:pt x="0" y="3867"/>
                    </a:moveTo>
                    <a:lnTo>
                      <a:pt x="3747" y="0"/>
                    </a:lnTo>
                    <a:lnTo>
                      <a:pt x="3747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3" name="Google Shape;2023;p30"/>
              <p:cNvSpPr/>
              <p:nvPr/>
            </p:nvSpPr>
            <p:spPr>
              <a:xfrm>
                <a:off x="6390919" y="1909397"/>
                <a:ext cx="55868" cy="59087"/>
              </a:xfrm>
              <a:custGeom>
                <a:avLst/>
                <a:gdLst/>
                <a:ahLst/>
                <a:cxnLst/>
                <a:rect l="l" t="t" r="r" b="b"/>
                <a:pathLst>
                  <a:path w="3747" h="3987" extrusionOk="0">
                    <a:moveTo>
                      <a:pt x="3747" y="0"/>
                    </a:moveTo>
                    <a:lnTo>
                      <a:pt x="0" y="3867"/>
                    </a:lnTo>
                    <a:lnTo>
                      <a:pt x="120" y="3987"/>
                    </a:lnTo>
                    <a:lnTo>
                      <a:pt x="3747" y="240"/>
                    </a:lnTo>
                    <a:lnTo>
                      <a:pt x="374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4" name="Google Shape;2024;p30"/>
              <p:cNvSpPr/>
              <p:nvPr/>
            </p:nvSpPr>
            <p:spPr>
              <a:xfrm>
                <a:off x="6452138" y="1844973"/>
                <a:ext cx="59014" cy="59102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988" extrusionOk="0">
                    <a:moveTo>
                      <a:pt x="3837" y="1"/>
                    </a:moveTo>
                    <a:lnTo>
                      <a:pt x="1" y="3987"/>
                    </a:lnTo>
                    <a:lnTo>
                      <a:pt x="270" y="3987"/>
                    </a:lnTo>
                    <a:lnTo>
                      <a:pt x="3957" y="151"/>
                    </a:lnTo>
                    <a:cubicBezTo>
                      <a:pt x="3897" y="91"/>
                      <a:pt x="3867" y="61"/>
                      <a:pt x="383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5" name="Google Shape;2025;p30"/>
              <p:cNvSpPr/>
              <p:nvPr/>
            </p:nvSpPr>
            <p:spPr>
              <a:xfrm>
                <a:off x="6535260" y="1902728"/>
                <a:ext cx="91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361" extrusionOk="0">
                    <a:moveTo>
                      <a:pt x="1" y="1"/>
                    </a:moveTo>
                    <a:cubicBezTo>
                      <a:pt x="1" y="120"/>
                      <a:pt x="1" y="240"/>
                      <a:pt x="1" y="360"/>
                    </a:cubicBezTo>
                    <a:lnTo>
                      <a:pt x="61" y="360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6" name="Google Shape;2026;p30"/>
              <p:cNvSpPr/>
              <p:nvPr/>
            </p:nvSpPr>
            <p:spPr>
              <a:xfrm>
                <a:off x="6453033" y="1902284"/>
                <a:ext cx="82244" cy="7128"/>
              </a:xfrm>
              <a:custGeom>
                <a:avLst/>
                <a:gdLst/>
                <a:ahLst/>
                <a:cxnLst/>
                <a:rect l="l" t="t" r="r" b="b"/>
                <a:pathLst>
                  <a:path w="5516" h="481" extrusionOk="0">
                    <a:moveTo>
                      <a:pt x="5516" y="1"/>
                    </a:moveTo>
                    <a:lnTo>
                      <a:pt x="180" y="90"/>
                    </a:lnTo>
                    <a:lnTo>
                      <a:pt x="1" y="300"/>
                    </a:lnTo>
                    <a:lnTo>
                      <a:pt x="210" y="480"/>
                    </a:lnTo>
                    <a:lnTo>
                      <a:pt x="5516" y="390"/>
                    </a:lnTo>
                    <a:lnTo>
                      <a:pt x="551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7" name="Google Shape;2027;p30"/>
              <p:cNvSpPr/>
              <p:nvPr/>
            </p:nvSpPr>
            <p:spPr>
              <a:xfrm>
                <a:off x="6452138" y="1906730"/>
                <a:ext cx="4041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271" h="181" extrusionOk="0">
                    <a:moveTo>
                      <a:pt x="61" y="0"/>
                    </a:moveTo>
                    <a:lnTo>
                      <a:pt x="1" y="60"/>
                    </a:lnTo>
                    <a:lnTo>
                      <a:pt x="1" y="180"/>
                    </a:lnTo>
                    <a:lnTo>
                      <a:pt x="270" y="18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8" name="Google Shape;2028;p30"/>
              <p:cNvSpPr/>
              <p:nvPr/>
            </p:nvSpPr>
            <p:spPr>
              <a:xfrm>
                <a:off x="6452138" y="1904062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9" name="Google Shape;2029;p30"/>
              <p:cNvSpPr/>
              <p:nvPr/>
            </p:nvSpPr>
            <p:spPr>
              <a:xfrm>
                <a:off x="6452138" y="1904062"/>
                <a:ext cx="3593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241" h="181" extrusionOk="0">
                    <a:moveTo>
                      <a:pt x="1" y="0"/>
                    </a:moveTo>
                    <a:lnTo>
                      <a:pt x="1" y="90"/>
                    </a:lnTo>
                    <a:lnTo>
                      <a:pt x="61" y="180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0" name="Google Shape;2030;p30"/>
              <p:cNvSpPr/>
              <p:nvPr/>
            </p:nvSpPr>
            <p:spPr>
              <a:xfrm>
                <a:off x="6452138" y="1905396"/>
                <a:ext cx="910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61" h="151" extrusionOk="0">
                    <a:moveTo>
                      <a:pt x="1" y="0"/>
                    </a:moveTo>
                    <a:lnTo>
                      <a:pt x="1" y="150"/>
                    </a:lnTo>
                    <a:lnTo>
                      <a:pt x="61" y="9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1" name="Google Shape;2031;p30"/>
              <p:cNvSpPr/>
              <p:nvPr/>
            </p:nvSpPr>
            <p:spPr>
              <a:xfrm>
                <a:off x="6448113" y="1990687"/>
                <a:ext cx="5383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361" h="151" extrusionOk="0">
                    <a:moveTo>
                      <a:pt x="1" y="0"/>
                    </a:moveTo>
                    <a:lnTo>
                      <a:pt x="1" y="150"/>
                    </a:lnTo>
                    <a:lnTo>
                      <a:pt x="361" y="150"/>
                    </a:lnTo>
                    <a:lnTo>
                      <a:pt x="3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2" name="Google Shape;2032;p30"/>
              <p:cNvSpPr/>
              <p:nvPr/>
            </p:nvSpPr>
            <p:spPr>
              <a:xfrm>
                <a:off x="6446771" y="1910287"/>
                <a:ext cx="6724" cy="80413"/>
              </a:xfrm>
              <a:custGeom>
                <a:avLst/>
                <a:gdLst/>
                <a:ahLst/>
                <a:cxnLst/>
                <a:rect l="l" t="t" r="r" b="b"/>
                <a:pathLst>
                  <a:path w="451" h="5426" extrusionOk="0">
                    <a:moveTo>
                      <a:pt x="181" y="0"/>
                    </a:moveTo>
                    <a:lnTo>
                      <a:pt x="1" y="210"/>
                    </a:lnTo>
                    <a:lnTo>
                      <a:pt x="91" y="5425"/>
                    </a:lnTo>
                    <a:lnTo>
                      <a:pt x="451" y="5425"/>
                    </a:lnTo>
                    <a:lnTo>
                      <a:pt x="391" y="21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3" name="Google Shape;2033;p30"/>
              <p:cNvSpPr/>
              <p:nvPr/>
            </p:nvSpPr>
            <p:spPr>
              <a:xfrm>
                <a:off x="6449455" y="1909397"/>
                <a:ext cx="2699" cy="3557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0" extrusionOk="0">
                    <a:moveTo>
                      <a:pt x="91" y="0"/>
                    </a:moveTo>
                    <a:lnTo>
                      <a:pt x="1" y="60"/>
                    </a:lnTo>
                    <a:lnTo>
                      <a:pt x="181" y="240"/>
                    </a:lnTo>
                    <a:lnTo>
                      <a:pt x="18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4" name="Google Shape;2034;p30"/>
              <p:cNvSpPr/>
              <p:nvPr/>
            </p:nvSpPr>
            <p:spPr>
              <a:xfrm>
                <a:off x="6446771" y="1909397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5" name="Google Shape;2035;p30"/>
              <p:cNvSpPr/>
              <p:nvPr/>
            </p:nvSpPr>
            <p:spPr>
              <a:xfrm>
                <a:off x="6446771" y="1909397"/>
                <a:ext cx="2699" cy="3557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0" extrusionOk="0">
                    <a:moveTo>
                      <a:pt x="1" y="0"/>
                    </a:moveTo>
                    <a:lnTo>
                      <a:pt x="1" y="240"/>
                    </a:lnTo>
                    <a:lnTo>
                      <a:pt x="181" y="60"/>
                    </a:lnTo>
                    <a:lnTo>
                      <a:pt x="12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6" name="Google Shape;2036;p30"/>
              <p:cNvSpPr/>
              <p:nvPr/>
            </p:nvSpPr>
            <p:spPr>
              <a:xfrm>
                <a:off x="6448560" y="1909397"/>
                <a:ext cx="2251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61" extrusionOk="0">
                    <a:moveTo>
                      <a:pt x="1" y="0"/>
                    </a:moveTo>
                    <a:lnTo>
                      <a:pt x="61" y="60"/>
                    </a:lnTo>
                    <a:lnTo>
                      <a:pt x="15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7" name="Google Shape;2037;p30"/>
              <p:cNvSpPr/>
              <p:nvPr/>
            </p:nvSpPr>
            <p:spPr>
              <a:xfrm>
                <a:off x="6450797" y="1907619"/>
                <a:ext cx="1357" cy="1793"/>
              </a:xfrm>
              <a:custGeom>
                <a:avLst/>
                <a:gdLst/>
                <a:ahLst/>
                <a:cxnLst/>
                <a:rect l="l" t="t" r="r" b="b"/>
                <a:pathLst>
                  <a:path w="91" h="121" extrusionOk="0">
                    <a:moveTo>
                      <a:pt x="91" y="0"/>
                    </a:moveTo>
                    <a:lnTo>
                      <a:pt x="1" y="120"/>
                    </a:lnTo>
                    <a:lnTo>
                      <a:pt x="91" y="120"/>
                    </a:lnTo>
                    <a:lnTo>
                      <a:pt x="9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8" name="Google Shape;2038;p30"/>
              <p:cNvSpPr/>
              <p:nvPr/>
            </p:nvSpPr>
            <p:spPr>
              <a:xfrm>
                <a:off x="6451244" y="1904062"/>
                <a:ext cx="910" cy="1349"/>
              </a:xfrm>
              <a:custGeom>
                <a:avLst/>
                <a:gdLst/>
                <a:ahLst/>
                <a:cxnLst/>
                <a:rect l="l" t="t" r="r" b="b"/>
                <a:pathLst>
                  <a:path w="61" h="91" extrusionOk="0">
                    <a:moveTo>
                      <a:pt x="61" y="0"/>
                    </a:moveTo>
                    <a:lnTo>
                      <a:pt x="1" y="60"/>
                    </a:lnTo>
                    <a:lnTo>
                      <a:pt x="61" y="9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9" name="Google Shape;2039;p30"/>
              <p:cNvSpPr/>
              <p:nvPr/>
            </p:nvSpPr>
            <p:spPr>
              <a:xfrm>
                <a:off x="6446771" y="1908508"/>
                <a:ext cx="1804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61" y="0"/>
                    </a:moveTo>
                    <a:lnTo>
                      <a:pt x="1" y="60"/>
                    </a:lnTo>
                    <a:lnTo>
                      <a:pt x="121" y="60"/>
                    </a:lnTo>
                    <a:lnTo>
                      <a:pt x="6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0" name="Google Shape;2040;p30"/>
              <p:cNvSpPr/>
              <p:nvPr/>
            </p:nvSpPr>
            <p:spPr>
              <a:xfrm>
                <a:off x="6447665" y="1904951"/>
                <a:ext cx="4488" cy="4461"/>
              </a:xfrm>
              <a:custGeom>
                <a:avLst/>
                <a:gdLst/>
                <a:ahLst/>
                <a:cxnLst/>
                <a:rect l="l" t="t" r="r" b="b"/>
                <a:pathLst>
                  <a:path w="301" h="301" extrusionOk="0">
                    <a:moveTo>
                      <a:pt x="241" y="0"/>
                    </a:moveTo>
                    <a:lnTo>
                      <a:pt x="1" y="240"/>
                    </a:lnTo>
                    <a:lnTo>
                      <a:pt x="61" y="300"/>
                    </a:lnTo>
                    <a:lnTo>
                      <a:pt x="211" y="300"/>
                    </a:lnTo>
                    <a:lnTo>
                      <a:pt x="301" y="180"/>
                    </a:lnTo>
                    <a:lnTo>
                      <a:pt x="301" y="30"/>
                    </a:lnTo>
                    <a:lnTo>
                      <a:pt x="24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1" name="Google Shape;2041;p30"/>
              <p:cNvSpPr/>
              <p:nvPr/>
            </p:nvSpPr>
            <p:spPr>
              <a:xfrm>
                <a:off x="6362308" y="2297201"/>
                <a:ext cx="174313" cy="164932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129" extrusionOk="0">
                    <a:moveTo>
                      <a:pt x="8963" y="1"/>
                    </a:moveTo>
                    <a:lnTo>
                      <a:pt x="8723" y="240"/>
                    </a:lnTo>
                    <a:cubicBezTo>
                      <a:pt x="11091" y="2578"/>
                      <a:pt x="11121" y="6415"/>
                      <a:pt x="8813" y="8813"/>
                    </a:cubicBezTo>
                    <a:cubicBezTo>
                      <a:pt x="7607" y="10050"/>
                      <a:pt x="6009" y="10673"/>
                      <a:pt x="4412" y="10673"/>
                    </a:cubicBezTo>
                    <a:cubicBezTo>
                      <a:pt x="2914" y="10673"/>
                      <a:pt x="1416" y="10125"/>
                      <a:pt x="241" y="9023"/>
                    </a:cubicBezTo>
                    <a:lnTo>
                      <a:pt x="1" y="9263"/>
                    </a:lnTo>
                    <a:cubicBezTo>
                      <a:pt x="1260" y="10507"/>
                      <a:pt x="2907" y="11129"/>
                      <a:pt x="4551" y="11129"/>
                    </a:cubicBezTo>
                    <a:cubicBezTo>
                      <a:pt x="6234" y="11129"/>
                      <a:pt x="7914" y="10477"/>
                      <a:pt x="9173" y="9173"/>
                    </a:cubicBezTo>
                    <a:cubicBezTo>
                      <a:pt x="11691" y="6595"/>
                      <a:pt x="11571" y="2459"/>
                      <a:pt x="8963" y="1"/>
                    </a:cubicBezTo>
                    <a:close/>
                  </a:path>
                </a:pathLst>
              </a:custGeom>
              <a:solidFill>
                <a:srgbClr val="3867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2" name="Google Shape;2042;p30"/>
              <p:cNvSpPr/>
              <p:nvPr/>
            </p:nvSpPr>
            <p:spPr>
              <a:xfrm>
                <a:off x="6365439" y="2300757"/>
                <a:ext cx="164040" cy="155566"/>
              </a:xfrm>
              <a:custGeom>
                <a:avLst/>
                <a:gdLst/>
                <a:ahLst/>
                <a:cxnLst/>
                <a:rect l="l" t="t" r="r" b="b"/>
                <a:pathLst>
                  <a:path w="11002" h="10497" extrusionOk="0">
                    <a:moveTo>
                      <a:pt x="8513" y="0"/>
                    </a:moveTo>
                    <a:lnTo>
                      <a:pt x="8274" y="240"/>
                    </a:lnTo>
                    <a:lnTo>
                      <a:pt x="8423" y="360"/>
                    </a:lnTo>
                    <a:lnTo>
                      <a:pt x="8363" y="420"/>
                    </a:lnTo>
                    <a:cubicBezTo>
                      <a:pt x="9353" y="1409"/>
                      <a:pt x="9922" y="2758"/>
                      <a:pt x="9982" y="4167"/>
                    </a:cubicBezTo>
                    <a:lnTo>
                      <a:pt x="10042" y="4167"/>
                    </a:lnTo>
                    <a:lnTo>
                      <a:pt x="10042" y="4527"/>
                    </a:lnTo>
                    <a:lnTo>
                      <a:pt x="9952" y="4527"/>
                    </a:lnTo>
                    <a:cubicBezTo>
                      <a:pt x="9922" y="5935"/>
                      <a:pt x="9383" y="7254"/>
                      <a:pt x="8453" y="8273"/>
                    </a:cubicBezTo>
                    <a:lnTo>
                      <a:pt x="8543" y="8363"/>
                    </a:lnTo>
                    <a:lnTo>
                      <a:pt x="8274" y="8633"/>
                    </a:lnTo>
                    <a:lnTo>
                      <a:pt x="8184" y="8543"/>
                    </a:lnTo>
                    <a:cubicBezTo>
                      <a:pt x="7194" y="9502"/>
                      <a:pt x="5876" y="10042"/>
                      <a:pt x="4497" y="10102"/>
                    </a:cubicBezTo>
                    <a:lnTo>
                      <a:pt x="4497" y="10282"/>
                    </a:lnTo>
                    <a:lnTo>
                      <a:pt x="4107" y="10282"/>
                    </a:lnTo>
                    <a:lnTo>
                      <a:pt x="4107" y="10102"/>
                    </a:lnTo>
                    <a:cubicBezTo>
                      <a:pt x="2728" y="10072"/>
                      <a:pt x="1439" y="9532"/>
                      <a:pt x="420" y="8603"/>
                    </a:cubicBezTo>
                    <a:lnTo>
                      <a:pt x="270" y="8723"/>
                    </a:lnTo>
                    <a:lnTo>
                      <a:pt x="151" y="8603"/>
                    </a:lnTo>
                    <a:lnTo>
                      <a:pt x="1" y="8783"/>
                    </a:lnTo>
                    <a:cubicBezTo>
                      <a:pt x="1188" y="9926"/>
                      <a:pt x="2719" y="10496"/>
                      <a:pt x="4251" y="10496"/>
                    </a:cubicBezTo>
                    <a:cubicBezTo>
                      <a:pt x="5852" y="10496"/>
                      <a:pt x="7453" y="9874"/>
                      <a:pt x="8663" y="8633"/>
                    </a:cubicBezTo>
                    <a:cubicBezTo>
                      <a:pt x="11001" y="6205"/>
                      <a:pt x="10941" y="2338"/>
                      <a:pt x="85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3" name="Google Shape;2043;p30"/>
              <p:cNvSpPr/>
              <p:nvPr/>
            </p:nvSpPr>
            <p:spPr>
              <a:xfrm>
                <a:off x="6435156" y="2367834"/>
                <a:ext cx="79127" cy="55545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3748" extrusionOk="0">
                    <a:moveTo>
                      <a:pt x="5306" y="1"/>
                    </a:moveTo>
                    <a:lnTo>
                      <a:pt x="1" y="90"/>
                    </a:lnTo>
                    <a:lnTo>
                      <a:pt x="3777" y="3747"/>
                    </a:lnTo>
                    <a:cubicBezTo>
                      <a:pt x="4737" y="2728"/>
                      <a:pt x="5276" y="1379"/>
                      <a:pt x="5306" y="1"/>
                    </a:cubicBez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4" name="Google Shape;2044;p30"/>
              <p:cNvSpPr/>
              <p:nvPr/>
            </p:nvSpPr>
            <p:spPr>
              <a:xfrm>
                <a:off x="6431131" y="2372725"/>
                <a:ext cx="56777" cy="77746"/>
              </a:xfrm>
              <a:custGeom>
                <a:avLst/>
                <a:gdLst/>
                <a:ahLst/>
                <a:cxnLst/>
                <a:rect l="l" t="t" r="r" b="b"/>
                <a:pathLst>
                  <a:path w="3808" h="5246" extrusionOk="0">
                    <a:moveTo>
                      <a:pt x="1" y="0"/>
                    </a:moveTo>
                    <a:lnTo>
                      <a:pt x="91" y="5246"/>
                    </a:lnTo>
                    <a:cubicBezTo>
                      <a:pt x="1470" y="5186"/>
                      <a:pt x="2788" y="4616"/>
                      <a:pt x="3808" y="365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5" name="Google Shape;2045;p30"/>
              <p:cNvSpPr/>
              <p:nvPr/>
            </p:nvSpPr>
            <p:spPr>
              <a:xfrm>
                <a:off x="6434709" y="2306982"/>
                <a:ext cx="79575" cy="56420"/>
              </a:xfrm>
              <a:custGeom>
                <a:avLst/>
                <a:gdLst/>
                <a:ahLst/>
                <a:cxnLst/>
                <a:rect l="l" t="t" r="r" b="b"/>
                <a:pathLst>
                  <a:path w="5337" h="3807" extrusionOk="0">
                    <a:moveTo>
                      <a:pt x="3717" y="0"/>
                    </a:moveTo>
                    <a:lnTo>
                      <a:pt x="1" y="3807"/>
                    </a:lnTo>
                    <a:lnTo>
                      <a:pt x="5336" y="3747"/>
                    </a:lnTo>
                    <a:cubicBezTo>
                      <a:pt x="5276" y="2338"/>
                      <a:pt x="4707" y="989"/>
                      <a:pt x="3717" y="0"/>
                    </a:cubicBez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6" name="Google Shape;2046;p30"/>
              <p:cNvSpPr/>
              <p:nvPr/>
            </p:nvSpPr>
            <p:spPr>
              <a:xfrm>
                <a:off x="6371701" y="2373169"/>
                <a:ext cx="55435" cy="77301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5216" extrusionOk="0">
                    <a:moveTo>
                      <a:pt x="3627" y="0"/>
                    </a:moveTo>
                    <a:lnTo>
                      <a:pt x="0" y="3717"/>
                    </a:lnTo>
                    <a:cubicBezTo>
                      <a:pt x="1019" y="4646"/>
                      <a:pt x="2338" y="5186"/>
                      <a:pt x="3717" y="5216"/>
                    </a:cubicBezTo>
                    <a:lnTo>
                      <a:pt x="3627" y="0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7" name="Google Shape;2047;p30"/>
              <p:cNvSpPr/>
              <p:nvPr/>
            </p:nvSpPr>
            <p:spPr>
              <a:xfrm>
                <a:off x="6487892" y="2423366"/>
                <a:ext cx="4935" cy="490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31" extrusionOk="0">
                    <a:moveTo>
                      <a:pt x="240" y="0"/>
                    </a:moveTo>
                    <a:lnTo>
                      <a:pt x="150" y="90"/>
                    </a:lnTo>
                    <a:lnTo>
                      <a:pt x="1" y="240"/>
                    </a:lnTo>
                    <a:lnTo>
                      <a:pt x="91" y="330"/>
                    </a:lnTo>
                    <a:lnTo>
                      <a:pt x="330" y="90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8" name="Google Shape;2048;p30"/>
              <p:cNvSpPr/>
              <p:nvPr/>
            </p:nvSpPr>
            <p:spPr>
              <a:xfrm>
                <a:off x="6431131" y="2369168"/>
                <a:ext cx="60356" cy="5776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3898" extrusionOk="0">
                    <a:moveTo>
                      <a:pt x="1" y="0"/>
                    </a:moveTo>
                    <a:lnTo>
                      <a:pt x="1" y="240"/>
                    </a:lnTo>
                    <a:lnTo>
                      <a:pt x="3778" y="3897"/>
                    </a:lnTo>
                    <a:lnTo>
                      <a:pt x="3957" y="3747"/>
                    </a:lnTo>
                    <a:lnTo>
                      <a:pt x="4047" y="3657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9" name="Google Shape;2049;p30"/>
              <p:cNvSpPr/>
              <p:nvPr/>
            </p:nvSpPr>
            <p:spPr>
              <a:xfrm>
                <a:off x="6488339" y="2304314"/>
                <a:ext cx="462" cy="459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1" y="30"/>
                    </a:moveTo>
                    <a:lnTo>
                      <a:pt x="31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0" name="Google Shape;2050;p30"/>
              <p:cNvSpPr/>
              <p:nvPr/>
            </p:nvSpPr>
            <p:spPr>
              <a:xfrm>
                <a:off x="6368123" y="2426478"/>
                <a:ext cx="1804" cy="1793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" y="120"/>
                    </a:moveTo>
                    <a:lnTo>
                      <a:pt x="12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1" name="Google Shape;2051;p30"/>
              <p:cNvSpPr/>
              <p:nvPr/>
            </p:nvSpPr>
            <p:spPr>
              <a:xfrm>
                <a:off x="6488339" y="2304314"/>
                <a:ext cx="2699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81" extrusionOk="0">
                    <a:moveTo>
                      <a:pt x="31" y="0"/>
                    </a:moveTo>
                    <a:lnTo>
                      <a:pt x="1" y="30"/>
                    </a:lnTo>
                    <a:lnTo>
                      <a:pt x="120" y="180"/>
                    </a:lnTo>
                    <a:lnTo>
                      <a:pt x="180" y="120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2" name="Google Shape;2052;p30"/>
              <p:cNvSpPr/>
              <p:nvPr/>
            </p:nvSpPr>
            <p:spPr>
              <a:xfrm>
                <a:off x="6368123" y="2426478"/>
                <a:ext cx="3593" cy="400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70" extrusionOk="0">
                    <a:moveTo>
                      <a:pt x="120" y="0"/>
                    </a:moveTo>
                    <a:lnTo>
                      <a:pt x="1" y="150"/>
                    </a:lnTo>
                    <a:lnTo>
                      <a:pt x="120" y="270"/>
                    </a:lnTo>
                    <a:lnTo>
                      <a:pt x="240" y="12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3" name="Google Shape;2053;p30"/>
              <p:cNvSpPr/>
              <p:nvPr/>
            </p:nvSpPr>
            <p:spPr>
              <a:xfrm>
                <a:off x="6431131" y="2304759"/>
                <a:ext cx="57225" cy="59087"/>
              </a:xfrm>
              <a:custGeom>
                <a:avLst/>
                <a:gdLst/>
                <a:ahLst/>
                <a:cxnLst/>
                <a:rect l="l" t="t" r="r" b="b"/>
                <a:pathLst>
                  <a:path w="3838" h="3987" extrusionOk="0">
                    <a:moveTo>
                      <a:pt x="1" y="3987"/>
                    </a:moveTo>
                    <a:lnTo>
                      <a:pt x="1" y="3987"/>
                    </a:lnTo>
                    <a:lnTo>
                      <a:pt x="3838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4" name="Google Shape;2054;p30"/>
              <p:cNvSpPr/>
              <p:nvPr/>
            </p:nvSpPr>
            <p:spPr>
              <a:xfrm>
                <a:off x="6369912" y="2369168"/>
                <a:ext cx="55883" cy="57324"/>
              </a:xfrm>
              <a:custGeom>
                <a:avLst/>
                <a:gdLst/>
                <a:ahLst/>
                <a:cxnLst/>
                <a:rect l="l" t="t" r="r" b="b"/>
                <a:pathLst>
                  <a:path w="3748" h="3868" extrusionOk="0">
                    <a:moveTo>
                      <a:pt x="0" y="3867"/>
                    </a:moveTo>
                    <a:lnTo>
                      <a:pt x="3747" y="0"/>
                    </a:lnTo>
                    <a:lnTo>
                      <a:pt x="3747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5" name="Google Shape;2055;p30"/>
              <p:cNvSpPr/>
              <p:nvPr/>
            </p:nvSpPr>
            <p:spPr>
              <a:xfrm>
                <a:off x="6369912" y="2369168"/>
                <a:ext cx="55883" cy="59102"/>
              </a:xfrm>
              <a:custGeom>
                <a:avLst/>
                <a:gdLst/>
                <a:ahLst/>
                <a:cxnLst/>
                <a:rect l="l" t="t" r="r" b="b"/>
                <a:pathLst>
                  <a:path w="3748" h="3988" extrusionOk="0">
                    <a:moveTo>
                      <a:pt x="3747" y="0"/>
                    </a:moveTo>
                    <a:lnTo>
                      <a:pt x="0" y="3867"/>
                    </a:lnTo>
                    <a:lnTo>
                      <a:pt x="150" y="3987"/>
                    </a:lnTo>
                    <a:lnTo>
                      <a:pt x="3747" y="240"/>
                    </a:lnTo>
                    <a:lnTo>
                      <a:pt x="374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6" name="Google Shape;2056;p30"/>
              <p:cNvSpPr/>
              <p:nvPr/>
            </p:nvSpPr>
            <p:spPr>
              <a:xfrm>
                <a:off x="6431131" y="2305204"/>
                <a:ext cx="59014" cy="58643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957" extrusionOk="0">
                    <a:moveTo>
                      <a:pt x="3838" y="0"/>
                    </a:moveTo>
                    <a:lnTo>
                      <a:pt x="1" y="3957"/>
                    </a:lnTo>
                    <a:lnTo>
                      <a:pt x="241" y="3957"/>
                    </a:lnTo>
                    <a:lnTo>
                      <a:pt x="3957" y="120"/>
                    </a:lnTo>
                    <a:lnTo>
                      <a:pt x="38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7" name="Google Shape;2057;p30"/>
              <p:cNvSpPr/>
              <p:nvPr/>
            </p:nvSpPr>
            <p:spPr>
              <a:xfrm>
                <a:off x="6514267" y="2362054"/>
                <a:ext cx="910" cy="5795"/>
              </a:xfrm>
              <a:custGeom>
                <a:avLst/>
                <a:gdLst/>
                <a:ahLst/>
                <a:cxnLst/>
                <a:rect l="l" t="t" r="r" b="b"/>
                <a:pathLst>
                  <a:path w="61" h="391" extrusionOk="0">
                    <a:moveTo>
                      <a:pt x="0" y="1"/>
                    </a:moveTo>
                    <a:cubicBezTo>
                      <a:pt x="0" y="151"/>
                      <a:pt x="0" y="271"/>
                      <a:pt x="0" y="391"/>
                    </a:cubicBezTo>
                    <a:lnTo>
                      <a:pt x="60" y="39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8" name="Google Shape;2058;p30"/>
              <p:cNvSpPr/>
              <p:nvPr/>
            </p:nvSpPr>
            <p:spPr>
              <a:xfrm>
                <a:off x="6432473" y="2362054"/>
                <a:ext cx="81811" cy="7128"/>
              </a:xfrm>
              <a:custGeom>
                <a:avLst/>
                <a:gdLst/>
                <a:ahLst/>
                <a:cxnLst/>
                <a:rect l="l" t="t" r="r" b="b"/>
                <a:pathLst>
                  <a:path w="5487" h="481" extrusionOk="0">
                    <a:moveTo>
                      <a:pt x="5486" y="1"/>
                    </a:moveTo>
                    <a:lnTo>
                      <a:pt x="181" y="91"/>
                    </a:lnTo>
                    <a:lnTo>
                      <a:pt x="1" y="301"/>
                    </a:lnTo>
                    <a:lnTo>
                      <a:pt x="181" y="480"/>
                    </a:lnTo>
                    <a:lnTo>
                      <a:pt x="5486" y="391"/>
                    </a:lnTo>
                    <a:lnTo>
                      <a:pt x="54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9" name="Google Shape;2059;p30"/>
              <p:cNvSpPr/>
              <p:nvPr/>
            </p:nvSpPr>
            <p:spPr>
              <a:xfrm>
                <a:off x="6431131" y="2366056"/>
                <a:ext cx="4041" cy="3127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11" extrusionOk="0">
                    <a:moveTo>
                      <a:pt x="91" y="1"/>
                    </a:moveTo>
                    <a:lnTo>
                      <a:pt x="1" y="91"/>
                    </a:lnTo>
                    <a:lnTo>
                      <a:pt x="1" y="210"/>
                    </a:lnTo>
                    <a:lnTo>
                      <a:pt x="271" y="210"/>
                    </a:ln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0" name="Google Shape;2060;p30"/>
              <p:cNvSpPr/>
              <p:nvPr/>
            </p:nvSpPr>
            <p:spPr>
              <a:xfrm>
                <a:off x="6431131" y="2363833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1" name="Google Shape;2061;p30"/>
              <p:cNvSpPr/>
              <p:nvPr/>
            </p:nvSpPr>
            <p:spPr>
              <a:xfrm>
                <a:off x="6431131" y="2363388"/>
                <a:ext cx="4041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271" h="181" extrusionOk="0">
                    <a:moveTo>
                      <a:pt x="271" y="1"/>
                    </a:moveTo>
                    <a:lnTo>
                      <a:pt x="1" y="31"/>
                    </a:lnTo>
                    <a:lnTo>
                      <a:pt x="1" y="121"/>
                    </a:lnTo>
                    <a:lnTo>
                      <a:pt x="91" y="18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2" name="Google Shape;2062;p30"/>
              <p:cNvSpPr/>
              <p:nvPr/>
            </p:nvSpPr>
            <p:spPr>
              <a:xfrm>
                <a:off x="6431131" y="2365167"/>
                <a:ext cx="1357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91" h="151" extrusionOk="0">
                    <a:moveTo>
                      <a:pt x="1" y="1"/>
                    </a:moveTo>
                    <a:lnTo>
                      <a:pt x="1" y="151"/>
                    </a:lnTo>
                    <a:lnTo>
                      <a:pt x="91" y="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3" name="Google Shape;2063;p30"/>
              <p:cNvSpPr/>
              <p:nvPr/>
            </p:nvSpPr>
            <p:spPr>
              <a:xfrm>
                <a:off x="6427120" y="2450457"/>
                <a:ext cx="5815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51" extrusionOk="0">
                    <a:moveTo>
                      <a:pt x="0" y="1"/>
                    </a:moveTo>
                    <a:lnTo>
                      <a:pt x="0" y="151"/>
                    </a:lnTo>
                    <a:lnTo>
                      <a:pt x="390" y="151"/>
                    </a:lnTo>
                    <a:lnTo>
                      <a:pt x="3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4" name="Google Shape;2064;p30"/>
              <p:cNvSpPr/>
              <p:nvPr/>
            </p:nvSpPr>
            <p:spPr>
              <a:xfrm>
                <a:off x="6425778" y="2370057"/>
                <a:ext cx="7157" cy="80413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426" extrusionOk="0">
                    <a:moveTo>
                      <a:pt x="180" y="0"/>
                    </a:moveTo>
                    <a:lnTo>
                      <a:pt x="0" y="180"/>
                    </a:lnTo>
                    <a:lnTo>
                      <a:pt x="90" y="5426"/>
                    </a:lnTo>
                    <a:lnTo>
                      <a:pt x="480" y="5426"/>
                    </a:lnTo>
                    <a:lnTo>
                      <a:pt x="360" y="180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5" name="Google Shape;2065;p30"/>
              <p:cNvSpPr/>
              <p:nvPr/>
            </p:nvSpPr>
            <p:spPr>
              <a:xfrm>
                <a:off x="6428462" y="2369168"/>
                <a:ext cx="2684" cy="3572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41" extrusionOk="0">
                    <a:moveTo>
                      <a:pt x="90" y="0"/>
                    </a:moveTo>
                    <a:lnTo>
                      <a:pt x="0" y="60"/>
                    </a:lnTo>
                    <a:lnTo>
                      <a:pt x="180" y="240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6" name="Google Shape;2066;p30"/>
              <p:cNvSpPr/>
              <p:nvPr/>
            </p:nvSpPr>
            <p:spPr>
              <a:xfrm>
                <a:off x="6425778" y="236916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30"/>
              <p:cNvSpPr/>
              <p:nvPr/>
            </p:nvSpPr>
            <p:spPr>
              <a:xfrm>
                <a:off x="6425778" y="2369168"/>
                <a:ext cx="2699" cy="357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1" extrusionOk="0">
                    <a:moveTo>
                      <a:pt x="0" y="0"/>
                    </a:moveTo>
                    <a:lnTo>
                      <a:pt x="0" y="240"/>
                    </a:lnTo>
                    <a:lnTo>
                      <a:pt x="180" y="6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30"/>
              <p:cNvSpPr/>
              <p:nvPr/>
            </p:nvSpPr>
            <p:spPr>
              <a:xfrm>
                <a:off x="6427567" y="2369168"/>
                <a:ext cx="2236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150" h="61" extrusionOk="0">
                    <a:moveTo>
                      <a:pt x="0" y="0"/>
                    </a:moveTo>
                    <a:lnTo>
                      <a:pt x="60" y="60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30"/>
              <p:cNvSpPr/>
              <p:nvPr/>
            </p:nvSpPr>
            <p:spPr>
              <a:xfrm>
                <a:off x="6429789" y="2367390"/>
                <a:ext cx="1357" cy="1793"/>
              </a:xfrm>
              <a:custGeom>
                <a:avLst/>
                <a:gdLst/>
                <a:ahLst/>
                <a:cxnLst/>
                <a:rect l="l" t="t" r="r" b="b"/>
                <a:pathLst>
                  <a:path w="91" h="121" extrusionOk="0">
                    <a:moveTo>
                      <a:pt x="91" y="1"/>
                    </a:moveTo>
                    <a:lnTo>
                      <a:pt x="1" y="120"/>
                    </a:lnTo>
                    <a:lnTo>
                      <a:pt x="91" y="120"/>
                    </a:ln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30"/>
              <p:cNvSpPr/>
              <p:nvPr/>
            </p:nvSpPr>
            <p:spPr>
              <a:xfrm>
                <a:off x="6430236" y="2363833"/>
                <a:ext cx="910" cy="1349"/>
              </a:xfrm>
              <a:custGeom>
                <a:avLst/>
                <a:gdLst/>
                <a:ahLst/>
                <a:cxnLst/>
                <a:rect l="l" t="t" r="r" b="b"/>
                <a:pathLst>
                  <a:path w="61" h="91" extrusionOk="0">
                    <a:moveTo>
                      <a:pt x="61" y="1"/>
                    </a:moveTo>
                    <a:lnTo>
                      <a:pt x="1" y="31"/>
                    </a:lnTo>
                    <a:lnTo>
                      <a:pt x="61" y="9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30"/>
              <p:cNvSpPr/>
              <p:nvPr/>
            </p:nvSpPr>
            <p:spPr>
              <a:xfrm>
                <a:off x="6425778" y="2368279"/>
                <a:ext cx="1804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60" y="1"/>
                    </a:moveTo>
                    <a:lnTo>
                      <a:pt x="0" y="60"/>
                    </a:lnTo>
                    <a:lnTo>
                      <a:pt x="120" y="60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30"/>
              <p:cNvSpPr/>
              <p:nvPr/>
            </p:nvSpPr>
            <p:spPr>
              <a:xfrm>
                <a:off x="6426673" y="2364277"/>
                <a:ext cx="4473" cy="490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331" extrusionOk="0">
                    <a:moveTo>
                      <a:pt x="240" y="1"/>
                    </a:moveTo>
                    <a:lnTo>
                      <a:pt x="0" y="271"/>
                    </a:lnTo>
                    <a:lnTo>
                      <a:pt x="60" y="330"/>
                    </a:lnTo>
                    <a:lnTo>
                      <a:pt x="210" y="330"/>
                    </a:lnTo>
                    <a:lnTo>
                      <a:pt x="300" y="211"/>
                    </a:lnTo>
                    <a:lnTo>
                      <a:pt x="300" y="61"/>
                    </a:lnTo>
                    <a:lnTo>
                      <a:pt x="24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30"/>
              <p:cNvSpPr/>
              <p:nvPr/>
            </p:nvSpPr>
            <p:spPr>
              <a:xfrm>
                <a:off x="6362308" y="2297201"/>
                <a:ext cx="174313" cy="164932"/>
              </a:xfrm>
              <a:custGeom>
                <a:avLst/>
                <a:gdLst/>
                <a:ahLst/>
                <a:cxnLst/>
                <a:rect l="l" t="t" r="r" b="b"/>
                <a:pathLst>
                  <a:path w="11691" h="11129" extrusionOk="0">
                    <a:moveTo>
                      <a:pt x="8963" y="1"/>
                    </a:moveTo>
                    <a:lnTo>
                      <a:pt x="8723" y="240"/>
                    </a:lnTo>
                    <a:cubicBezTo>
                      <a:pt x="11091" y="2578"/>
                      <a:pt x="11121" y="6415"/>
                      <a:pt x="8813" y="8813"/>
                    </a:cubicBezTo>
                    <a:cubicBezTo>
                      <a:pt x="7607" y="10050"/>
                      <a:pt x="6009" y="10673"/>
                      <a:pt x="4412" y="10673"/>
                    </a:cubicBezTo>
                    <a:cubicBezTo>
                      <a:pt x="2914" y="10673"/>
                      <a:pt x="1416" y="10125"/>
                      <a:pt x="241" y="9023"/>
                    </a:cubicBezTo>
                    <a:lnTo>
                      <a:pt x="1" y="9263"/>
                    </a:lnTo>
                    <a:cubicBezTo>
                      <a:pt x="1260" y="10507"/>
                      <a:pt x="2907" y="11129"/>
                      <a:pt x="4551" y="11129"/>
                    </a:cubicBezTo>
                    <a:cubicBezTo>
                      <a:pt x="6234" y="11129"/>
                      <a:pt x="7914" y="10477"/>
                      <a:pt x="9173" y="9173"/>
                    </a:cubicBezTo>
                    <a:cubicBezTo>
                      <a:pt x="11691" y="6595"/>
                      <a:pt x="11571" y="2459"/>
                      <a:pt x="8963" y="1"/>
                    </a:cubicBezTo>
                    <a:close/>
                  </a:path>
                </a:pathLst>
              </a:custGeom>
              <a:solidFill>
                <a:srgbClr val="38673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30"/>
              <p:cNvSpPr/>
              <p:nvPr/>
            </p:nvSpPr>
            <p:spPr>
              <a:xfrm>
                <a:off x="6365439" y="2300757"/>
                <a:ext cx="164040" cy="155566"/>
              </a:xfrm>
              <a:custGeom>
                <a:avLst/>
                <a:gdLst/>
                <a:ahLst/>
                <a:cxnLst/>
                <a:rect l="l" t="t" r="r" b="b"/>
                <a:pathLst>
                  <a:path w="11002" h="10497" extrusionOk="0">
                    <a:moveTo>
                      <a:pt x="8513" y="0"/>
                    </a:moveTo>
                    <a:lnTo>
                      <a:pt x="8274" y="240"/>
                    </a:lnTo>
                    <a:lnTo>
                      <a:pt x="8423" y="360"/>
                    </a:lnTo>
                    <a:lnTo>
                      <a:pt x="8363" y="420"/>
                    </a:lnTo>
                    <a:cubicBezTo>
                      <a:pt x="9353" y="1409"/>
                      <a:pt x="9922" y="2758"/>
                      <a:pt x="9982" y="4167"/>
                    </a:cubicBezTo>
                    <a:lnTo>
                      <a:pt x="10042" y="4167"/>
                    </a:lnTo>
                    <a:lnTo>
                      <a:pt x="10042" y="4527"/>
                    </a:lnTo>
                    <a:lnTo>
                      <a:pt x="9952" y="4527"/>
                    </a:lnTo>
                    <a:cubicBezTo>
                      <a:pt x="9922" y="5935"/>
                      <a:pt x="9383" y="7254"/>
                      <a:pt x="8453" y="8273"/>
                    </a:cubicBezTo>
                    <a:lnTo>
                      <a:pt x="8543" y="8363"/>
                    </a:lnTo>
                    <a:lnTo>
                      <a:pt x="8274" y="8633"/>
                    </a:lnTo>
                    <a:lnTo>
                      <a:pt x="8184" y="8543"/>
                    </a:lnTo>
                    <a:cubicBezTo>
                      <a:pt x="7194" y="9502"/>
                      <a:pt x="5876" y="10042"/>
                      <a:pt x="4497" y="10102"/>
                    </a:cubicBezTo>
                    <a:lnTo>
                      <a:pt x="4497" y="10282"/>
                    </a:lnTo>
                    <a:lnTo>
                      <a:pt x="4107" y="10282"/>
                    </a:lnTo>
                    <a:lnTo>
                      <a:pt x="4107" y="10102"/>
                    </a:lnTo>
                    <a:cubicBezTo>
                      <a:pt x="2728" y="10072"/>
                      <a:pt x="1439" y="9532"/>
                      <a:pt x="420" y="8603"/>
                    </a:cubicBezTo>
                    <a:lnTo>
                      <a:pt x="270" y="8723"/>
                    </a:lnTo>
                    <a:lnTo>
                      <a:pt x="151" y="8603"/>
                    </a:lnTo>
                    <a:lnTo>
                      <a:pt x="1" y="8783"/>
                    </a:lnTo>
                    <a:cubicBezTo>
                      <a:pt x="1188" y="9926"/>
                      <a:pt x="2719" y="10496"/>
                      <a:pt x="4251" y="10496"/>
                    </a:cubicBezTo>
                    <a:cubicBezTo>
                      <a:pt x="5852" y="10496"/>
                      <a:pt x="7453" y="9874"/>
                      <a:pt x="8663" y="8633"/>
                    </a:cubicBezTo>
                    <a:cubicBezTo>
                      <a:pt x="11001" y="6205"/>
                      <a:pt x="10941" y="2338"/>
                      <a:pt x="851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30"/>
              <p:cNvSpPr/>
              <p:nvPr/>
            </p:nvSpPr>
            <p:spPr>
              <a:xfrm>
                <a:off x="6435156" y="2367834"/>
                <a:ext cx="79127" cy="55545"/>
              </a:xfrm>
              <a:custGeom>
                <a:avLst/>
                <a:gdLst/>
                <a:ahLst/>
                <a:cxnLst/>
                <a:rect l="l" t="t" r="r" b="b"/>
                <a:pathLst>
                  <a:path w="5307" h="3748" extrusionOk="0">
                    <a:moveTo>
                      <a:pt x="5306" y="1"/>
                    </a:moveTo>
                    <a:lnTo>
                      <a:pt x="1" y="90"/>
                    </a:lnTo>
                    <a:lnTo>
                      <a:pt x="3777" y="3747"/>
                    </a:lnTo>
                    <a:cubicBezTo>
                      <a:pt x="4737" y="2728"/>
                      <a:pt x="5276" y="1379"/>
                      <a:pt x="5306" y="1"/>
                    </a:cubicBez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30"/>
              <p:cNvSpPr/>
              <p:nvPr/>
            </p:nvSpPr>
            <p:spPr>
              <a:xfrm>
                <a:off x="6431131" y="2372725"/>
                <a:ext cx="56777" cy="77746"/>
              </a:xfrm>
              <a:custGeom>
                <a:avLst/>
                <a:gdLst/>
                <a:ahLst/>
                <a:cxnLst/>
                <a:rect l="l" t="t" r="r" b="b"/>
                <a:pathLst>
                  <a:path w="3808" h="5246" extrusionOk="0">
                    <a:moveTo>
                      <a:pt x="1" y="0"/>
                    </a:moveTo>
                    <a:lnTo>
                      <a:pt x="91" y="5246"/>
                    </a:lnTo>
                    <a:cubicBezTo>
                      <a:pt x="1470" y="5186"/>
                      <a:pt x="2788" y="4616"/>
                      <a:pt x="3808" y="3657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30"/>
              <p:cNvSpPr/>
              <p:nvPr/>
            </p:nvSpPr>
            <p:spPr>
              <a:xfrm>
                <a:off x="6434709" y="2306982"/>
                <a:ext cx="79575" cy="56420"/>
              </a:xfrm>
              <a:custGeom>
                <a:avLst/>
                <a:gdLst/>
                <a:ahLst/>
                <a:cxnLst/>
                <a:rect l="l" t="t" r="r" b="b"/>
                <a:pathLst>
                  <a:path w="5337" h="3807" extrusionOk="0">
                    <a:moveTo>
                      <a:pt x="3717" y="0"/>
                    </a:moveTo>
                    <a:lnTo>
                      <a:pt x="1" y="3807"/>
                    </a:lnTo>
                    <a:lnTo>
                      <a:pt x="5336" y="3747"/>
                    </a:lnTo>
                    <a:cubicBezTo>
                      <a:pt x="5276" y="2338"/>
                      <a:pt x="4707" y="989"/>
                      <a:pt x="3717" y="0"/>
                    </a:cubicBez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30"/>
              <p:cNvSpPr/>
              <p:nvPr/>
            </p:nvSpPr>
            <p:spPr>
              <a:xfrm>
                <a:off x="6371701" y="2373169"/>
                <a:ext cx="55435" cy="77301"/>
              </a:xfrm>
              <a:custGeom>
                <a:avLst/>
                <a:gdLst/>
                <a:ahLst/>
                <a:cxnLst/>
                <a:rect l="l" t="t" r="r" b="b"/>
                <a:pathLst>
                  <a:path w="3718" h="5216" extrusionOk="0">
                    <a:moveTo>
                      <a:pt x="3627" y="0"/>
                    </a:moveTo>
                    <a:lnTo>
                      <a:pt x="0" y="3717"/>
                    </a:lnTo>
                    <a:cubicBezTo>
                      <a:pt x="1019" y="4646"/>
                      <a:pt x="2338" y="5186"/>
                      <a:pt x="3717" y="5216"/>
                    </a:cubicBezTo>
                    <a:lnTo>
                      <a:pt x="3627" y="0"/>
                    </a:lnTo>
                    <a:close/>
                  </a:path>
                </a:pathLst>
              </a:custGeom>
              <a:solidFill>
                <a:srgbClr val="CFDD5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30"/>
              <p:cNvSpPr/>
              <p:nvPr/>
            </p:nvSpPr>
            <p:spPr>
              <a:xfrm>
                <a:off x="6487892" y="2423366"/>
                <a:ext cx="4935" cy="4905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31" extrusionOk="0">
                    <a:moveTo>
                      <a:pt x="240" y="0"/>
                    </a:moveTo>
                    <a:lnTo>
                      <a:pt x="150" y="90"/>
                    </a:lnTo>
                    <a:lnTo>
                      <a:pt x="1" y="240"/>
                    </a:lnTo>
                    <a:lnTo>
                      <a:pt x="91" y="330"/>
                    </a:lnTo>
                    <a:lnTo>
                      <a:pt x="330" y="90"/>
                    </a:lnTo>
                    <a:lnTo>
                      <a:pt x="24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30"/>
              <p:cNvSpPr/>
              <p:nvPr/>
            </p:nvSpPr>
            <p:spPr>
              <a:xfrm>
                <a:off x="6431131" y="2369168"/>
                <a:ext cx="60356" cy="57768"/>
              </a:xfrm>
              <a:custGeom>
                <a:avLst/>
                <a:gdLst/>
                <a:ahLst/>
                <a:cxnLst/>
                <a:rect l="l" t="t" r="r" b="b"/>
                <a:pathLst>
                  <a:path w="4048" h="3898" extrusionOk="0">
                    <a:moveTo>
                      <a:pt x="1" y="0"/>
                    </a:moveTo>
                    <a:lnTo>
                      <a:pt x="1" y="240"/>
                    </a:lnTo>
                    <a:lnTo>
                      <a:pt x="3778" y="3897"/>
                    </a:lnTo>
                    <a:lnTo>
                      <a:pt x="3957" y="3747"/>
                    </a:lnTo>
                    <a:lnTo>
                      <a:pt x="4047" y="3657"/>
                    </a:lnTo>
                    <a:lnTo>
                      <a:pt x="27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30"/>
              <p:cNvSpPr/>
              <p:nvPr/>
            </p:nvSpPr>
            <p:spPr>
              <a:xfrm>
                <a:off x="6488339" y="2304314"/>
                <a:ext cx="462" cy="459"/>
              </a:xfrm>
              <a:custGeom>
                <a:avLst/>
                <a:gdLst/>
                <a:ahLst/>
                <a:cxnLst/>
                <a:rect l="l" t="t" r="r" b="b"/>
                <a:pathLst>
                  <a:path w="31" h="31" extrusionOk="0">
                    <a:moveTo>
                      <a:pt x="1" y="30"/>
                    </a:moveTo>
                    <a:lnTo>
                      <a:pt x="31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30"/>
              <p:cNvSpPr/>
              <p:nvPr/>
            </p:nvSpPr>
            <p:spPr>
              <a:xfrm>
                <a:off x="6368123" y="2426478"/>
                <a:ext cx="1804" cy="1793"/>
              </a:xfrm>
              <a:custGeom>
                <a:avLst/>
                <a:gdLst/>
                <a:ahLst/>
                <a:cxnLst/>
                <a:rect l="l" t="t" r="r" b="b"/>
                <a:pathLst>
                  <a:path w="121" h="121" extrusionOk="0">
                    <a:moveTo>
                      <a:pt x="1" y="120"/>
                    </a:moveTo>
                    <a:lnTo>
                      <a:pt x="120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30"/>
              <p:cNvSpPr/>
              <p:nvPr/>
            </p:nvSpPr>
            <p:spPr>
              <a:xfrm>
                <a:off x="6488339" y="2304314"/>
                <a:ext cx="2699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181" extrusionOk="0">
                    <a:moveTo>
                      <a:pt x="31" y="0"/>
                    </a:moveTo>
                    <a:lnTo>
                      <a:pt x="1" y="30"/>
                    </a:lnTo>
                    <a:lnTo>
                      <a:pt x="120" y="180"/>
                    </a:lnTo>
                    <a:lnTo>
                      <a:pt x="180" y="120"/>
                    </a:lnTo>
                    <a:lnTo>
                      <a:pt x="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30"/>
              <p:cNvSpPr/>
              <p:nvPr/>
            </p:nvSpPr>
            <p:spPr>
              <a:xfrm>
                <a:off x="6368123" y="2426478"/>
                <a:ext cx="3593" cy="4001"/>
              </a:xfrm>
              <a:custGeom>
                <a:avLst/>
                <a:gdLst/>
                <a:ahLst/>
                <a:cxnLst/>
                <a:rect l="l" t="t" r="r" b="b"/>
                <a:pathLst>
                  <a:path w="241" h="270" extrusionOk="0">
                    <a:moveTo>
                      <a:pt x="120" y="0"/>
                    </a:moveTo>
                    <a:lnTo>
                      <a:pt x="1" y="150"/>
                    </a:lnTo>
                    <a:lnTo>
                      <a:pt x="120" y="270"/>
                    </a:lnTo>
                    <a:lnTo>
                      <a:pt x="240" y="12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30"/>
              <p:cNvSpPr/>
              <p:nvPr/>
            </p:nvSpPr>
            <p:spPr>
              <a:xfrm>
                <a:off x="6431131" y="2304759"/>
                <a:ext cx="57225" cy="59087"/>
              </a:xfrm>
              <a:custGeom>
                <a:avLst/>
                <a:gdLst/>
                <a:ahLst/>
                <a:cxnLst/>
                <a:rect l="l" t="t" r="r" b="b"/>
                <a:pathLst>
                  <a:path w="3838" h="3987" extrusionOk="0">
                    <a:moveTo>
                      <a:pt x="1" y="3987"/>
                    </a:moveTo>
                    <a:lnTo>
                      <a:pt x="1" y="3987"/>
                    </a:lnTo>
                    <a:lnTo>
                      <a:pt x="3838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30"/>
              <p:cNvSpPr/>
              <p:nvPr/>
            </p:nvSpPr>
            <p:spPr>
              <a:xfrm>
                <a:off x="6369912" y="2369168"/>
                <a:ext cx="55883" cy="57324"/>
              </a:xfrm>
              <a:custGeom>
                <a:avLst/>
                <a:gdLst/>
                <a:ahLst/>
                <a:cxnLst/>
                <a:rect l="l" t="t" r="r" b="b"/>
                <a:pathLst>
                  <a:path w="3748" h="3868" extrusionOk="0">
                    <a:moveTo>
                      <a:pt x="0" y="3867"/>
                    </a:moveTo>
                    <a:lnTo>
                      <a:pt x="3747" y="0"/>
                    </a:lnTo>
                    <a:lnTo>
                      <a:pt x="3747" y="0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30"/>
              <p:cNvSpPr/>
              <p:nvPr/>
            </p:nvSpPr>
            <p:spPr>
              <a:xfrm>
                <a:off x="6369912" y="2369168"/>
                <a:ext cx="55883" cy="59102"/>
              </a:xfrm>
              <a:custGeom>
                <a:avLst/>
                <a:gdLst/>
                <a:ahLst/>
                <a:cxnLst/>
                <a:rect l="l" t="t" r="r" b="b"/>
                <a:pathLst>
                  <a:path w="3748" h="3988" extrusionOk="0">
                    <a:moveTo>
                      <a:pt x="3747" y="0"/>
                    </a:moveTo>
                    <a:lnTo>
                      <a:pt x="0" y="3867"/>
                    </a:lnTo>
                    <a:lnTo>
                      <a:pt x="150" y="3987"/>
                    </a:lnTo>
                    <a:lnTo>
                      <a:pt x="3747" y="240"/>
                    </a:lnTo>
                    <a:lnTo>
                      <a:pt x="374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30"/>
              <p:cNvSpPr/>
              <p:nvPr/>
            </p:nvSpPr>
            <p:spPr>
              <a:xfrm>
                <a:off x="6431131" y="2305204"/>
                <a:ext cx="59014" cy="58643"/>
              </a:xfrm>
              <a:custGeom>
                <a:avLst/>
                <a:gdLst/>
                <a:ahLst/>
                <a:cxnLst/>
                <a:rect l="l" t="t" r="r" b="b"/>
                <a:pathLst>
                  <a:path w="3958" h="3957" extrusionOk="0">
                    <a:moveTo>
                      <a:pt x="3838" y="0"/>
                    </a:moveTo>
                    <a:lnTo>
                      <a:pt x="1" y="3957"/>
                    </a:lnTo>
                    <a:lnTo>
                      <a:pt x="241" y="3957"/>
                    </a:lnTo>
                    <a:lnTo>
                      <a:pt x="3957" y="120"/>
                    </a:lnTo>
                    <a:lnTo>
                      <a:pt x="38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30"/>
              <p:cNvSpPr/>
              <p:nvPr/>
            </p:nvSpPr>
            <p:spPr>
              <a:xfrm>
                <a:off x="6514267" y="2362054"/>
                <a:ext cx="910" cy="5795"/>
              </a:xfrm>
              <a:custGeom>
                <a:avLst/>
                <a:gdLst/>
                <a:ahLst/>
                <a:cxnLst/>
                <a:rect l="l" t="t" r="r" b="b"/>
                <a:pathLst>
                  <a:path w="61" h="391" extrusionOk="0">
                    <a:moveTo>
                      <a:pt x="0" y="1"/>
                    </a:moveTo>
                    <a:cubicBezTo>
                      <a:pt x="0" y="151"/>
                      <a:pt x="0" y="271"/>
                      <a:pt x="0" y="391"/>
                    </a:cubicBezTo>
                    <a:lnTo>
                      <a:pt x="60" y="391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30"/>
              <p:cNvSpPr/>
              <p:nvPr/>
            </p:nvSpPr>
            <p:spPr>
              <a:xfrm>
                <a:off x="6432473" y="2362054"/>
                <a:ext cx="81811" cy="7128"/>
              </a:xfrm>
              <a:custGeom>
                <a:avLst/>
                <a:gdLst/>
                <a:ahLst/>
                <a:cxnLst/>
                <a:rect l="l" t="t" r="r" b="b"/>
                <a:pathLst>
                  <a:path w="5487" h="481" extrusionOk="0">
                    <a:moveTo>
                      <a:pt x="5486" y="1"/>
                    </a:moveTo>
                    <a:lnTo>
                      <a:pt x="181" y="91"/>
                    </a:lnTo>
                    <a:lnTo>
                      <a:pt x="1" y="301"/>
                    </a:lnTo>
                    <a:lnTo>
                      <a:pt x="181" y="480"/>
                    </a:lnTo>
                    <a:lnTo>
                      <a:pt x="5486" y="391"/>
                    </a:lnTo>
                    <a:lnTo>
                      <a:pt x="548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30"/>
              <p:cNvSpPr/>
              <p:nvPr/>
            </p:nvSpPr>
            <p:spPr>
              <a:xfrm>
                <a:off x="6431131" y="2366056"/>
                <a:ext cx="4041" cy="3127"/>
              </a:xfrm>
              <a:custGeom>
                <a:avLst/>
                <a:gdLst/>
                <a:ahLst/>
                <a:cxnLst/>
                <a:rect l="l" t="t" r="r" b="b"/>
                <a:pathLst>
                  <a:path w="271" h="211" extrusionOk="0">
                    <a:moveTo>
                      <a:pt x="91" y="1"/>
                    </a:moveTo>
                    <a:lnTo>
                      <a:pt x="1" y="91"/>
                    </a:lnTo>
                    <a:lnTo>
                      <a:pt x="1" y="210"/>
                    </a:lnTo>
                    <a:lnTo>
                      <a:pt x="271" y="210"/>
                    </a:ln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30"/>
              <p:cNvSpPr/>
              <p:nvPr/>
            </p:nvSpPr>
            <p:spPr>
              <a:xfrm>
                <a:off x="6431131" y="2363833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30"/>
              <p:cNvSpPr/>
              <p:nvPr/>
            </p:nvSpPr>
            <p:spPr>
              <a:xfrm>
                <a:off x="6431131" y="2363388"/>
                <a:ext cx="4041" cy="2682"/>
              </a:xfrm>
              <a:custGeom>
                <a:avLst/>
                <a:gdLst/>
                <a:ahLst/>
                <a:cxnLst/>
                <a:rect l="l" t="t" r="r" b="b"/>
                <a:pathLst>
                  <a:path w="271" h="181" extrusionOk="0">
                    <a:moveTo>
                      <a:pt x="271" y="1"/>
                    </a:moveTo>
                    <a:lnTo>
                      <a:pt x="1" y="31"/>
                    </a:lnTo>
                    <a:lnTo>
                      <a:pt x="1" y="121"/>
                    </a:lnTo>
                    <a:lnTo>
                      <a:pt x="91" y="181"/>
                    </a:lnTo>
                    <a:lnTo>
                      <a:pt x="27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30"/>
              <p:cNvSpPr/>
              <p:nvPr/>
            </p:nvSpPr>
            <p:spPr>
              <a:xfrm>
                <a:off x="6431131" y="2365167"/>
                <a:ext cx="1357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91" h="151" extrusionOk="0">
                    <a:moveTo>
                      <a:pt x="1" y="1"/>
                    </a:moveTo>
                    <a:lnTo>
                      <a:pt x="1" y="151"/>
                    </a:lnTo>
                    <a:lnTo>
                      <a:pt x="91" y="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30"/>
              <p:cNvSpPr/>
              <p:nvPr/>
            </p:nvSpPr>
            <p:spPr>
              <a:xfrm>
                <a:off x="6427120" y="2450457"/>
                <a:ext cx="5815" cy="2238"/>
              </a:xfrm>
              <a:custGeom>
                <a:avLst/>
                <a:gdLst/>
                <a:ahLst/>
                <a:cxnLst/>
                <a:rect l="l" t="t" r="r" b="b"/>
                <a:pathLst>
                  <a:path w="390" h="151" extrusionOk="0">
                    <a:moveTo>
                      <a:pt x="0" y="1"/>
                    </a:moveTo>
                    <a:lnTo>
                      <a:pt x="0" y="151"/>
                    </a:lnTo>
                    <a:lnTo>
                      <a:pt x="390" y="151"/>
                    </a:lnTo>
                    <a:lnTo>
                      <a:pt x="39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30"/>
              <p:cNvSpPr/>
              <p:nvPr/>
            </p:nvSpPr>
            <p:spPr>
              <a:xfrm>
                <a:off x="6425778" y="2370057"/>
                <a:ext cx="7157" cy="80413"/>
              </a:xfrm>
              <a:custGeom>
                <a:avLst/>
                <a:gdLst/>
                <a:ahLst/>
                <a:cxnLst/>
                <a:rect l="l" t="t" r="r" b="b"/>
                <a:pathLst>
                  <a:path w="480" h="5426" extrusionOk="0">
                    <a:moveTo>
                      <a:pt x="180" y="0"/>
                    </a:moveTo>
                    <a:lnTo>
                      <a:pt x="0" y="180"/>
                    </a:lnTo>
                    <a:lnTo>
                      <a:pt x="90" y="5426"/>
                    </a:lnTo>
                    <a:lnTo>
                      <a:pt x="480" y="5426"/>
                    </a:lnTo>
                    <a:lnTo>
                      <a:pt x="360" y="180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30"/>
              <p:cNvSpPr/>
              <p:nvPr/>
            </p:nvSpPr>
            <p:spPr>
              <a:xfrm>
                <a:off x="6428462" y="2369168"/>
                <a:ext cx="2684" cy="3572"/>
              </a:xfrm>
              <a:custGeom>
                <a:avLst/>
                <a:gdLst/>
                <a:ahLst/>
                <a:cxnLst/>
                <a:rect l="l" t="t" r="r" b="b"/>
                <a:pathLst>
                  <a:path w="180" h="241" extrusionOk="0">
                    <a:moveTo>
                      <a:pt x="90" y="0"/>
                    </a:moveTo>
                    <a:lnTo>
                      <a:pt x="0" y="60"/>
                    </a:lnTo>
                    <a:lnTo>
                      <a:pt x="180" y="240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30"/>
              <p:cNvSpPr/>
              <p:nvPr/>
            </p:nvSpPr>
            <p:spPr>
              <a:xfrm>
                <a:off x="6425778" y="2369168"/>
                <a:ext cx="15" cy="1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30"/>
              <p:cNvSpPr/>
              <p:nvPr/>
            </p:nvSpPr>
            <p:spPr>
              <a:xfrm>
                <a:off x="6425778" y="2369168"/>
                <a:ext cx="2699" cy="3572"/>
              </a:xfrm>
              <a:custGeom>
                <a:avLst/>
                <a:gdLst/>
                <a:ahLst/>
                <a:cxnLst/>
                <a:rect l="l" t="t" r="r" b="b"/>
                <a:pathLst>
                  <a:path w="181" h="241" extrusionOk="0">
                    <a:moveTo>
                      <a:pt x="0" y="0"/>
                    </a:moveTo>
                    <a:lnTo>
                      <a:pt x="0" y="240"/>
                    </a:lnTo>
                    <a:lnTo>
                      <a:pt x="180" y="60"/>
                    </a:lnTo>
                    <a:lnTo>
                      <a:pt x="1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30"/>
              <p:cNvSpPr/>
              <p:nvPr/>
            </p:nvSpPr>
            <p:spPr>
              <a:xfrm>
                <a:off x="6427567" y="2369168"/>
                <a:ext cx="2236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150" h="61" extrusionOk="0">
                    <a:moveTo>
                      <a:pt x="0" y="0"/>
                    </a:moveTo>
                    <a:lnTo>
                      <a:pt x="60" y="60"/>
                    </a:lnTo>
                    <a:lnTo>
                      <a:pt x="15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30"/>
              <p:cNvSpPr/>
              <p:nvPr/>
            </p:nvSpPr>
            <p:spPr>
              <a:xfrm>
                <a:off x="6429789" y="2367390"/>
                <a:ext cx="1357" cy="1793"/>
              </a:xfrm>
              <a:custGeom>
                <a:avLst/>
                <a:gdLst/>
                <a:ahLst/>
                <a:cxnLst/>
                <a:rect l="l" t="t" r="r" b="b"/>
                <a:pathLst>
                  <a:path w="91" h="121" extrusionOk="0">
                    <a:moveTo>
                      <a:pt x="91" y="1"/>
                    </a:moveTo>
                    <a:lnTo>
                      <a:pt x="1" y="120"/>
                    </a:lnTo>
                    <a:lnTo>
                      <a:pt x="91" y="120"/>
                    </a:lnTo>
                    <a:lnTo>
                      <a:pt x="9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30"/>
              <p:cNvSpPr/>
              <p:nvPr/>
            </p:nvSpPr>
            <p:spPr>
              <a:xfrm>
                <a:off x="6430236" y="2363833"/>
                <a:ext cx="910" cy="1349"/>
              </a:xfrm>
              <a:custGeom>
                <a:avLst/>
                <a:gdLst/>
                <a:ahLst/>
                <a:cxnLst/>
                <a:rect l="l" t="t" r="r" b="b"/>
                <a:pathLst>
                  <a:path w="61" h="91" extrusionOk="0">
                    <a:moveTo>
                      <a:pt x="61" y="1"/>
                    </a:moveTo>
                    <a:lnTo>
                      <a:pt x="1" y="31"/>
                    </a:lnTo>
                    <a:lnTo>
                      <a:pt x="61" y="91"/>
                    </a:lnTo>
                    <a:lnTo>
                      <a:pt x="6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30"/>
              <p:cNvSpPr/>
              <p:nvPr/>
            </p:nvSpPr>
            <p:spPr>
              <a:xfrm>
                <a:off x="6425778" y="2368279"/>
                <a:ext cx="1804" cy="904"/>
              </a:xfrm>
              <a:custGeom>
                <a:avLst/>
                <a:gdLst/>
                <a:ahLst/>
                <a:cxnLst/>
                <a:rect l="l" t="t" r="r" b="b"/>
                <a:pathLst>
                  <a:path w="121" h="61" extrusionOk="0">
                    <a:moveTo>
                      <a:pt x="60" y="1"/>
                    </a:moveTo>
                    <a:lnTo>
                      <a:pt x="0" y="60"/>
                    </a:lnTo>
                    <a:lnTo>
                      <a:pt x="120" y="60"/>
                    </a:lnTo>
                    <a:lnTo>
                      <a:pt x="6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30"/>
              <p:cNvSpPr/>
              <p:nvPr/>
            </p:nvSpPr>
            <p:spPr>
              <a:xfrm>
                <a:off x="6426673" y="2364277"/>
                <a:ext cx="4473" cy="4905"/>
              </a:xfrm>
              <a:custGeom>
                <a:avLst/>
                <a:gdLst/>
                <a:ahLst/>
                <a:cxnLst/>
                <a:rect l="l" t="t" r="r" b="b"/>
                <a:pathLst>
                  <a:path w="300" h="331" extrusionOk="0">
                    <a:moveTo>
                      <a:pt x="240" y="1"/>
                    </a:moveTo>
                    <a:lnTo>
                      <a:pt x="0" y="271"/>
                    </a:lnTo>
                    <a:lnTo>
                      <a:pt x="60" y="330"/>
                    </a:lnTo>
                    <a:lnTo>
                      <a:pt x="210" y="330"/>
                    </a:lnTo>
                    <a:lnTo>
                      <a:pt x="300" y="211"/>
                    </a:lnTo>
                    <a:lnTo>
                      <a:pt x="300" y="61"/>
                    </a:lnTo>
                    <a:lnTo>
                      <a:pt x="24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30"/>
              <p:cNvSpPr/>
              <p:nvPr/>
            </p:nvSpPr>
            <p:spPr>
              <a:xfrm>
                <a:off x="6265783" y="2160824"/>
                <a:ext cx="86717" cy="148822"/>
              </a:xfrm>
              <a:custGeom>
                <a:avLst/>
                <a:gdLst/>
                <a:ahLst/>
                <a:cxnLst/>
                <a:rect l="l" t="t" r="r" b="b"/>
                <a:pathLst>
                  <a:path w="5816" h="10042" extrusionOk="0">
                    <a:moveTo>
                      <a:pt x="990" y="1"/>
                    </a:moveTo>
                    <a:cubicBezTo>
                      <a:pt x="210" y="1499"/>
                      <a:pt x="0" y="5336"/>
                      <a:pt x="1169" y="7704"/>
                    </a:cubicBezTo>
                    <a:cubicBezTo>
                      <a:pt x="2338" y="10042"/>
                      <a:pt x="4317" y="9412"/>
                      <a:pt x="5815" y="9622"/>
                    </a:cubicBezTo>
                    <a:lnTo>
                      <a:pt x="990" y="1"/>
                    </a:lnTo>
                    <a:close/>
                  </a:path>
                </a:pathLst>
              </a:custGeom>
              <a:solidFill>
                <a:srgbClr val="37B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30"/>
              <p:cNvSpPr/>
              <p:nvPr/>
            </p:nvSpPr>
            <p:spPr>
              <a:xfrm>
                <a:off x="6280528" y="2160824"/>
                <a:ext cx="105936" cy="142613"/>
              </a:xfrm>
              <a:custGeom>
                <a:avLst/>
                <a:gdLst/>
                <a:ahLst/>
                <a:cxnLst/>
                <a:rect l="l" t="t" r="r" b="b"/>
                <a:pathLst>
                  <a:path w="7105" h="9623" extrusionOk="0">
                    <a:moveTo>
                      <a:pt x="1" y="1"/>
                    </a:moveTo>
                    <a:lnTo>
                      <a:pt x="4826" y="9622"/>
                    </a:lnTo>
                    <a:lnTo>
                      <a:pt x="4856" y="9622"/>
                    </a:lnTo>
                    <a:cubicBezTo>
                      <a:pt x="5546" y="8214"/>
                      <a:pt x="7104" y="7194"/>
                      <a:pt x="5905" y="4826"/>
                    </a:cubicBezTo>
                    <a:cubicBezTo>
                      <a:pt x="4736" y="2488"/>
                      <a:pt x="1589" y="300"/>
                      <a:pt x="1" y="1"/>
                    </a:cubicBezTo>
                    <a:close/>
                  </a:path>
                </a:pathLst>
              </a:custGeom>
              <a:solidFill>
                <a:srgbClr val="006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30"/>
              <p:cNvSpPr/>
              <p:nvPr/>
            </p:nvSpPr>
            <p:spPr>
              <a:xfrm>
                <a:off x="6333711" y="1864077"/>
                <a:ext cx="82244" cy="154602"/>
              </a:xfrm>
              <a:custGeom>
                <a:avLst/>
                <a:gdLst/>
                <a:ahLst/>
                <a:cxnLst/>
                <a:rect l="l" t="t" r="r" b="b"/>
                <a:pathLst>
                  <a:path w="5516" h="10432" extrusionOk="0">
                    <a:moveTo>
                      <a:pt x="5516" y="1"/>
                    </a:moveTo>
                    <a:lnTo>
                      <a:pt x="5516" y="1"/>
                    </a:lnTo>
                    <a:cubicBezTo>
                      <a:pt x="3927" y="630"/>
                      <a:pt x="1259" y="3388"/>
                      <a:pt x="630" y="5966"/>
                    </a:cubicBezTo>
                    <a:cubicBezTo>
                      <a:pt x="1" y="8483"/>
                      <a:pt x="1889" y="9293"/>
                      <a:pt x="2908" y="10432"/>
                    </a:cubicBezTo>
                    <a:lnTo>
                      <a:pt x="5516" y="1"/>
                    </a:lnTo>
                    <a:close/>
                  </a:path>
                </a:pathLst>
              </a:custGeom>
              <a:solidFill>
                <a:srgbClr val="37B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30"/>
              <p:cNvSpPr/>
              <p:nvPr/>
            </p:nvSpPr>
            <p:spPr>
              <a:xfrm>
                <a:off x="6376621" y="1864077"/>
                <a:ext cx="68839" cy="155047"/>
              </a:xfrm>
              <a:custGeom>
                <a:avLst/>
                <a:gdLst/>
                <a:ahLst/>
                <a:cxnLst/>
                <a:rect l="l" t="t" r="r" b="b"/>
                <a:pathLst>
                  <a:path w="4617" h="10462" extrusionOk="0">
                    <a:moveTo>
                      <a:pt x="2638" y="1"/>
                    </a:moveTo>
                    <a:lnTo>
                      <a:pt x="0" y="10432"/>
                    </a:lnTo>
                    <a:lnTo>
                      <a:pt x="30" y="10462"/>
                    </a:lnTo>
                    <a:cubicBezTo>
                      <a:pt x="1499" y="9832"/>
                      <a:pt x="3327" y="10072"/>
                      <a:pt x="3957" y="7524"/>
                    </a:cubicBezTo>
                    <a:cubicBezTo>
                      <a:pt x="4616" y="4947"/>
                      <a:pt x="3627" y="1260"/>
                      <a:pt x="2638" y="1"/>
                    </a:cubicBezTo>
                    <a:close/>
                  </a:path>
                </a:pathLst>
              </a:custGeom>
              <a:solidFill>
                <a:srgbClr val="006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30"/>
              <p:cNvSpPr/>
              <p:nvPr/>
            </p:nvSpPr>
            <p:spPr>
              <a:xfrm>
                <a:off x="6419516" y="2174147"/>
                <a:ext cx="82244" cy="154602"/>
              </a:xfrm>
              <a:custGeom>
                <a:avLst/>
                <a:gdLst/>
                <a:ahLst/>
                <a:cxnLst/>
                <a:rect l="l" t="t" r="r" b="b"/>
                <a:pathLst>
                  <a:path w="5516" h="10432" extrusionOk="0">
                    <a:moveTo>
                      <a:pt x="5516" y="1"/>
                    </a:moveTo>
                    <a:cubicBezTo>
                      <a:pt x="3957" y="660"/>
                      <a:pt x="1259" y="3418"/>
                      <a:pt x="630" y="5966"/>
                    </a:cubicBezTo>
                    <a:cubicBezTo>
                      <a:pt x="1" y="8513"/>
                      <a:pt x="1889" y="9323"/>
                      <a:pt x="2878" y="10432"/>
                    </a:cubicBezTo>
                    <a:lnTo>
                      <a:pt x="5516" y="1"/>
                    </a:lnTo>
                    <a:close/>
                  </a:path>
                </a:pathLst>
              </a:custGeom>
              <a:solidFill>
                <a:srgbClr val="37B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30"/>
              <p:cNvSpPr/>
              <p:nvPr/>
            </p:nvSpPr>
            <p:spPr>
              <a:xfrm>
                <a:off x="6462873" y="2174147"/>
                <a:ext cx="68392" cy="155047"/>
              </a:xfrm>
              <a:custGeom>
                <a:avLst/>
                <a:gdLst/>
                <a:ahLst/>
                <a:cxnLst/>
                <a:rect l="l" t="t" r="r" b="b"/>
                <a:pathLst>
                  <a:path w="4587" h="10462" extrusionOk="0">
                    <a:moveTo>
                      <a:pt x="2608" y="1"/>
                    </a:moveTo>
                    <a:lnTo>
                      <a:pt x="0" y="10432"/>
                    </a:lnTo>
                    <a:cubicBezTo>
                      <a:pt x="0" y="10432"/>
                      <a:pt x="0" y="10462"/>
                      <a:pt x="30" y="10462"/>
                    </a:cubicBezTo>
                    <a:cubicBezTo>
                      <a:pt x="1469" y="9862"/>
                      <a:pt x="3297" y="10072"/>
                      <a:pt x="3957" y="7524"/>
                    </a:cubicBezTo>
                    <a:cubicBezTo>
                      <a:pt x="4586" y="4977"/>
                      <a:pt x="3627" y="1290"/>
                      <a:pt x="2608" y="1"/>
                    </a:cubicBezTo>
                    <a:close/>
                  </a:path>
                </a:pathLst>
              </a:custGeom>
              <a:solidFill>
                <a:srgbClr val="006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30"/>
              <p:cNvSpPr/>
              <p:nvPr/>
            </p:nvSpPr>
            <p:spPr>
              <a:xfrm>
                <a:off x="6193382" y="2294977"/>
                <a:ext cx="105936" cy="130179"/>
              </a:xfrm>
              <a:custGeom>
                <a:avLst/>
                <a:gdLst/>
                <a:ahLst/>
                <a:cxnLst/>
                <a:rect l="l" t="t" r="r" b="b"/>
                <a:pathLst>
                  <a:path w="7105" h="8784" extrusionOk="0">
                    <a:moveTo>
                      <a:pt x="480" y="1"/>
                    </a:moveTo>
                    <a:lnTo>
                      <a:pt x="480" y="1"/>
                    </a:lnTo>
                    <a:cubicBezTo>
                      <a:pt x="1" y="1619"/>
                      <a:pt x="570" y="5426"/>
                      <a:pt x="2189" y="7494"/>
                    </a:cubicBezTo>
                    <a:cubicBezTo>
                      <a:pt x="2987" y="8514"/>
                      <a:pt x="3829" y="8783"/>
                      <a:pt x="4657" y="8783"/>
                    </a:cubicBezTo>
                    <a:cubicBezTo>
                      <a:pt x="5508" y="8783"/>
                      <a:pt x="6345" y="8499"/>
                      <a:pt x="7104" y="8454"/>
                    </a:cubicBezTo>
                    <a:lnTo>
                      <a:pt x="480" y="1"/>
                    </a:lnTo>
                    <a:close/>
                  </a:path>
                </a:pathLst>
              </a:custGeom>
              <a:solidFill>
                <a:srgbClr val="37B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30"/>
              <p:cNvSpPr/>
              <p:nvPr/>
            </p:nvSpPr>
            <p:spPr>
              <a:xfrm>
                <a:off x="6200538" y="2294977"/>
                <a:ext cx="125140" cy="125288"/>
              </a:xfrm>
              <a:custGeom>
                <a:avLst/>
                <a:gdLst/>
                <a:ahLst/>
                <a:cxnLst/>
                <a:rect l="l" t="t" r="r" b="b"/>
                <a:pathLst>
                  <a:path w="8393" h="8454" extrusionOk="0">
                    <a:moveTo>
                      <a:pt x="48" y="0"/>
                    </a:moveTo>
                    <a:cubicBezTo>
                      <a:pt x="32" y="0"/>
                      <a:pt x="16" y="0"/>
                      <a:pt x="0" y="1"/>
                    </a:cubicBezTo>
                    <a:lnTo>
                      <a:pt x="6654" y="8454"/>
                    </a:lnTo>
                    <a:lnTo>
                      <a:pt x="6684" y="8454"/>
                    </a:lnTo>
                    <a:cubicBezTo>
                      <a:pt x="7074" y="6925"/>
                      <a:pt x="8393" y="5606"/>
                      <a:pt x="6744" y="3538"/>
                    </a:cubicBezTo>
                    <a:cubicBezTo>
                      <a:pt x="5142" y="1490"/>
                      <a:pt x="1688" y="0"/>
                      <a:pt x="48" y="0"/>
                    </a:cubicBezTo>
                    <a:close/>
                  </a:path>
                </a:pathLst>
              </a:custGeom>
              <a:solidFill>
                <a:srgbClr val="006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30"/>
              <p:cNvSpPr/>
              <p:nvPr/>
            </p:nvSpPr>
            <p:spPr>
              <a:xfrm>
                <a:off x="6150487" y="1834318"/>
                <a:ext cx="91622" cy="138033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314" extrusionOk="0">
                    <a:moveTo>
                      <a:pt x="689" y="0"/>
                    </a:moveTo>
                    <a:lnTo>
                      <a:pt x="689" y="0"/>
                    </a:lnTo>
                    <a:cubicBezTo>
                      <a:pt x="0" y="1529"/>
                      <a:pt x="30" y="5396"/>
                      <a:pt x="1379" y="7674"/>
                    </a:cubicBezTo>
                    <a:cubicBezTo>
                      <a:pt x="2203" y="9079"/>
                      <a:pt x="3262" y="9313"/>
                      <a:pt x="4313" y="9313"/>
                    </a:cubicBezTo>
                    <a:cubicBezTo>
                      <a:pt x="4838" y="9313"/>
                      <a:pt x="5362" y="9255"/>
                      <a:pt x="5854" y="9255"/>
                    </a:cubicBezTo>
                    <a:cubicBezTo>
                      <a:pt x="5952" y="9255"/>
                      <a:pt x="6049" y="9257"/>
                      <a:pt x="6145" y="9263"/>
                    </a:cubicBezTo>
                    <a:lnTo>
                      <a:pt x="689" y="0"/>
                    </a:lnTo>
                    <a:close/>
                  </a:path>
                </a:pathLst>
              </a:custGeom>
              <a:solidFill>
                <a:srgbClr val="37B3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30"/>
              <p:cNvSpPr/>
              <p:nvPr/>
            </p:nvSpPr>
            <p:spPr>
              <a:xfrm>
                <a:off x="6160759" y="1834318"/>
                <a:ext cx="112630" cy="137278"/>
              </a:xfrm>
              <a:custGeom>
                <a:avLst/>
                <a:gdLst/>
                <a:ahLst/>
                <a:cxnLst/>
                <a:rect l="l" t="t" r="r" b="b"/>
                <a:pathLst>
                  <a:path w="7554" h="9263" extrusionOk="0">
                    <a:moveTo>
                      <a:pt x="0" y="0"/>
                    </a:moveTo>
                    <a:lnTo>
                      <a:pt x="5426" y="9263"/>
                    </a:lnTo>
                    <a:lnTo>
                      <a:pt x="5486" y="9263"/>
                    </a:lnTo>
                    <a:cubicBezTo>
                      <a:pt x="6085" y="7794"/>
                      <a:pt x="7554" y="6685"/>
                      <a:pt x="6205" y="4407"/>
                    </a:cubicBezTo>
                    <a:cubicBezTo>
                      <a:pt x="4856" y="2159"/>
                      <a:pt x="1589" y="180"/>
                      <a:pt x="0" y="0"/>
                    </a:cubicBezTo>
                    <a:close/>
                  </a:path>
                </a:pathLst>
              </a:custGeom>
              <a:solidFill>
                <a:srgbClr val="0068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30"/>
              <p:cNvSpPr/>
              <p:nvPr/>
            </p:nvSpPr>
            <p:spPr>
              <a:xfrm>
                <a:off x="6388236" y="2042662"/>
                <a:ext cx="25928" cy="22467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516" extrusionOk="0">
                    <a:moveTo>
                      <a:pt x="990" y="0"/>
                    </a:moveTo>
                    <a:cubicBezTo>
                      <a:pt x="330" y="0"/>
                      <a:pt x="0" y="810"/>
                      <a:pt x="480" y="1289"/>
                    </a:cubicBezTo>
                    <a:cubicBezTo>
                      <a:pt x="626" y="1446"/>
                      <a:pt x="811" y="1516"/>
                      <a:pt x="993" y="1516"/>
                    </a:cubicBezTo>
                    <a:cubicBezTo>
                      <a:pt x="1371" y="1516"/>
                      <a:pt x="1739" y="1215"/>
                      <a:pt x="1739" y="750"/>
                    </a:cubicBezTo>
                    <a:cubicBezTo>
                      <a:pt x="1739" y="360"/>
                      <a:pt x="1409" y="0"/>
                      <a:pt x="990" y="0"/>
                    </a:cubicBezTo>
                    <a:close/>
                  </a:path>
                </a:pathLst>
              </a:custGeom>
              <a:solidFill>
                <a:srgbClr val="EEF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30"/>
              <p:cNvSpPr/>
              <p:nvPr/>
            </p:nvSpPr>
            <p:spPr>
              <a:xfrm>
                <a:off x="6444549" y="1986685"/>
                <a:ext cx="26376" cy="22052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488" extrusionOk="0">
                    <a:moveTo>
                      <a:pt x="1019" y="1"/>
                    </a:moveTo>
                    <a:cubicBezTo>
                      <a:pt x="360" y="1"/>
                      <a:pt x="0" y="810"/>
                      <a:pt x="480" y="1260"/>
                    </a:cubicBezTo>
                    <a:cubicBezTo>
                      <a:pt x="637" y="1417"/>
                      <a:pt x="830" y="1487"/>
                      <a:pt x="1018" y="1487"/>
                    </a:cubicBezTo>
                    <a:cubicBezTo>
                      <a:pt x="1403" y="1487"/>
                      <a:pt x="1769" y="1193"/>
                      <a:pt x="1769" y="750"/>
                    </a:cubicBezTo>
                    <a:cubicBezTo>
                      <a:pt x="1769" y="330"/>
                      <a:pt x="1439" y="1"/>
                      <a:pt x="1019" y="1"/>
                    </a:cubicBezTo>
                    <a:close/>
                  </a:path>
                </a:pathLst>
              </a:custGeom>
              <a:solidFill>
                <a:srgbClr val="EEF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30"/>
              <p:cNvSpPr/>
              <p:nvPr/>
            </p:nvSpPr>
            <p:spPr>
              <a:xfrm>
                <a:off x="6268019" y="2086189"/>
                <a:ext cx="25928" cy="22186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497" extrusionOk="0">
                    <a:moveTo>
                      <a:pt x="989" y="1"/>
                    </a:moveTo>
                    <a:cubicBezTo>
                      <a:pt x="330" y="1"/>
                      <a:pt x="0" y="810"/>
                      <a:pt x="480" y="1290"/>
                    </a:cubicBezTo>
                    <a:cubicBezTo>
                      <a:pt x="623" y="1433"/>
                      <a:pt x="802" y="1497"/>
                      <a:pt x="980" y="1497"/>
                    </a:cubicBezTo>
                    <a:cubicBezTo>
                      <a:pt x="1362" y="1497"/>
                      <a:pt x="1739" y="1200"/>
                      <a:pt x="1739" y="750"/>
                    </a:cubicBezTo>
                    <a:cubicBezTo>
                      <a:pt x="1739" y="331"/>
                      <a:pt x="1409" y="1"/>
                      <a:pt x="989" y="1"/>
                    </a:cubicBezTo>
                    <a:close/>
                  </a:path>
                </a:pathLst>
              </a:custGeom>
              <a:solidFill>
                <a:srgbClr val="EEF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8" name="Google Shape;2118;p30"/>
              <p:cNvSpPr/>
              <p:nvPr/>
            </p:nvSpPr>
            <p:spPr>
              <a:xfrm>
                <a:off x="6149145" y="2131065"/>
                <a:ext cx="26376" cy="22186"/>
              </a:xfrm>
              <a:custGeom>
                <a:avLst/>
                <a:gdLst/>
                <a:ahLst/>
                <a:cxnLst/>
                <a:rect l="l" t="t" r="r" b="b"/>
                <a:pathLst>
                  <a:path w="1769" h="1497" extrusionOk="0">
                    <a:moveTo>
                      <a:pt x="1019" y="0"/>
                    </a:moveTo>
                    <a:cubicBezTo>
                      <a:pt x="330" y="0"/>
                      <a:pt x="0" y="810"/>
                      <a:pt x="480" y="1289"/>
                    </a:cubicBezTo>
                    <a:cubicBezTo>
                      <a:pt x="632" y="1432"/>
                      <a:pt x="818" y="1496"/>
                      <a:pt x="1000" y="1496"/>
                    </a:cubicBezTo>
                    <a:cubicBezTo>
                      <a:pt x="1392" y="1496"/>
                      <a:pt x="1769" y="1200"/>
                      <a:pt x="1769" y="750"/>
                    </a:cubicBezTo>
                    <a:cubicBezTo>
                      <a:pt x="1769" y="330"/>
                      <a:pt x="1409" y="0"/>
                      <a:pt x="1019" y="0"/>
                    </a:cubicBezTo>
                    <a:close/>
                  </a:path>
                </a:pathLst>
              </a:custGeom>
              <a:solidFill>
                <a:srgbClr val="EEF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9" name="Google Shape;2119;p30"/>
              <p:cNvSpPr/>
              <p:nvPr/>
            </p:nvSpPr>
            <p:spPr>
              <a:xfrm>
                <a:off x="6263099" y="2252339"/>
                <a:ext cx="26391" cy="22186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497" extrusionOk="0">
                    <a:moveTo>
                      <a:pt x="1020" y="0"/>
                    </a:moveTo>
                    <a:cubicBezTo>
                      <a:pt x="330" y="0"/>
                      <a:pt x="1" y="810"/>
                      <a:pt x="480" y="1289"/>
                    </a:cubicBezTo>
                    <a:cubicBezTo>
                      <a:pt x="632" y="1432"/>
                      <a:pt x="818" y="1496"/>
                      <a:pt x="1000" y="1496"/>
                    </a:cubicBezTo>
                    <a:cubicBezTo>
                      <a:pt x="1392" y="1496"/>
                      <a:pt x="1769" y="1200"/>
                      <a:pt x="1769" y="750"/>
                    </a:cubicBezTo>
                    <a:cubicBezTo>
                      <a:pt x="1769" y="330"/>
                      <a:pt x="1409" y="0"/>
                      <a:pt x="1020" y="0"/>
                    </a:cubicBezTo>
                    <a:close/>
                  </a:path>
                </a:pathLst>
              </a:custGeom>
              <a:solidFill>
                <a:srgbClr val="EEF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0" name="Google Shape;2120;p30"/>
              <p:cNvSpPr/>
              <p:nvPr/>
            </p:nvSpPr>
            <p:spPr>
              <a:xfrm>
                <a:off x="6416385" y="2227012"/>
                <a:ext cx="26391" cy="22052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1488" extrusionOk="0">
                    <a:moveTo>
                      <a:pt x="1020" y="1"/>
                    </a:moveTo>
                    <a:cubicBezTo>
                      <a:pt x="330" y="1"/>
                      <a:pt x="1" y="810"/>
                      <a:pt x="480" y="1260"/>
                    </a:cubicBezTo>
                    <a:cubicBezTo>
                      <a:pt x="638" y="1417"/>
                      <a:pt x="831" y="1487"/>
                      <a:pt x="1019" y="1487"/>
                    </a:cubicBezTo>
                    <a:cubicBezTo>
                      <a:pt x="1404" y="1487"/>
                      <a:pt x="1769" y="1193"/>
                      <a:pt x="1769" y="750"/>
                    </a:cubicBezTo>
                    <a:cubicBezTo>
                      <a:pt x="1769" y="330"/>
                      <a:pt x="1410" y="1"/>
                      <a:pt x="1020" y="1"/>
                    </a:cubicBezTo>
                    <a:close/>
                  </a:path>
                </a:pathLst>
              </a:custGeom>
              <a:solidFill>
                <a:srgbClr val="EEF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1" name="Google Shape;2121;p30"/>
              <p:cNvSpPr/>
              <p:nvPr/>
            </p:nvSpPr>
            <p:spPr>
              <a:xfrm>
                <a:off x="6301536" y="2384270"/>
                <a:ext cx="25928" cy="22052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488" extrusionOk="0">
                    <a:moveTo>
                      <a:pt x="990" y="1"/>
                    </a:moveTo>
                    <a:cubicBezTo>
                      <a:pt x="330" y="1"/>
                      <a:pt x="0" y="810"/>
                      <a:pt x="480" y="1260"/>
                    </a:cubicBezTo>
                    <a:cubicBezTo>
                      <a:pt x="628" y="1417"/>
                      <a:pt x="814" y="1487"/>
                      <a:pt x="998" y="1487"/>
                    </a:cubicBezTo>
                    <a:cubicBezTo>
                      <a:pt x="1374" y="1487"/>
                      <a:pt x="1739" y="1193"/>
                      <a:pt x="1739" y="750"/>
                    </a:cubicBezTo>
                    <a:cubicBezTo>
                      <a:pt x="1739" y="330"/>
                      <a:pt x="1409" y="1"/>
                      <a:pt x="990" y="1"/>
                    </a:cubicBezTo>
                    <a:close/>
                  </a:path>
                </a:pathLst>
              </a:custGeom>
              <a:solidFill>
                <a:srgbClr val="EEF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2" name="Google Shape;2122;p30"/>
              <p:cNvSpPr/>
              <p:nvPr/>
            </p:nvSpPr>
            <p:spPr>
              <a:xfrm>
                <a:off x="6202775" y="2384270"/>
                <a:ext cx="25928" cy="22052"/>
              </a:xfrm>
              <a:custGeom>
                <a:avLst/>
                <a:gdLst/>
                <a:ahLst/>
                <a:cxnLst/>
                <a:rect l="l" t="t" r="r" b="b"/>
                <a:pathLst>
                  <a:path w="1739" h="1488" extrusionOk="0">
                    <a:moveTo>
                      <a:pt x="989" y="1"/>
                    </a:moveTo>
                    <a:cubicBezTo>
                      <a:pt x="330" y="1"/>
                      <a:pt x="0" y="810"/>
                      <a:pt x="480" y="1260"/>
                    </a:cubicBezTo>
                    <a:cubicBezTo>
                      <a:pt x="627" y="1417"/>
                      <a:pt x="814" y="1487"/>
                      <a:pt x="997" y="1487"/>
                    </a:cubicBezTo>
                    <a:cubicBezTo>
                      <a:pt x="1373" y="1487"/>
                      <a:pt x="1739" y="1193"/>
                      <a:pt x="1739" y="750"/>
                    </a:cubicBezTo>
                    <a:cubicBezTo>
                      <a:pt x="1739" y="330"/>
                      <a:pt x="1409" y="1"/>
                      <a:pt x="989" y="1"/>
                    </a:cubicBezTo>
                    <a:close/>
                  </a:path>
                </a:pathLst>
              </a:custGeom>
              <a:solidFill>
                <a:srgbClr val="EEF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3" name="Google Shape;2123;p30"/>
              <p:cNvSpPr/>
              <p:nvPr/>
            </p:nvSpPr>
            <p:spPr>
              <a:xfrm>
                <a:off x="6121875" y="1756481"/>
                <a:ext cx="457215" cy="747284"/>
              </a:xfrm>
              <a:custGeom>
                <a:avLst/>
                <a:gdLst/>
                <a:ahLst/>
                <a:cxnLst/>
                <a:rect l="l" t="t" r="r" b="b"/>
                <a:pathLst>
                  <a:path w="30665" h="50424" extrusionOk="0">
                    <a:moveTo>
                      <a:pt x="28713" y="1114"/>
                    </a:moveTo>
                    <a:cubicBezTo>
                      <a:pt x="29136" y="1114"/>
                      <a:pt x="29465" y="1434"/>
                      <a:pt x="29465" y="1835"/>
                    </a:cubicBezTo>
                    <a:lnTo>
                      <a:pt x="29435" y="1865"/>
                    </a:lnTo>
                    <a:lnTo>
                      <a:pt x="26648" y="46887"/>
                    </a:lnTo>
                    <a:cubicBezTo>
                      <a:pt x="26588" y="47306"/>
                      <a:pt x="26228" y="47636"/>
                      <a:pt x="25779" y="47636"/>
                    </a:cubicBezTo>
                    <a:lnTo>
                      <a:pt x="4827" y="47636"/>
                    </a:lnTo>
                    <a:cubicBezTo>
                      <a:pt x="4407" y="47636"/>
                      <a:pt x="4017" y="47306"/>
                      <a:pt x="3987" y="46887"/>
                    </a:cubicBezTo>
                    <a:lnTo>
                      <a:pt x="1170" y="1865"/>
                    </a:lnTo>
                    <a:cubicBezTo>
                      <a:pt x="1170" y="1462"/>
                      <a:pt x="1502" y="1114"/>
                      <a:pt x="1900" y="1114"/>
                    </a:cubicBezTo>
                    <a:cubicBezTo>
                      <a:pt x="1916" y="1114"/>
                      <a:pt x="1933" y="1115"/>
                      <a:pt x="1949" y="1116"/>
                    </a:cubicBezTo>
                    <a:lnTo>
                      <a:pt x="28656" y="1116"/>
                    </a:lnTo>
                    <a:cubicBezTo>
                      <a:pt x="28675" y="1115"/>
                      <a:pt x="28694" y="1114"/>
                      <a:pt x="28713" y="1114"/>
                    </a:cubicBezTo>
                    <a:close/>
                    <a:moveTo>
                      <a:pt x="748" y="1"/>
                    </a:moveTo>
                    <a:cubicBezTo>
                      <a:pt x="339" y="1"/>
                      <a:pt x="1" y="368"/>
                      <a:pt x="1" y="786"/>
                    </a:cubicBezTo>
                    <a:lnTo>
                      <a:pt x="3028" y="49614"/>
                    </a:lnTo>
                    <a:cubicBezTo>
                      <a:pt x="3088" y="50094"/>
                      <a:pt x="3508" y="50424"/>
                      <a:pt x="3957" y="50424"/>
                    </a:cubicBezTo>
                    <a:lnTo>
                      <a:pt x="26678" y="50424"/>
                    </a:lnTo>
                    <a:cubicBezTo>
                      <a:pt x="27157" y="50424"/>
                      <a:pt x="27547" y="50094"/>
                      <a:pt x="27637" y="49614"/>
                    </a:cubicBezTo>
                    <a:lnTo>
                      <a:pt x="30664" y="786"/>
                    </a:lnTo>
                    <a:cubicBezTo>
                      <a:pt x="30664" y="368"/>
                      <a:pt x="30326" y="1"/>
                      <a:pt x="29917" y="1"/>
                    </a:cubicBezTo>
                    <a:cubicBezTo>
                      <a:pt x="29887" y="1"/>
                      <a:pt x="29856" y="3"/>
                      <a:pt x="29825" y="7"/>
                    </a:cubicBezTo>
                    <a:lnTo>
                      <a:pt x="840" y="7"/>
                    </a:lnTo>
                    <a:cubicBezTo>
                      <a:pt x="809" y="3"/>
                      <a:pt x="778" y="1"/>
                      <a:pt x="748" y="1"/>
                    </a:cubicBezTo>
                    <a:close/>
                  </a:path>
                </a:pathLst>
              </a:custGeom>
              <a:solidFill>
                <a:srgbClr val="EEF0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24" name="Google Shape;2124;p30"/>
          <p:cNvGrpSpPr/>
          <p:nvPr/>
        </p:nvGrpSpPr>
        <p:grpSpPr>
          <a:xfrm>
            <a:off x="5824547" y="3146222"/>
            <a:ext cx="2698178" cy="990425"/>
            <a:chOff x="5824547" y="3146222"/>
            <a:chExt cx="2698178" cy="990425"/>
          </a:xfrm>
        </p:grpSpPr>
        <p:sp>
          <p:nvSpPr>
            <p:cNvPr id="2125" name="Google Shape;2125;p30"/>
            <p:cNvSpPr txBox="1"/>
            <p:nvPr/>
          </p:nvSpPr>
          <p:spPr>
            <a:xfrm>
              <a:off x="6510925" y="3385747"/>
              <a:ext cx="2011800" cy="7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the ringed one. It’s composed mostly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26" name="Google Shape;2126;p30"/>
            <p:cNvSpPr txBox="1"/>
            <p:nvPr/>
          </p:nvSpPr>
          <p:spPr>
            <a:xfrm>
              <a:off x="6510925" y="3146222"/>
              <a:ext cx="861000" cy="2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SATURN</a:t>
              </a:r>
              <a:endParaRPr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127" name="Google Shape;2127;p30"/>
            <p:cNvGrpSpPr/>
            <p:nvPr/>
          </p:nvGrpSpPr>
          <p:grpSpPr>
            <a:xfrm>
              <a:off x="5824547" y="3492176"/>
              <a:ext cx="740076" cy="506014"/>
              <a:chOff x="457200" y="3291575"/>
              <a:chExt cx="1166025" cy="793250"/>
            </a:xfrm>
          </p:grpSpPr>
          <p:sp>
            <p:nvSpPr>
              <p:cNvPr id="2128" name="Google Shape;2128;p30"/>
              <p:cNvSpPr/>
              <p:nvPr/>
            </p:nvSpPr>
            <p:spPr>
              <a:xfrm>
                <a:off x="457200" y="3554575"/>
                <a:ext cx="437650" cy="448550"/>
              </a:xfrm>
              <a:custGeom>
                <a:avLst/>
                <a:gdLst/>
                <a:ahLst/>
                <a:cxnLst/>
                <a:rect l="l" t="t" r="r" b="b"/>
                <a:pathLst>
                  <a:path w="17506" h="17942" extrusionOk="0">
                    <a:moveTo>
                      <a:pt x="11640" y="1"/>
                    </a:moveTo>
                    <a:cubicBezTo>
                      <a:pt x="8881" y="1"/>
                      <a:pt x="5626" y="1882"/>
                      <a:pt x="3328" y="5113"/>
                    </a:cubicBezTo>
                    <a:cubicBezTo>
                      <a:pt x="151" y="9609"/>
                      <a:pt x="1" y="14974"/>
                      <a:pt x="2998" y="17073"/>
                    </a:cubicBezTo>
                    <a:cubicBezTo>
                      <a:pt x="3829" y="17662"/>
                      <a:pt x="4814" y="17941"/>
                      <a:pt x="5872" y="17941"/>
                    </a:cubicBezTo>
                    <a:cubicBezTo>
                      <a:pt x="8630" y="17941"/>
                      <a:pt x="11882" y="16044"/>
                      <a:pt x="14178" y="12816"/>
                    </a:cubicBezTo>
                    <a:cubicBezTo>
                      <a:pt x="17356" y="8350"/>
                      <a:pt x="17506" y="2985"/>
                      <a:pt x="14508" y="856"/>
                    </a:cubicBezTo>
                    <a:cubicBezTo>
                      <a:pt x="13679" y="276"/>
                      <a:pt x="12696" y="1"/>
                      <a:pt x="11640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9" name="Google Shape;2129;p30"/>
              <p:cNvSpPr/>
              <p:nvPr/>
            </p:nvSpPr>
            <p:spPr>
              <a:xfrm>
                <a:off x="475200" y="3572525"/>
                <a:ext cx="402425" cy="412675"/>
              </a:xfrm>
              <a:custGeom>
                <a:avLst/>
                <a:gdLst/>
                <a:ahLst/>
                <a:cxnLst/>
                <a:rect l="l" t="t" r="r" b="b"/>
                <a:pathLst>
                  <a:path w="16097" h="16507" extrusionOk="0">
                    <a:moveTo>
                      <a:pt x="10688" y="0"/>
                    </a:moveTo>
                    <a:cubicBezTo>
                      <a:pt x="8149" y="0"/>
                      <a:pt x="5157" y="1737"/>
                      <a:pt x="3057" y="4725"/>
                    </a:cubicBezTo>
                    <a:cubicBezTo>
                      <a:pt x="120" y="8831"/>
                      <a:pt x="0" y="13747"/>
                      <a:pt x="2758" y="15695"/>
                    </a:cubicBezTo>
                    <a:cubicBezTo>
                      <a:pt x="3526" y="16246"/>
                      <a:pt x="4436" y="16507"/>
                      <a:pt x="5413" y="16507"/>
                    </a:cubicBezTo>
                    <a:cubicBezTo>
                      <a:pt x="7943" y="16507"/>
                      <a:pt x="10920" y="14761"/>
                      <a:pt x="13039" y="11798"/>
                    </a:cubicBezTo>
                    <a:cubicBezTo>
                      <a:pt x="15946" y="7662"/>
                      <a:pt x="16096" y="2746"/>
                      <a:pt x="13339" y="798"/>
                    </a:cubicBezTo>
                    <a:cubicBezTo>
                      <a:pt x="12573" y="257"/>
                      <a:pt x="11664" y="0"/>
                      <a:pt x="10688" y="0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0" name="Google Shape;2130;p30"/>
              <p:cNvSpPr/>
              <p:nvPr/>
            </p:nvSpPr>
            <p:spPr>
              <a:xfrm>
                <a:off x="502175" y="3565375"/>
                <a:ext cx="343875" cy="42802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17121" extrusionOk="0">
                    <a:moveTo>
                      <a:pt x="11022" y="0"/>
                    </a:moveTo>
                    <a:cubicBezTo>
                      <a:pt x="10933" y="0"/>
                      <a:pt x="10919" y="43"/>
                      <a:pt x="11031" y="155"/>
                    </a:cubicBezTo>
                    <a:cubicBezTo>
                      <a:pt x="11510" y="664"/>
                      <a:pt x="10701" y="1863"/>
                      <a:pt x="10701" y="1863"/>
                    </a:cubicBezTo>
                    <a:cubicBezTo>
                      <a:pt x="10701" y="1863"/>
                      <a:pt x="3567" y="11665"/>
                      <a:pt x="2218" y="13403"/>
                    </a:cubicBezTo>
                    <a:cubicBezTo>
                      <a:pt x="1138" y="14766"/>
                      <a:pt x="388" y="14913"/>
                      <a:pt x="115" y="14913"/>
                    </a:cubicBezTo>
                    <a:cubicBezTo>
                      <a:pt x="39" y="14913"/>
                      <a:pt x="0" y="14902"/>
                      <a:pt x="0" y="14902"/>
                    </a:cubicBezTo>
                    <a:lnTo>
                      <a:pt x="0" y="14902"/>
                    </a:lnTo>
                    <a:lnTo>
                      <a:pt x="1349" y="16311"/>
                    </a:lnTo>
                    <a:lnTo>
                      <a:pt x="1379" y="16311"/>
                    </a:lnTo>
                    <a:lnTo>
                      <a:pt x="1409" y="16341"/>
                    </a:lnTo>
                    <a:lnTo>
                      <a:pt x="1379" y="16371"/>
                    </a:lnTo>
                    <a:lnTo>
                      <a:pt x="3087" y="17120"/>
                    </a:lnTo>
                    <a:cubicBezTo>
                      <a:pt x="3087" y="17120"/>
                      <a:pt x="2638" y="16431"/>
                      <a:pt x="3807" y="14572"/>
                    </a:cubicBezTo>
                    <a:cubicBezTo>
                      <a:pt x="4976" y="12714"/>
                      <a:pt x="11900" y="2732"/>
                      <a:pt x="11900" y="2732"/>
                    </a:cubicBezTo>
                    <a:cubicBezTo>
                      <a:pt x="11900" y="2732"/>
                      <a:pt x="12574" y="1793"/>
                      <a:pt x="13189" y="1793"/>
                    </a:cubicBezTo>
                    <a:cubicBezTo>
                      <a:pt x="13260" y="1793"/>
                      <a:pt x="13330" y="1805"/>
                      <a:pt x="13399" y="1833"/>
                    </a:cubicBezTo>
                    <a:cubicBezTo>
                      <a:pt x="13446" y="1854"/>
                      <a:pt x="13481" y="1864"/>
                      <a:pt x="13505" y="1864"/>
                    </a:cubicBezTo>
                    <a:cubicBezTo>
                      <a:pt x="13755" y="1864"/>
                      <a:pt x="12835" y="818"/>
                      <a:pt x="12589" y="544"/>
                    </a:cubicBezTo>
                    <a:lnTo>
                      <a:pt x="12559" y="544"/>
                    </a:lnTo>
                    <a:lnTo>
                      <a:pt x="12529" y="514"/>
                    </a:lnTo>
                    <a:cubicBezTo>
                      <a:pt x="12259" y="402"/>
                      <a:pt x="11292" y="0"/>
                      <a:pt x="11022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1" name="Google Shape;2131;p30"/>
              <p:cNvSpPr/>
              <p:nvPr/>
            </p:nvSpPr>
            <p:spPr>
              <a:xfrm>
                <a:off x="532150" y="3555225"/>
                <a:ext cx="351450" cy="317525"/>
              </a:xfrm>
              <a:custGeom>
                <a:avLst/>
                <a:gdLst/>
                <a:ahLst/>
                <a:cxnLst/>
                <a:rect l="l" t="t" r="r" b="b"/>
                <a:pathLst>
                  <a:path w="14058" h="12701" extrusionOk="0">
                    <a:moveTo>
                      <a:pt x="8328" y="1"/>
                    </a:moveTo>
                    <a:cubicBezTo>
                      <a:pt x="5514" y="1"/>
                      <a:pt x="2214" y="2054"/>
                      <a:pt x="0" y="5476"/>
                    </a:cubicBezTo>
                    <a:cubicBezTo>
                      <a:pt x="0" y="5476"/>
                      <a:pt x="865" y="5330"/>
                      <a:pt x="2113" y="5330"/>
                    </a:cubicBezTo>
                    <a:cubicBezTo>
                      <a:pt x="5243" y="5330"/>
                      <a:pt x="10786" y="6250"/>
                      <a:pt x="11150" y="12700"/>
                    </a:cubicBezTo>
                    <a:cubicBezTo>
                      <a:pt x="13938" y="7994"/>
                      <a:pt x="14058" y="2749"/>
                      <a:pt x="10971" y="741"/>
                    </a:cubicBezTo>
                    <a:cubicBezTo>
                      <a:pt x="10187" y="238"/>
                      <a:pt x="9286" y="1"/>
                      <a:pt x="8328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2" name="Google Shape;2132;p30"/>
              <p:cNvSpPr/>
              <p:nvPr/>
            </p:nvSpPr>
            <p:spPr>
              <a:xfrm>
                <a:off x="727725" y="3435750"/>
                <a:ext cx="422650" cy="464075"/>
              </a:xfrm>
              <a:custGeom>
                <a:avLst/>
                <a:gdLst/>
                <a:ahLst/>
                <a:cxnLst/>
                <a:rect l="l" t="t" r="r" b="b"/>
                <a:pathLst>
                  <a:path w="16906" h="18563" extrusionOk="0">
                    <a:moveTo>
                      <a:pt x="5989" y="0"/>
                    </a:moveTo>
                    <a:cubicBezTo>
                      <a:pt x="5173" y="0"/>
                      <a:pt x="4392" y="185"/>
                      <a:pt x="3687" y="574"/>
                    </a:cubicBezTo>
                    <a:cubicBezTo>
                      <a:pt x="450" y="2342"/>
                      <a:pt x="0" y="7678"/>
                      <a:pt x="2638" y="12474"/>
                    </a:cubicBezTo>
                    <a:cubicBezTo>
                      <a:pt x="4696" y="16238"/>
                      <a:pt x="8031" y="18562"/>
                      <a:pt x="10921" y="18562"/>
                    </a:cubicBezTo>
                    <a:cubicBezTo>
                      <a:pt x="11735" y="18562"/>
                      <a:pt x="12514" y="18378"/>
                      <a:pt x="13219" y="17989"/>
                    </a:cubicBezTo>
                    <a:cubicBezTo>
                      <a:pt x="16456" y="16220"/>
                      <a:pt x="16906" y="10885"/>
                      <a:pt x="14298" y="6089"/>
                    </a:cubicBezTo>
                    <a:cubicBezTo>
                      <a:pt x="12240" y="2324"/>
                      <a:pt x="8887" y="0"/>
                      <a:pt x="5989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3" name="Google Shape;2133;p30"/>
              <p:cNvSpPr/>
              <p:nvPr/>
            </p:nvSpPr>
            <p:spPr>
              <a:xfrm>
                <a:off x="744950" y="3454300"/>
                <a:ext cx="388950" cy="426975"/>
              </a:xfrm>
              <a:custGeom>
                <a:avLst/>
                <a:gdLst/>
                <a:ahLst/>
                <a:cxnLst/>
                <a:rect l="l" t="t" r="r" b="b"/>
                <a:pathLst>
                  <a:path w="15558" h="17079" extrusionOk="0">
                    <a:moveTo>
                      <a:pt x="5494" y="0"/>
                    </a:moveTo>
                    <a:cubicBezTo>
                      <a:pt x="4749" y="0"/>
                      <a:pt x="4036" y="168"/>
                      <a:pt x="3388" y="521"/>
                    </a:cubicBezTo>
                    <a:cubicBezTo>
                      <a:pt x="420" y="2140"/>
                      <a:pt x="1" y="7056"/>
                      <a:pt x="2429" y="11492"/>
                    </a:cubicBezTo>
                    <a:cubicBezTo>
                      <a:pt x="4303" y="14935"/>
                      <a:pt x="7385" y="17079"/>
                      <a:pt x="10058" y="17079"/>
                    </a:cubicBezTo>
                    <a:cubicBezTo>
                      <a:pt x="10806" y="17079"/>
                      <a:pt x="11522" y="16911"/>
                      <a:pt x="12170" y="16557"/>
                    </a:cubicBezTo>
                    <a:cubicBezTo>
                      <a:pt x="15108" y="14939"/>
                      <a:pt x="15557" y="10023"/>
                      <a:pt x="13129" y="5617"/>
                    </a:cubicBezTo>
                    <a:cubicBezTo>
                      <a:pt x="11232" y="2149"/>
                      <a:pt x="8162" y="0"/>
                      <a:pt x="5494" y="0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4" name="Google Shape;2134;p30"/>
              <p:cNvSpPr/>
              <p:nvPr/>
            </p:nvSpPr>
            <p:spPr>
              <a:xfrm>
                <a:off x="784725" y="3445700"/>
                <a:ext cx="305700" cy="448775"/>
              </a:xfrm>
              <a:custGeom>
                <a:avLst/>
                <a:gdLst/>
                <a:ahLst/>
                <a:cxnLst/>
                <a:rect l="l" t="t" r="r" b="b"/>
                <a:pathLst>
                  <a:path w="12228" h="17951" extrusionOk="0">
                    <a:moveTo>
                      <a:pt x="2919" y="0"/>
                    </a:moveTo>
                    <a:cubicBezTo>
                      <a:pt x="2586" y="0"/>
                      <a:pt x="1738" y="242"/>
                      <a:pt x="1467" y="326"/>
                    </a:cubicBezTo>
                    <a:lnTo>
                      <a:pt x="1437" y="356"/>
                    </a:lnTo>
                    <a:lnTo>
                      <a:pt x="1407" y="356"/>
                    </a:lnTo>
                    <a:cubicBezTo>
                      <a:pt x="1129" y="578"/>
                      <a:pt x="1" y="1574"/>
                      <a:pt x="316" y="1574"/>
                    </a:cubicBezTo>
                    <a:cubicBezTo>
                      <a:pt x="341" y="1574"/>
                      <a:pt x="375" y="1568"/>
                      <a:pt x="418" y="1555"/>
                    </a:cubicBezTo>
                    <a:cubicBezTo>
                      <a:pt x="471" y="1538"/>
                      <a:pt x="524" y="1531"/>
                      <a:pt x="577" y="1531"/>
                    </a:cubicBezTo>
                    <a:cubicBezTo>
                      <a:pt x="1209" y="1531"/>
                      <a:pt x="1797" y="2604"/>
                      <a:pt x="1797" y="2604"/>
                    </a:cubicBezTo>
                    <a:cubicBezTo>
                      <a:pt x="1797" y="2604"/>
                      <a:pt x="7522" y="13305"/>
                      <a:pt x="8481" y="15283"/>
                    </a:cubicBezTo>
                    <a:cubicBezTo>
                      <a:pt x="9440" y="17291"/>
                      <a:pt x="8871" y="17951"/>
                      <a:pt x="8871" y="17951"/>
                    </a:cubicBezTo>
                    <a:lnTo>
                      <a:pt x="10729" y="17351"/>
                    </a:lnTo>
                    <a:lnTo>
                      <a:pt x="10759" y="17321"/>
                    </a:lnTo>
                    <a:lnTo>
                      <a:pt x="10789" y="17321"/>
                    </a:lnTo>
                    <a:lnTo>
                      <a:pt x="12228" y="16122"/>
                    </a:lnTo>
                    <a:lnTo>
                      <a:pt x="12228" y="16122"/>
                    </a:lnTo>
                    <a:cubicBezTo>
                      <a:pt x="12228" y="16122"/>
                      <a:pt x="12221" y="16123"/>
                      <a:pt x="12209" y="16123"/>
                    </a:cubicBezTo>
                    <a:cubicBezTo>
                      <a:pt x="12077" y="16123"/>
                      <a:pt x="11288" y="16048"/>
                      <a:pt x="10250" y="14354"/>
                    </a:cubicBezTo>
                    <a:cubicBezTo>
                      <a:pt x="9081" y="12465"/>
                      <a:pt x="3146" y="1884"/>
                      <a:pt x="3146" y="1884"/>
                    </a:cubicBezTo>
                    <a:cubicBezTo>
                      <a:pt x="3146" y="1884"/>
                      <a:pt x="2456" y="625"/>
                      <a:pt x="2966" y="176"/>
                    </a:cubicBezTo>
                    <a:cubicBezTo>
                      <a:pt x="3113" y="47"/>
                      <a:pt x="3066" y="0"/>
                      <a:pt x="2919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5" name="Google Shape;2135;p30"/>
              <p:cNvSpPr/>
              <p:nvPr/>
            </p:nvSpPr>
            <p:spPr>
              <a:xfrm>
                <a:off x="793675" y="3587975"/>
                <a:ext cx="357450" cy="311500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12460" extrusionOk="0">
                    <a:moveTo>
                      <a:pt x="11660" y="0"/>
                    </a:moveTo>
                    <a:cubicBezTo>
                      <a:pt x="11660" y="0"/>
                      <a:pt x="9195" y="7246"/>
                      <a:pt x="3532" y="7246"/>
                    </a:cubicBezTo>
                    <a:cubicBezTo>
                      <a:pt x="2469" y="7246"/>
                      <a:pt x="1293" y="6991"/>
                      <a:pt x="0" y="6385"/>
                    </a:cubicBezTo>
                    <a:lnTo>
                      <a:pt x="0" y="6385"/>
                    </a:lnTo>
                    <a:cubicBezTo>
                      <a:pt x="2211" y="10077"/>
                      <a:pt x="5493" y="12460"/>
                      <a:pt x="8353" y="12460"/>
                    </a:cubicBezTo>
                    <a:cubicBezTo>
                      <a:pt x="9138" y="12460"/>
                      <a:pt x="9891" y="12281"/>
                      <a:pt x="10581" y="11900"/>
                    </a:cubicBezTo>
                    <a:cubicBezTo>
                      <a:pt x="13818" y="10131"/>
                      <a:pt x="14298" y="4796"/>
                      <a:pt x="11660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6" name="Google Shape;2136;p30"/>
              <p:cNvSpPr/>
              <p:nvPr/>
            </p:nvSpPr>
            <p:spPr>
              <a:xfrm>
                <a:off x="1200575" y="3594700"/>
                <a:ext cx="422650" cy="464650"/>
              </a:xfrm>
              <a:custGeom>
                <a:avLst/>
                <a:gdLst/>
                <a:ahLst/>
                <a:cxnLst/>
                <a:rect l="l" t="t" r="r" b="b"/>
                <a:pathLst>
                  <a:path w="16906" h="18586" extrusionOk="0">
                    <a:moveTo>
                      <a:pt x="5971" y="1"/>
                    </a:moveTo>
                    <a:cubicBezTo>
                      <a:pt x="5162" y="1"/>
                      <a:pt x="4388" y="184"/>
                      <a:pt x="3687" y="570"/>
                    </a:cubicBezTo>
                    <a:cubicBezTo>
                      <a:pt x="480" y="2339"/>
                      <a:pt x="0" y="7674"/>
                      <a:pt x="2638" y="12500"/>
                    </a:cubicBezTo>
                    <a:cubicBezTo>
                      <a:pt x="4699" y="16247"/>
                      <a:pt x="8040" y="18585"/>
                      <a:pt x="10947" y="18585"/>
                    </a:cubicBezTo>
                    <a:cubicBezTo>
                      <a:pt x="11761" y="18585"/>
                      <a:pt x="12541" y="18402"/>
                      <a:pt x="13249" y="18015"/>
                    </a:cubicBezTo>
                    <a:cubicBezTo>
                      <a:pt x="16456" y="16247"/>
                      <a:pt x="16906" y="10911"/>
                      <a:pt x="14298" y="6116"/>
                    </a:cubicBezTo>
                    <a:cubicBezTo>
                      <a:pt x="12213" y="2344"/>
                      <a:pt x="8865" y="1"/>
                      <a:pt x="5971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7" name="Google Shape;2137;p30"/>
              <p:cNvSpPr/>
              <p:nvPr/>
            </p:nvSpPr>
            <p:spPr>
              <a:xfrm>
                <a:off x="1217800" y="3613900"/>
                <a:ext cx="388950" cy="426975"/>
              </a:xfrm>
              <a:custGeom>
                <a:avLst/>
                <a:gdLst/>
                <a:ahLst/>
                <a:cxnLst/>
                <a:rect l="l" t="t" r="r" b="b"/>
                <a:pathLst>
                  <a:path w="15558" h="17079" extrusionOk="0">
                    <a:moveTo>
                      <a:pt x="5484" y="0"/>
                    </a:moveTo>
                    <a:cubicBezTo>
                      <a:pt x="4740" y="0"/>
                      <a:pt x="4030" y="168"/>
                      <a:pt x="3388" y="522"/>
                    </a:cubicBezTo>
                    <a:cubicBezTo>
                      <a:pt x="420" y="2140"/>
                      <a:pt x="0" y="7056"/>
                      <a:pt x="2398" y="11462"/>
                    </a:cubicBezTo>
                    <a:cubicBezTo>
                      <a:pt x="4296" y="14930"/>
                      <a:pt x="7385" y="17079"/>
                      <a:pt x="10046" y="17079"/>
                    </a:cubicBezTo>
                    <a:cubicBezTo>
                      <a:pt x="10789" y="17079"/>
                      <a:pt x="11499" y="16911"/>
                      <a:pt x="12140" y="16558"/>
                    </a:cubicBezTo>
                    <a:cubicBezTo>
                      <a:pt x="15108" y="14909"/>
                      <a:pt x="15557" y="10024"/>
                      <a:pt x="13129" y="5587"/>
                    </a:cubicBezTo>
                    <a:cubicBezTo>
                      <a:pt x="11232" y="2144"/>
                      <a:pt x="8145" y="0"/>
                      <a:pt x="5484" y="0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8" name="Google Shape;2138;p30"/>
              <p:cNvSpPr/>
              <p:nvPr/>
            </p:nvSpPr>
            <p:spPr>
              <a:xfrm>
                <a:off x="1257575" y="3604650"/>
                <a:ext cx="305700" cy="448700"/>
              </a:xfrm>
              <a:custGeom>
                <a:avLst/>
                <a:gdLst/>
                <a:ahLst/>
                <a:cxnLst/>
                <a:rect l="l" t="t" r="r" b="b"/>
                <a:pathLst>
                  <a:path w="12228" h="17948" extrusionOk="0">
                    <a:moveTo>
                      <a:pt x="2927" y="0"/>
                    </a:moveTo>
                    <a:cubicBezTo>
                      <a:pt x="2592" y="0"/>
                      <a:pt x="1736" y="269"/>
                      <a:pt x="1467" y="352"/>
                    </a:cubicBezTo>
                    <a:lnTo>
                      <a:pt x="1407" y="352"/>
                    </a:lnTo>
                    <a:cubicBezTo>
                      <a:pt x="1129" y="602"/>
                      <a:pt x="0" y="1600"/>
                      <a:pt x="316" y="1600"/>
                    </a:cubicBezTo>
                    <a:cubicBezTo>
                      <a:pt x="341" y="1600"/>
                      <a:pt x="374" y="1594"/>
                      <a:pt x="418" y="1581"/>
                    </a:cubicBezTo>
                    <a:cubicBezTo>
                      <a:pt x="471" y="1565"/>
                      <a:pt x="524" y="1558"/>
                      <a:pt x="577" y="1558"/>
                    </a:cubicBezTo>
                    <a:cubicBezTo>
                      <a:pt x="1209" y="1558"/>
                      <a:pt x="1797" y="2630"/>
                      <a:pt x="1797" y="2630"/>
                    </a:cubicBezTo>
                    <a:cubicBezTo>
                      <a:pt x="1797" y="2630"/>
                      <a:pt x="7522" y="13331"/>
                      <a:pt x="8481" y="15309"/>
                    </a:cubicBezTo>
                    <a:cubicBezTo>
                      <a:pt x="9440" y="17288"/>
                      <a:pt x="8870" y="17947"/>
                      <a:pt x="8870" y="17947"/>
                    </a:cubicBezTo>
                    <a:lnTo>
                      <a:pt x="10729" y="17348"/>
                    </a:lnTo>
                    <a:lnTo>
                      <a:pt x="10789" y="17348"/>
                    </a:lnTo>
                    <a:lnTo>
                      <a:pt x="12228" y="16119"/>
                    </a:lnTo>
                    <a:lnTo>
                      <a:pt x="12228" y="16119"/>
                    </a:lnTo>
                    <a:cubicBezTo>
                      <a:pt x="12228" y="16119"/>
                      <a:pt x="12217" y="16120"/>
                      <a:pt x="12195" y="16120"/>
                    </a:cubicBezTo>
                    <a:cubicBezTo>
                      <a:pt x="12031" y="16120"/>
                      <a:pt x="11255" y="16026"/>
                      <a:pt x="10219" y="14380"/>
                    </a:cubicBezTo>
                    <a:cubicBezTo>
                      <a:pt x="9080" y="12492"/>
                      <a:pt x="3145" y="1911"/>
                      <a:pt x="3145" y="1911"/>
                    </a:cubicBezTo>
                    <a:cubicBezTo>
                      <a:pt x="3145" y="1911"/>
                      <a:pt x="2456" y="652"/>
                      <a:pt x="2966" y="202"/>
                    </a:cubicBezTo>
                    <a:cubicBezTo>
                      <a:pt x="3123" y="54"/>
                      <a:pt x="3077" y="0"/>
                      <a:pt x="2927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9" name="Google Shape;2139;p30"/>
              <p:cNvSpPr/>
              <p:nvPr/>
            </p:nvSpPr>
            <p:spPr>
              <a:xfrm>
                <a:off x="1197575" y="3592825"/>
                <a:ext cx="358950" cy="308400"/>
              </a:xfrm>
              <a:custGeom>
                <a:avLst/>
                <a:gdLst/>
                <a:ahLst/>
                <a:cxnLst/>
                <a:rect l="l" t="t" r="r" b="b"/>
                <a:pathLst>
                  <a:path w="14358" h="12336" extrusionOk="0">
                    <a:moveTo>
                      <a:pt x="6013" y="0"/>
                    </a:moveTo>
                    <a:cubicBezTo>
                      <a:pt x="5307" y="0"/>
                      <a:pt x="4624" y="150"/>
                      <a:pt x="3987" y="465"/>
                    </a:cubicBezTo>
                    <a:cubicBezTo>
                      <a:pt x="690" y="2114"/>
                      <a:pt x="0" y="7419"/>
                      <a:pt x="2488" y="12335"/>
                    </a:cubicBezTo>
                    <a:lnTo>
                      <a:pt x="2488" y="12335"/>
                    </a:lnTo>
                    <a:cubicBezTo>
                      <a:pt x="2484" y="12280"/>
                      <a:pt x="5122" y="5403"/>
                      <a:pt x="10603" y="5403"/>
                    </a:cubicBezTo>
                    <a:cubicBezTo>
                      <a:pt x="11733" y="5403"/>
                      <a:pt x="12984" y="5696"/>
                      <a:pt x="14358" y="6400"/>
                    </a:cubicBezTo>
                    <a:cubicBezTo>
                      <a:pt x="12235" y="2540"/>
                      <a:pt x="8927" y="0"/>
                      <a:pt x="6013" y="0"/>
                    </a:cubicBezTo>
                    <a:close/>
                    <a:moveTo>
                      <a:pt x="2488" y="12335"/>
                    </a:moveTo>
                    <a:cubicBezTo>
                      <a:pt x="2488" y="12335"/>
                      <a:pt x="2488" y="12335"/>
                      <a:pt x="2488" y="12335"/>
                    </a:cubicBezTo>
                    <a:cubicBezTo>
                      <a:pt x="2488" y="12335"/>
                      <a:pt x="2488" y="12335"/>
                      <a:pt x="2488" y="12335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0" name="Google Shape;2140;p30"/>
              <p:cNvSpPr/>
              <p:nvPr/>
            </p:nvSpPr>
            <p:spPr>
              <a:xfrm>
                <a:off x="952525" y="3706725"/>
                <a:ext cx="523825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20953" h="15124" extrusionOk="0">
                    <a:moveTo>
                      <a:pt x="13516" y="1"/>
                    </a:moveTo>
                    <a:cubicBezTo>
                      <a:pt x="11544" y="1"/>
                      <a:pt x="9329" y="577"/>
                      <a:pt x="7224" y="1754"/>
                    </a:cubicBezTo>
                    <a:cubicBezTo>
                      <a:pt x="2429" y="4452"/>
                      <a:pt x="1" y="9218"/>
                      <a:pt x="1799" y="12425"/>
                    </a:cubicBezTo>
                    <a:cubicBezTo>
                      <a:pt x="2803" y="14200"/>
                      <a:pt x="4911" y="15123"/>
                      <a:pt x="7411" y="15123"/>
                    </a:cubicBezTo>
                    <a:cubicBezTo>
                      <a:pt x="9388" y="15123"/>
                      <a:pt x="11611" y="14546"/>
                      <a:pt x="13729" y="13354"/>
                    </a:cubicBezTo>
                    <a:cubicBezTo>
                      <a:pt x="18495" y="10687"/>
                      <a:pt x="20953" y="5891"/>
                      <a:pt x="19124" y="2714"/>
                    </a:cubicBezTo>
                    <a:cubicBezTo>
                      <a:pt x="18120" y="922"/>
                      <a:pt x="16012" y="1"/>
                      <a:pt x="13516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1" name="Google Shape;2141;p30"/>
              <p:cNvSpPr/>
              <p:nvPr/>
            </p:nvSpPr>
            <p:spPr>
              <a:xfrm>
                <a:off x="973500" y="3721600"/>
                <a:ext cx="481125" cy="348150"/>
              </a:xfrm>
              <a:custGeom>
                <a:avLst/>
                <a:gdLst/>
                <a:ahLst/>
                <a:cxnLst/>
                <a:rect l="l" t="t" r="r" b="b"/>
                <a:pathLst>
                  <a:path w="19245" h="13926" extrusionOk="0">
                    <a:moveTo>
                      <a:pt x="12437" y="1"/>
                    </a:moveTo>
                    <a:cubicBezTo>
                      <a:pt x="10619" y="1"/>
                      <a:pt x="8575" y="538"/>
                      <a:pt x="6625" y="1639"/>
                    </a:cubicBezTo>
                    <a:cubicBezTo>
                      <a:pt x="2219" y="4097"/>
                      <a:pt x="1" y="8503"/>
                      <a:pt x="1649" y="11441"/>
                    </a:cubicBezTo>
                    <a:cubicBezTo>
                      <a:pt x="2570" y="13080"/>
                      <a:pt x="4508" y="13926"/>
                      <a:pt x="6801" y="13926"/>
                    </a:cubicBezTo>
                    <a:cubicBezTo>
                      <a:pt x="8617" y="13926"/>
                      <a:pt x="10656" y="13396"/>
                      <a:pt x="12590" y="12310"/>
                    </a:cubicBezTo>
                    <a:cubicBezTo>
                      <a:pt x="16996" y="9822"/>
                      <a:pt x="19244" y="5446"/>
                      <a:pt x="17596" y="2508"/>
                    </a:cubicBezTo>
                    <a:cubicBezTo>
                      <a:pt x="16660" y="854"/>
                      <a:pt x="14727" y="1"/>
                      <a:pt x="12437" y="1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2" name="Google Shape;2142;p30"/>
              <p:cNvSpPr/>
              <p:nvPr/>
            </p:nvSpPr>
            <p:spPr>
              <a:xfrm>
                <a:off x="987750" y="3746300"/>
                <a:ext cx="451475" cy="302550"/>
              </a:xfrm>
              <a:custGeom>
                <a:avLst/>
                <a:gdLst/>
                <a:ahLst/>
                <a:cxnLst/>
                <a:rect l="l" t="t" r="r" b="b"/>
                <a:pathLst>
                  <a:path w="18059" h="12102" extrusionOk="0">
                    <a:moveTo>
                      <a:pt x="16333" y="0"/>
                    </a:moveTo>
                    <a:cubicBezTo>
                      <a:pt x="16286" y="0"/>
                      <a:pt x="16272" y="51"/>
                      <a:pt x="16306" y="171"/>
                    </a:cubicBezTo>
                    <a:cubicBezTo>
                      <a:pt x="16516" y="861"/>
                      <a:pt x="15257" y="1550"/>
                      <a:pt x="15257" y="1550"/>
                    </a:cubicBezTo>
                    <a:cubicBezTo>
                      <a:pt x="15257" y="1550"/>
                      <a:pt x="4616" y="7395"/>
                      <a:pt x="2638" y="8354"/>
                    </a:cubicBezTo>
                    <a:cubicBezTo>
                      <a:pt x="1719" y="8814"/>
                      <a:pt x="1084" y="8937"/>
                      <a:pt x="668" y="8937"/>
                    </a:cubicBezTo>
                    <a:cubicBezTo>
                      <a:pt x="189" y="8937"/>
                      <a:pt x="0" y="8774"/>
                      <a:pt x="0" y="8774"/>
                    </a:cubicBezTo>
                    <a:lnTo>
                      <a:pt x="0" y="8774"/>
                    </a:lnTo>
                    <a:lnTo>
                      <a:pt x="630" y="10602"/>
                    </a:lnTo>
                    <a:lnTo>
                      <a:pt x="660" y="10632"/>
                    </a:lnTo>
                    <a:lnTo>
                      <a:pt x="660" y="10692"/>
                    </a:lnTo>
                    <a:lnTo>
                      <a:pt x="1859" y="12101"/>
                    </a:lnTo>
                    <a:cubicBezTo>
                      <a:pt x="1859" y="12101"/>
                      <a:pt x="1739" y="11262"/>
                      <a:pt x="3627" y="10093"/>
                    </a:cubicBezTo>
                    <a:cubicBezTo>
                      <a:pt x="5486" y="8924"/>
                      <a:pt x="16007" y="2899"/>
                      <a:pt x="16007" y="2899"/>
                    </a:cubicBezTo>
                    <a:cubicBezTo>
                      <a:pt x="16007" y="2899"/>
                      <a:pt x="16693" y="2507"/>
                      <a:pt x="17233" y="2507"/>
                    </a:cubicBezTo>
                    <a:cubicBezTo>
                      <a:pt x="17425" y="2507"/>
                      <a:pt x="17598" y="2556"/>
                      <a:pt x="17715" y="2689"/>
                    </a:cubicBezTo>
                    <a:cubicBezTo>
                      <a:pt x="17779" y="2758"/>
                      <a:pt x="17825" y="2788"/>
                      <a:pt x="17856" y="2788"/>
                    </a:cubicBezTo>
                    <a:cubicBezTo>
                      <a:pt x="18058" y="2788"/>
                      <a:pt x="17643" y="1528"/>
                      <a:pt x="17565" y="1191"/>
                    </a:cubicBezTo>
                    <a:lnTo>
                      <a:pt x="17535" y="1161"/>
                    </a:lnTo>
                    <a:cubicBezTo>
                      <a:pt x="17535" y="1161"/>
                      <a:pt x="17535" y="1161"/>
                      <a:pt x="17535" y="1131"/>
                    </a:cubicBezTo>
                    <a:cubicBezTo>
                      <a:pt x="17317" y="888"/>
                      <a:pt x="16532" y="0"/>
                      <a:pt x="16333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3" name="Google Shape;2143;p30"/>
              <p:cNvSpPr/>
              <p:nvPr/>
            </p:nvSpPr>
            <p:spPr>
              <a:xfrm>
                <a:off x="1094900" y="3291575"/>
                <a:ext cx="523075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20923" h="15124" extrusionOk="0">
                    <a:moveTo>
                      <a:pt x="13517" y="1"/>
                    </a:moveTo>
                    <a:cubicBezTo>
                      <a:pt x="11544" y="1"/>
                      <a:pt x="9329" y="577"/>
                      <a:pt x="7225" y="1755"/>
                    </a:cubicBezTo>
                    <a:cubicBezTo>
                      <a:pt x="2429" y="4452"/>
                      <a:pt x="1" y="9218"/>
                      <a:pt x="1799" y="12426"/>
                    </a:cubicBezTo>
                    <a:cubicBezTo>
                      <a:pt x="2803" y="14200"/>
                      <a:pt x="4911" y="15124"/>
                      <a:pt x="7411" y="15124"/>
                    </a:cubicBezTo>
                    <a:cubicBezTo>
                      <a:pt x="9388" y="15124"/>
                      <a:pt x="11611" y="14546"/>
                      <a:pt x="13729" y="13355"/>
                    </a:cubicBezTo>
                    <a:cubicBezTo>
                      <a:pt x="18525" y="10687"/>
                      <a:pt x="20923" y="5891"/>
                      <a:pt x="19124" y="2714"/>
                    </a:cubicBezTo>
                    <a:cubicBezTo>
                      <a:pt x="18120" y="923"/>
                      <a:pt x="16012" y="1"/>
                      <a:pt x="13517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4" name="Google Shape;2144;p30"/>
              <p:cNvSpPr/>
              <p:nvPr/>
            </p:nvSpPr>
            <p:spPr>
              <a:xfrm>
                <a:off x="1115900" y="3306775"/>
                <a:ext cx="481100" cy="347850"/>
              </a:xfrm>
              <a:custGeom>
                <a:avLst/>
                <a:gdLst/>
                <a:ahLst/>
                <a:cxnLst/>
                <a:rect l="l" t="t" r="r" b="b"/>
                <a:pathLst>
                  <a:path w="19244" h="13914" extrusionOk="0">
                    <a:moveTo>
                      <a:pt x="12458" y="0"/>
                    </a:moveTo>
                    <a:cubicBezTo>
                      <a:pt x="10633" y="0"/>
                      <a:pt x="8578" y="536"/>
                      <a:pt x="6624" y="1626"/>
                    </a:cubicBezTo>
                    <a:cubicBezTo>
                      <a:pt x="2248" y="4084"/>
                      <a:pt x="0" y="8460"/>
                      <a:pt x="1649" y="11428"/>
                    </a:cubicBezTo>
                    <a:cubicBezTo>
                      <a:pt x="2569" y="13067"/>
                      <a:pt x="4507" y="13913"/>
                      <a:pt x="6806" y="13913"/>
                    </a:cubicBezTo>
                    <a:cubicBezTo>
                      <a:pt x="8626" y="13913"/>
                      <a:pt x="10672" y="13383"/>
                      <a:pt x="12619" y="12297"/>
                    </a:cubicBezTo>
                    <a:cubicBezTo>
                      <a:pt x="17025" y="9809"/>
                      <a:pt x="19243" y="5433"/>
                      <a:pt x="17595" y="2496"/>
                    </a:cubicBezTo>
                    <a:cubicBezTo>
                      <a:pt x="16677" y="844"/>
                      <a:pt x="14748" y="0"/>
                      <a:pt x="12458" y="0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5" name="Google Shape;2145;p30"/>
              <p:cNvSpPr/>
              <p:nvPr/>
            </p:nvSpPr>
            <p:spPr>
              <a:xfrm>
                <a:off x="1130875" y="3331150"/>
                <a:ext cx="449975" cy="302550"/>
              </a:xfrm>
              <a:custGeom>
                <a:avLst/>
                <a:gdLst/>
                <a:ahLst/>
                <a:cxnLst/>
                <a:rect l="l" t="t" r="r" b="b"/>
                <a:pathLst>
                  <a:path w="17999" h="12102" extrusionOk="0">
                    <a:moveTo>
                      <a:pt x="16322" y="1"/>
                    </a:moveTo>
                    <a:cubicBezTo>
                      <a:pt x="16277" y="1"/>
                      <a:pt x="16266" y="51"/>
                      <a:pt x="16306" y="172"/>
                    </a:cubicBezTo>
                    <a:cubicBezTo>
                      <a:pt x="16516" y="831"/>
                      <a:pt x="15257" y="1551"/>
                      <a:pt x="15257" y="1551"/>
                    </a:cubicBezTo>
                    <a:cubicBezTo>
                      <a:pt x="15257" y="1551"/>
                      <a:pt x="4617" y="7396"/>
                      <a:pt x="2638" y="8355"/>
                    </a:cubicBezTo>
                    <a:cubicBezTo>
                      <a:pt x="1719" y="8814"/>
                      <a:pt x="1084" y="8937"/>
                      <a:pt x="668" y="8937"/>
                    </a:cubicBezTo>
                    <a:cubicBezTo>
                      <a:pt x="189" y="8937"/>
                      <a:pt x="1" y="8774"/>
                      <a:pt x="0" y="8774"/>
                    </a:cubicBezTo>
                    <a:lnTo>
                      <a:pt x="0" y="8774"/>
                    </a:lnTo>
                    <a:lnTo>
                      <a:pt x="630" y="10603"/>
                    </a:lnTo>
                    <a:lnTo>
                      <a:pt x="630" y="10633"/>
                    </a:lnTo>
                    <a:lnTo>
                      <a:pt x="630" y="10693"/>
                    </a:lnTo>
                    <a:lnTo>
                      <a:pt x="1859" y="12101"/>
                    </a:lnTo>
                    <a:cubicBezTo>
                      <a:pt x="1859" y="12101"/>
                      <a:pt x="1739" y="11262"/>
                      <a:pt x="3597" y="10093"/>
                    </a:cubicBezTo>
                    <a:cubicBezTo>
                      <a:pt x="5456" y="8924"/>
                      <a:pt x="15977" y="2899"/>
                      <a:pt x="15977" y="2899"/>
                    </a:cubicBezTo>
                    <a:cubicBezTo>
                      <a:pt x="15977" y="2899"/>
                      <a:pt x="16663" y="2507"/>
                      <a:pt x="17215" y="2507"/>
                    </a:cubicBezTo>
                    <a:cubicBezTo>
                      <a:pt x="17411" y="2507"/>
                      <a:pt x="17590" y="2556"/>
                      <a:pt x="17715" y="2690"/>
                    </a:cubicBezTo>
                    <a:cubicBezTo>
                      <a:pt x="17764" y="2745"/>
                      <a:pt x="17799" y="2770"/>
                      <a:pt x="17824" y="2770"/>
                    </a:cubicBezTo>
                    <a:cubicBezTo>
                      <a:pt x="17998" y="2770"/>
                      <a:pt x="17640" y="1532"/>
                      <a:pt x="17535" y="1191"/>
                    </a:cubicBezTo>
                    <a:lnTo>
                      <a:pt x="17505" y="1161"/>
                    </a:lnTo>
                    <a:lnTo>
                      <a:pt x="17505" y="1131"/>
                    </a:lnTo>
                    <a:cubicBezTo>
                      <a:pt x="17312" y="889"/>
                      <a:pt x="16511" y="1"/>
                      <a:pt x="16322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146" name="Google Shape;2146;p30"/>
          <p:cNvGrpSpPr/>
          <p:nvPr/>
        </p:nvGrpSpPr>
        <p:grpSpPr>
          <a:xfrm>
            <a:off x="1562657" y="1371650"/>
            <a:ext cx="2557843" cy="1000550"/>
            <a:chOff x="1562657" y="1371650"/>
            <a:chExt cx="2557843" cy="1000550"/>
          </a:xfrm>
        </p:grpSpPr>
        <p:sp>
          <p:nvSpPr>
            <p:cNvPr id="2147" name="Google Shape;2147;p30"/>
            <p:cNvSpPr txBox="1"/>
            <p:nvPr/>
          </p:nvSpPr>
          <p:spPr>
            <a:xfrm>
              <a:off x="2108700" y="1621300"/>
              <a:ext cx="2011800" cy="7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place. The planet is full of iron oxide dust 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148" name="Google Shape;2148;p30"/>
            <p:cNvSpPr txBox="1"/>
            <p:nvPr/>
          </p:nvSpPr>
          <p:spPr>
            <a:xfrm>
              <a:off x="2108700" y="1371650"/>
              <a:ext cx="861000" cy="28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2149" name="Google Shape;2149;p30"/>
            <p:cNvGrpSpPr/>
            <p:nvPr/>
          </p:nvGrpSpPr>
          <p:grpSpPr>
            <a:xfrm>
              <a:off x="1562657" y="1653654"/>
              <a:ext cx="546051" cy="567712"/>
              <a:chOff x="3315425" y="571950"/>
              <a:chExt cx="1184750" cy="1235500"/>
            </a:xfrm>
          </p:grpSpPr>
          <p:sp>
            <p:nvSpPr>
              <p:cNvPr id="2150" name="Google Shape;2150;p30"/>
              <p:cNvSpPr/>
              <p:nvPr/>
            </p:nvSpPr>
            <p:spPr>
              <a:xfrm>
                <a:off x="3315425" y="571950"/>
                <a:ext cx="1175000" cy="1233100"/>
              </a:xfrm>
              <a:custGeom>
                <a:avLst/>
                <a:gdLst/>
                <a:ahLst/>
                <a:cxnLst/>
                <a:rect l="l" t="t" r="r" b="b"/>
                <a:pathLst>
                  <a:path w="47000" h="49324" extrusionOk="0">
                    <a:moveTo>
                      <a:pt x="5291" y="0"/>
                    </a:moveTo>
                    <a:cubicBezTo>
                      <a:pt x="4514" y="0"/>
                      <a:pt x="3739" y="293"/>
                      <a:pt x="3147" y="885"/>
                    </a:cubicBezTo>
                    <a:lnTo>
                      <a:pt x="1409" y="2473"/>
                    </a:lnTo>
                    <a:cubicBezTo>
                      <a:pt x="120" y="3612"/>
                      <a:pt x="0" y="5561"/>
                      <a:pt x="1139" y="6820"/>
                    </a:cubicBezTo>
                    <a:lnTo>
                      <a:pt x="40645" y="49323"/>
                    </a:lnTo>
                    <a:lnTo>
                      <a:pt x="47000" y="43418"/>
                    </a:lnTo>
                    <a:lnTo>
                      <a:pt x="7494" y="915"/>
                    </a:lnTo>
                    <a:cubicBezTo>
                      <a:pt x="6887" y="308"/>
                      <a:pt x="6088" y="0"/>
                      <a:pt x="5291" y="0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151" name="Google Shape;2151;p30"/>
              <p:cNvGrpSpPr/>
              <p:nvPr/>
            </p:nvGrpSpPr>
            <p:grpSpPr>
              <a:xfrm>
                <a:off x="3374600" y="590300"/>
                <a:ext cx="1008654" cy="1127823"/>
                <a:chOff x="3374600" y="590300"/>
                <a:chExt cx="1008654" cy="1127823"/>
              </a:xfrm>
            </p:grpSpPr>
            <p:sp>
              <p:nvSpPr>
                <p:cNvPr id="2152" name="Google Shape;2152;p30"/>
                <p:cNvSpPr/>
                <p:nvPr/>
              </p:nvSpPr>
              <p:spPr>
                <a:xfrm>
                  <a:off x="3374600" y="590300"/>
                  <a:ext cx="129480" cy="18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6" h="7375" extrusionOk="0">
                      <a:moveTo>
                        <a:pt x="5066" y="1"/>
                      </a:moveTo>
                      <a:lnTo>
                        <a:pt x="0" y="7195"/>
                      </a:lnTo>
                      <a:lnTo>
                        <a:pt x="240" y="7375"/>
                      </a:lnTo>
                      <a:lnTo>
                        <a:pt x="5306" y="181"/>
                      </a:lnTo>
                      <a:lnTo>
                        <a:pt x="5066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3" name="Google Shape;2153;p30"/>
                <p:cNvSpPr/>
                <p:nvPr/>
              </p:nvSpPr>
              <p:spPr>
                <a:xfrm>
                  <a:off x="3474794" y="683373"/>
                  <a:ext cx="120710" cy="174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7" h="7375" extrusionOk="0">
                      <a:moveTo>
                        <a:pt x="5096" y="1"/>
                      </a:moveTo>
                      <a:lnTo>
                        <a:pt x="1" y="7195"/>
                      </a:lnTo>
                      <a:lnTo>
                        <a:pt x="241" y="7375"/>
                      </a:lnTo>
                      <a:lnTo>
                        <a:pt x="5336" y="181"/>
                      </a:lnTo>
                      <a:lnTo>
                        <a:pt x="5096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4" name="Google Shape;2154;p30"/>
                <p:cNvSpPr/>
                <p:nvPr/>
              </p:nvSpPr>
              <p:spPr>
                <a:xfrm>
                  <a:off x="3584505" y="816735"/>
                  <a:ext cx="129504" cy="179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7" h="7345" extrusionOk="0">
                      <a:moveTo>
                        <a:pt x="5067" y="1"/>
                      </a:moveTo>
                      <a:lnTo>
                        <a:pt x="1" y="7195"/>
                      </a:lnTo>
                      <a:lnTo>
                        <a:pt x="241" y="7345"/>
                      </a:lnTo>
                      <a:lnTo>
                        <a:pt x="5306" y="151"/>
                      </a:lnTo>
                      <a:lnTo>
                        <a:pt x="5067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5" name="Google Shape;2155;p30"/>
                <p:cNvSpPr/>
                <p:nvPr/>
              </p:nvSpPr>
              <p:spPr>
                <a:xfrm>
                  <a:off x="3669350" y="908341"/>
                  <a:ext cx="129504" cy="18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7" h="7375" extrusionOk="0">
                      <a:moveTo>
                        <a:pt x="5067" y="1"/>
                      </a:moveTo>
                      <a:lnTo>
                        <a:pt x="1" y="7195"/>
                      </a:lnTo>
                      <a:lnTo>
                        <a:pt x="241" y="7374"/>
                      </a:lnTo>
                      <a:lnTo>
                        <a:pt x="5306" y="181"/>
                      </a:lnTo>
                      <a:lnTo>
                        <a:pt x="5067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6" name="Google Shape;2156;p30"/>
                <p:cNvSpPr/>
                <p:nvPr/>
              </p:nvSpPr>
              <p:spPr>
                <a:xfrm>
                  <a:off x="3754927" y="1000680"/>
                  <a:ext cx="129504" cy="179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7" h="7345" extrusionOk="0">
                      <a:moveTo>
                        <a:pt x="5067" y="0"/>
                      </a:moveTo>
                      <a:lnTo>
                        <a:pt x="1" y="7164"/>
                      </a:lnTo>
                      <a:lnTo>
                        <a:pt x="241" y="7344"/>
                      </a:lnTo>
                      <a:lnTo>
                        <a:pt x="5306" y="150"/>
                      </a:lnTo>
                      <a:lnTo>
                        <a:pt x="5067" y="0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7" name="Google Shape;2157;p30"/>
                <p:cNvSpPr/>
                <p:nvPr/>
              </p:nvSpPr>
              <p:spPr>
                <a:xfrm>
                  <a:off x="3837576" y="1090086"/>
                  <a:ext cx="130236" cy="179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7" h="7345" extrusionOk="0">
                      <a:moveTo>
                        <a:pt x="5067" y="0"/>
                      </a:moveTo>
                      <a:lnTo>
                        <a:pt x="1" y="7194"/>
                      </a:lnTo>
                      <a:lnTo>
                        <a:pt x="241" y="7344"/>
                      </a:lnTo>
                      <a:lnTo>
                        <a:pt x="5336" y="150"/>
                      </a:lnTo>
                      <a:lnTo>
                        <a:pt x="5067" y="0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8" name="Google Shape;2158;p30"/>
                <p:cNvSpPr/>
                <p:nvPr/>
              </p:nvSpPr>
              <p:spPr>
                <a:xfrm>
                  <a:off x="3923153" y="1181692"/>
                  <a:ext cx="129504" cy="179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7" h="7344" extrusionOk="0">
                      <a:moveTo>
                        <a:pt x="5067" y="0"/>
                      </a:moveTo>
                      <a:lnTo>
                        <a:pt x="1" y="7194"/>
                      </a:lnTo>
                      <a:lnTo>
                        <a:pt x="241" y="7344"/>
                      </a:lnTo>
                      <a:lnTo>
                        <a:pt x="5306" y="180"/>
                      </a:lnTo>
                      <a:lnTo>
                        <a:pt x="5067" y="0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59" name="Google Shape;2159;p30"/>
                <p:cNvSpPr/>
                <p:nvPr/>
              </p:nvSpPr>
              <p:spPr>
                <a:xfrm>
                  <a:off x="4007999" y="1273273"/>
                  <a:ext cx="130236" cy="18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7" h="7375" extrusionOk="0">
                      <a:moveTo>
                        <a:pt x="5067" y="1"/>
                      </a:moveTo>
                      <a:lnTo>
                        <a:pt x="1" y="7195"/>
                      </a:lnTo>
                      <a:lnTo>
                        <a:pt x="241" y="7375"/>
                      </a:lnTo>
                      <a:lnTo>
                        <a:pt x="5336" y="181"/>
                      </a:lnTo>
                      <a:lnTo>
                        <a:pt x="5067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0" name="Google Shape;2160;p30"/>
                <p:cNvSpPr/>
                <p:nvPr/>
              </p:nvSpPr>
              <p:spPr>
                <a:xfrm>
                  <a:off x="4082619" y="1353902"/>
                  <a:ext cx="130212" cy="180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6" h="7374" extrusionOk="0">
                      <a:moveTo>
                        <a:pt x="5066" y="0"/>
                      </a:moveTo>
                      <a:lnTo>
                        <a:pt x="0" y="7194"/>
                      </a:lnTo>
                      <a:lnTo>
                        <a:pt x="240" y="7374"/>
                      </a:lnTo>
                      <a:lnTo>
                        <a:pt x="5336" y="180"/>
                      </a:lnTo>
                      <a:lnTo>
                        <a:pt x="5066" y="0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1" name="Google Shape;2161;p30"/>
                <p:cNvSpPr/>
                <p:nvPr/>
              </p:nvSpPr>
              <p:spPr>
                <a:xfrm>
                  <a:off x="4168197" y="1446217"/>
                  <a:ext cx="129480" cy="179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6" h="7345" extrusionOk="0">
                      <a:moveTo>
                        <a:pt x="5066" y="1"/>
                      </a:moveTo>
                      <a:lnTo>
                        <a:pt x="0" y="7165"/>
                      </a:lnTo>
                      <a:lnTo>
                        <a:pt x="240" y="7345"/>
                      </a:lnTo>
                      <a:lnTo>
                        <a:pt x="5306" y="151"/>
                      </a:lnTo>
                      <a:lnTo>
                        <a:pt x="5066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2" name="Google Shape;2162;p30"/>
                <p:cNvSpPr/>
                <p:nvPr/>
              </p:nvSpPr>
              <p:spPr>
                <a:xfrm>
                  <a:off x="4253042" y="1537823"/>
                  <a:ext cx="130212" cy="18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6" h="7375" extrusionOk="0">
                      <a:moveTo>
                        <a:pt x="5096" y="1"/>
                      </a:moveTo>
                      <a:lnTo>
                        <a:pt x="0" y="7194"/>
                      </a:lnTo>
                      <a:lnTo>
                        <a:pt x="270" y="7374"/>
                      </a:lnTo>
                      <a:lnTo>
                        <a:pt x="5336" y="180"/>
                      </a:lnTo>
                      <a:lnTo>
                        <a:pt x="5096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63" name="Google Shape;2163;p30"/>
              <p:cNvSpPr/>
              <p:nvPr/>
            </p:nvSpPr>
            <p:spPr>
              <a:xfrm>
                <a:off x="4319550" y="1653900"/>
                <a:ext cx="180625" cy="153550"/>
              </a:xfrm>
              <a:custGeom>
                <a:avLst/>
                <a:gdLst/>
                <a:ahLst/>
                <a:cxnLst/>
                <a:rect l="l" t="t" r="r" b="b"/>
                <a:pathLst>
                  <a:path w="7225" h="6142" extrusionOk="0">
                    <a:moveTo>
                      <a:pt x="6395" y="0"/>
                    </a:moveTo>
                    <a:cubicBezTo>
                      <a:pt x="5667" y="0"/>
                      <a:pt x="4227" y="861"/>
                      <a:pt x="2788" y="2178"/>
                    </a:cubicBezTo>
                    <a:cubicBezTo>
                      <a:pt x="1050" y="3797"/>
                      <a:pt x="0" y="5536"/>
                      <a:pt x="450" y="6015"/>
                    </a:cubicBezTo>
                    <a:cubicBezTo>
                      <a:pt x="530" y="6101"/>
                      <a:pt x="653" y="6141"/>
                      <a:pt x="811" y="6141"/>
                    </a:cubicBezTo>
                    <a:cubicBezTo>
                      <a:pt x="1539" y="6141"/>
                      <a:pt x="3008" y="5277"/>
                      <a:pt x="4437" y="3947"/>
                    </a:cubicBezTo>
                    <a:cubicBezTo>
                      <a:pt x="6175" y="2328"/>
                      <a:pt x="7224" y="620"/>
                      <a:pt x="6775" y="140"/>
                    </a:cubicBezTo>
                    <a:cubicBezTo>
                      <a:pt x="6691" y="45"/>
                      <a:pt x="6562" y="0"/>
                      <a:pt x="6395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4" name="Google Shape;2164;p30"/>
              <p:cNvSpPr/>
              <p:nvPr/>
            </p:nvSpPr>
            <p:spPr>
              <a:xfrm>
                <a:off x="3325925" y="629800"/>
                <a:ext cx="1050050" cy="1173575"/>
              </a:xfrm>
              <a:custGeom>
                <a:avLst/>
                <a:gdLst/>
                <a:ahLst/>
                <a:cxnLst/>
                <a:rect l="l" t="t" r="r" b="b"/>
                <a:pathLst>
                  <a:path w="42002" h="46943" extrusionOk="0">
                    <a:moveTo>
                      <a:pt x="40292" y="46943"/>
                    </a:moveTo>
                    <a:lnTo>
                      <a:pt x="40387" y="45708"/>
                    </a:lnTo>
                    <a:lnTo>
                      <a:pt x="42002" y="43712"/>
                    </a:lnTo>
                    <a:lnTo>
                      <a:pt x="856" y="0"/>
                    </a:lnTo>
                    <a:lnTo>
                      <a:pt x="95" y="1140"/>
                    </a:lnTo>
                    <a:lnTo>
                      <a:pt x="0" y="2091"/>
                    </a:lnTo>
                    <a:lnTo>
                      <a:pt x="95" y="3421"/>
                    </a:lnTo>
                    <a:lnTo>
                      <a:pt x="285" y="4466"/>
                    </a:lnTo>
                    <a:lnTo>
                      <a:pt x="2186" y="6082"/>
                    </a:lnTo>
                    <a:close/>
                  </a:path>
                </a:pathLst>
              </a:custGeom>
              <a:solidFill>
                <a:srgbClr val="FFFFFF">
                  <a:alpha val="41900"/>
                </a:srgbClr>
              </a:solidFill>
              <a:ln>
                <a:noFill/>
              </a:ln>
            </p:spPr>
          </p:sp>
          <p:grpSp>
            <p:nvGrpSpPr>
              <p:cNvPr id="2165" name="Google Shape;2165;p30"/>
              <p:cNvGrpSpPr/>
              <p:nvPr/>
            </p:nvGrpSpPr>
            <p:grpSpPr>
              <a:xfrm>
                <a:off x="3450300" y="710950"/>
                <a:ext cx="272775" cy="267550"/>
                <a:chOff x="3450300" y="710950"/>
                <a:chExt cx="272775" cy="267550"/>
              </a:xfrm>
            </p:grpSpPr>
            <p:sp>
              <p:nvSpPr>
                <p:cNvPr id="2166" name="Google Shape;2166;p30"/>
                <p:cNvSpPr/>
                <p:nvPr/>
              </p:nvSpPr>
              <p:spPr>
                <a:xfrm>
                  <a:off x="3450300" y="710950"/>
                  <a:ext cx="199350" cy="18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4" h="7555" extrusionOk="0">
                      <a:moveTo>
                        <a:pt x="7014" y="1"/>
                      </a:moveTo>
                      <a:lnTo>
                        <a:pt x="0" y="6535"/>
                      </a:lnTo>
                      <a:lnTo>
                        <a:pt x="960" y="7554"/>
                      </a:lnTo>
                      <a:lnTo>
                        <a:pt x="7974" y="1050"/>
                      </a:lnTo>
                      <a:lnTo>
                        <a:pt x="7014" y="1"/>
                      </a:lnTo>
                      <a:close/>
                    </a:path>
                  </a:pathLst>
                </a:custGeom>
                <a:solidFill>
                  <a:srgbClr val="4040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7" name="Google Shape;2167;p30"/>
                <p:cNvSpPr/>
                <p:nvPr/>
              </p:nvSpPr>
              <p:spPr>
                <a:xfrm>
                  <a:off x="3471275" y="733425"/>
                  <a:ext cx="217350" cy="20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4" h="8304" extrusionOk="0">
                      <a:moveTo>
                        <a:pt x="7015" y="1"/>
                      </a:moveTo>
                      <a:lnTo>
                        <a:pt x="1" y="6535"/>
                      </a:lnTo>
                      <a:lnTo>
                        <a:pt x="1679" y="8304"/>
                      </a:lnTo>
                      <a:lnTo>
                        <a:pt x="8693" y="1799"/>
                      </a:lnTo>
                      <a:lnTo>
                        <a:pt x="701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8" name="Google Shape;2168;p30"/>
                <p:cNvSpPr/>
                <p:nvPr/>
              </p:nvSpPr>
              <p:spPr>
                <a:xfrm>
                  <a:off x="3513250" y="777650"/>
                  <a:ext cx="204600" cy="19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4" h="7794" extrusionOk="0">
                      <a:moveTo>
                        <a:pt x="6804" y="0"/>
                      </a:moveTo>
                      <a:lnTo>
                        <a:pt x="0" y="6355"/>
                      </a:lnTo>
                      <a:lnTo>
                        <a:pt x="1349" y="7794"/>
                      </a:lnTo>
                      <a:lnTo>
                        <a:pt x="8183" y="1469"/>
                      </a:lnTo>
                      <a:lnTo>
                        <a:pt x="6804" y="0"/>
                      </a:lnTo>
                      <a:close/>
                    </a:path>
                  </a:pathLst>
                </a:custGeom>
                <a:solidFill>
                  <a:srgbClr val="F5DA0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69" name="Google Shape;2169;p30"/>
                <p:cNvSpPr/>
                <p:nvPr/>
              </p:nvSpPr>
              <p:spPr>
                <a:xfrm>
                  <a:off x="3508000" y="773150"/>
                  <a:ext cx="215075" cy="205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3" h="8214" extrusionOk="0">
                      <a:moveTo>
                        <a:pt x="7044" y="420"/>
                      </a:moveTo>
                      <a:lnTo>
                        <a:pt x="8183" y="1649"/>
                      </a:lnTo>
                      <a:lnTo>
                        <a:pt x="1589" y="7794"/>
                      </a:lnTo>
                      <a:lnTo>
                        <a:pt x="450" y="6535"/>
                      </a:lnTo>
                      <a:lnTo>
                        <a:pt x="7044" y="420"/>
                      </a:lnTo>
                      <a:close/>
                      <a:moveTo>
                        <a:pt x="7044" y="1"/>
                      </a:moveTo>
                      <a:lnTo>
                        <a:pt x="0" y="6535"/>
                      </a:lnTo>
                      <a:lnTo>
                        <a:pt x="1559" y="8214"/>
                      </a:lnTo>
                      <a:lnTo>
                        <a:pt x="8603" y="1679"/>
                      </a:lnTo>
                      <a:lnTo>
                        <a:pt x="7044" y="1"/>
                      </a:lnTo>
                      <a:close/>
                    </a:path>
                  </a:pathLst>
                </a:custGeom>
                <a:solidFill>
                  <a:srgbClr val="FFF1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0" name="Google Shape;2170;p30"/>
                <p:cNvSpPr/>
                <p:nvPr/>
              </p:nvSpPr>
              <p:spPr>
                <a:xfrm>
                  <a:off x="3621900" y="720750"/>
                  <a:ext cx="68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24" extrusionOk="0">
                      <a:moveTo>
                        <a:pt x="110" y="1"/>
                      </a:moveTo>
                      <a:cubicBezTo>
                        <a:pt x="84" y="1"/>
                        <a:pt x="56" y="9"/>
                        <a:pt x="30" y="28"/>
                      </a:cubicBezTo>
                      <a:cubicBezTo>
                        <a:pt x="0" y="58"/>
                        <a:pt x="0" y="148"/>
                        <a:pt x="30" y="178"/>
                      </a:cubicBezTo>
                      <a:cubicBezTo>
                        <a:pt x="60" y="208"/>
                        <a:pt x="90" y="223"/>
                        <a:pt x="120" y="223"/>
                      </a:cubicBezTo>
                      <a:cubicBezTo>
                        <a:pt x="150" y="223"/>
                        <a:pt x="180" y="208"/>
                        <a:pt x="210" y="178"/>
                      </a:cubicBezTo>
                      <a:lnTo>
                        <a:pt x="180" y="178"/>
                      </a:lnTo>
                      <a:cubicBezTo>
                        <a:pt x="274" y="108"/>
                        <a:pt x="203" y="1"/>
                        <a:pt x="11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1" name="Google Shape;2171;p30"/>
                <p:cNvSpPr/>
                <p:nvPr/>
              </p:nvSpPr>
              <p:spPr>
                <a:xfrm>
                  <a:off x="3615900" y="726125"/>
                  <a:ext cx="602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6" extrusionOk="0">
                      <a:moveTo>
                        <a:pt x="121" y="1"/>
                      </a:moveTo>
                      <a:cubicBezTo>
                        <a:pt x="91" y="1"/>
                        <a:pt x="61" y="8"/>
                        <a:pt x="31" y="23"/>
                      </a:cubicBezTo>
                      <a:cubicBezTo>
                        <a:pt x="1" y="83"/>
                        <a:pt x="1" y="143"/>
                        <a:pt x="31" y="203"/>
                      </a:cubicBezTo>
                      <a:cubicBezTo>
                        <a:pt x="61" y="218"/>
                        <a:pt x="91" y="226"/>
                        <a:pt x="121" y="226"/>
                      </a:cubicBezTo>
                      <a:cubicBezTo>
                        <a:pt x="151" y="226"/>
                        <a:pt x="181" y="218"/>
                        <a:pt x="211" y="203"/>
                      </a:cubicBezTo>
                      <a:cubicBezTo>
                        <a:pt x="240" y="143"/>
                        <a:pt x="240" y="83"/>
                        <a:pt x="211" y="23"/>
                      </a:cubicBezTo>
                      <a:cubicBezTo>
                        <a:pt x="181" y="8"/>
                        <a:pt x="151" y="1"/>
                        <a:pt x="1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2" name="Google Shape;2172;p30"/>
                <p:cNvSpPr/>
                <p:nvPr/>
              </p:nvSpPr>
              <p:spPr>
                <a:xfrm>
                  <a:off x="3612500" y="732100"/>
                  <a:ext cx="3425" cy="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98" extrusionOk="0">
                      <a:moveTo>
                        <a:pt x="64" y="1"/>
                      </a:moveTo>
                      <a:cubicBezTo>
                        <a:pt x="1" y="1"/>
                        <a:pt x="1" y="197"/>
                        <a:pt x="64" y="197"/>
                      </a:cubicBezTo>
                      <a:cubicBezTo>
                        <a:pt x="76" y="197"/>
                        <a:pt x="90" y="190"/>
                        <a:pt x="107" y="174"/>
                      </a:cubicBezTo>
                      <a:cubicBezTo>
                        <a:pt x="137" y="144"/>
                        <a:pt x="137" y="54"/>
                        <a:pt x="107" y="24"/>
                      </a:cubicBezTo>
                      <a:cubicBezTo>
                        <a:pt x="90" y="8"/>
                        <a:pt x="76" y="1"/>
                        <a:pt x="6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3" name="Google Shape;2173;p30"/>
                <p:cNvSpPr/>
                <p:nvPr/>
              </p:nvSpPr>
              <p:spPr>
                <a:xfrm>
                  <a:off x="3603925" y="737375"/>
                  <a:ext cx="6000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" h="226" extrusionOk="0">
                      <a:moveTo>
                        <a:pt x="120" y="0"/>
                      </a:moveTo>
                      <a:cubicBezTo>
                        <a:pt x="90" y="0"/>
                        <a:pt x="60" y="8"/>
                        <a:pt x="30" y="23"/>
                      </a:cubicBezTo>
                      <a:cubicBezTo>
                        <a:pt x="0" y="83"/>
                        <a:pt x="0" y="143"/>
                        <a:pt x="30" y="203"/>
                      </a:cubicBezTo>
                      <a:cubicBezTo>
                        <a:pt x="60" y="218"/>
                        <a:pt x="90" y="225"/>
                        <a:pt x="120" y="225"/>
                      </a:cubicBezTo>
                      <a:cubicBezTo>
                        <a:pt x="150" y="225"/>
                        <a:pt x="180" y="218"/>
                        <a:pt x="210" y="203"/>
                      </a:cubicBezTo>
                      <a:cubicBezTo>
                        <a:pt x="240" y="143"/>
                        <a:pt x="240" y="83"/>
                        <a:pt x="210" y="23"/>
                      </a:cubicBezTo>
                      <a:cubicBezTo>
                        <a:pt x="180" y="8"/>
                        <a:pt x="15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4" name="Google Shape;2174;p30"/>
                <p:cNvSpPr/>
                <p:nvPr/>
              </p:nvSpPr>
              <p:spPr>
                <a:xfrm>
                  <a:off x="3597925" y="743225"/>
                  <a:ext cx="68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24" extrusionOk="0">
                      <a:moveTo>
                        <a:pt x="109" y="1"/>
                      </a:moveTo>
                      <a:cubicBezTo>
                        <a:pt x="84" y="1"/>
                        <a:pt x="56" y="9"/>
                        <a:pt x="30" y="29"/>
                      </a:cubicBezTo>
                      <a:cubicBezTo>
                        <a:pt x="0" y="59"/>
                        <a:pt x="0" y="149"/>
                        <a:pt x="30" y="178"/>
                      </a:cubicBezTo>
                      <a:cubicBezTo>
                        <a:pt x="60" y="208"/>
                        <a:pt x="90" y="223"/>
                        <a:pt x="120" y="223"/>
                      </a:cubicBezTo>
                      <a:cubicBezTo>
                        <a:pt x="150" y="223"/>
                        <a:pt x="180" y="208"/>
                        <a:pt x="210" y="178"/>
                      </a:cubicBezTo>
                      <a:lnTo>
                        <a:pt x="180" y="178"/>
                      </a:lnTo>
                      <a:cubicBezTo>
                        <a:pt x="274" y="108"/>
                        <a:pt x="202" y="1"/>
                        <a:pt x="10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5" name="Google Shape;2175;p30"/>
                <p:cNvSpPr/>
                <p:nvPr/>
              </p:nvSpPr>
              <p:spPr>
                <a:xfrm>
                  <a:off x="3591550" y="749150"/>
                  <a:ext cx="6400" cy="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" h="204" extrusionOk="0">
                      <a:moveTo>
                        <a:pt x="140" y="0"/>
                      </a:moveTo>
                      <a:cubicBezTo>
                        <a:pt x="58" y="0"/>
                        <a:pt x="0" y="91"/>
                        <a:pt x="45" y="181"/>
                      </a:cubicBezTo>
                      <a:cubicBezTo>
                        <a:pt x="75" y="196"/>
                        <a:pt x="105" y="204"/>
                        <a:pt x="135" y="204"/>
                      </a:cubicBezTo>
                      <a:cubicBezTo>
                        <a:pt x="165" y="204"/>
                        <a:pt x="195" y="196"/>
                        <a:pt x="225" y="181"/>
                      </a:cubicBezTo>
                      <a:cubicBezTo>
                        <a:pt x="255" y="121"/>
                        <a:pt x="255" y="61"/>
                        <a:pt x="225" y="31"/>
                      </a:cubicBezTo>
                      <a:cubicBezTo>
                        <a:pt x="196" y="9"/>
                        <a:pt x="167" y="0"/>
                        <a:pt x="14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6" name="Google Shape;2176;p30"/>
                <p:cNvSpPr/>
                <p:nvPr/>
              </p:nvSpPr>
              <p:spPr>
                <a:xfrm>
                  <a:off x="3585925" y="754475"/>
                  <a:ext cx="68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24" extrusionOk="0">
                      <a:moveTo>
                        <a:pt x="110" y="1"/>
                      </a:moveTo>
                      <a:cubicBezTo>
                        <a:pt x="84" y="1"/>
                        <a:pt x="57" y="9"/>
                        <a:pt x="31" y="28"/>
                      </a:cubicBezTo>
                      <a:cubicBezTo>
                        <a:pt x="1" y="58"/>
                        <a:pt x="1" y="148"/>
                        <a:pt x="31" y="178"/>
                      </a:cubicBezTo>
                      <a:cubicBezTo>
                        <a:pt x="61" y="208"/>
                        <a:pt x="91" y="223"/>
                        <a:pt x="117" y="223"/>
                      </a:cubicBezTo>
                      <a:cubicBezTo>
                        <a:pt x="143" y="223"/>
                        <a:pt x="166" y="208"/>
                        <a:pt x="181" y="178"/>
                      </a:cubicBezTo>
                      <a:cubicBezTo>
                        <a:pt x="274" y="108"/>
                        <a:pt x="203" y="1"/>
                        <a:pt x="11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7" name="Google Shape;2177;p30"/>
                <p:cNvSpPr/>
                <p:nvPr/>
              </p:nvSpPr>
              <p:spPr>
                <a:xfrm>
                  <a:off x="3578975" y="760375"/>
                  <a:ext cx="6975" cy="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05" extrusionOk="0">
                      <a:moveTo>
                        <a:pt x="160" y="1"/>
                      </a:moveTo>
                      <a:cubicBezTo>
                        <a:pt x="70" y="1"/>
                        <a:pt x="1" y="91"/>
                        <a:pt x="69" y="182"/>
                      </a:cubicBezTo>
                      <a:cubicBezTo>
                        <a:pt x="99" y="197"/>
                        <a:pt x="129" y="204"/>
                        <a:pt x="159" y="204"/>
                      </a:cubicBezTo>
                      <a:cubicBezTo>
                        <a:pt x="189" y="204"/>
                        <a:pt x="219" y="197"/>
                        <a:pt x="249" y="182"/>
                      </a:cubicBezTo>
                      <a:cubicBezTo>
                        <a:pt x="279" y="122"/>
                        <a:pt x="279" y="62"/>
                        <a:pt x="249" y="32"/>
                      </a:cubicBezTo>
                      <a:cubicBezTo>
                        <a:pt x="219" y="10"/>
                        <a:pt x="188" y="1"/>
                        <a:pt x="16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8" name="Google Shape;2178;p30"/>
                <p:cNvSpPr/>
                <p:nvPr/>
              </p:nvSpPr>
              <p:spPr>
                <a:xfrm>
                  <a:off x="3573950" y="765725"/>
                  <a:ext cx="6850" cy="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223" extrusionOk="0">
                      <a:moveTo>
                        <a:pt x="109" y="0"/>
                      </a:moveTo>
                      <a:cubicBezTo>
                        <a:pt x="84" y="0"/>
                        <a:pt x="56" y="8"/>
                        <a:pt x="30" y="28"/>
                      </a:cubicBezTo>
                      <a:cubicBezTo>
                        <a:pt x="0" y="58"/>
                        <a:pt x="0" y="148"/>
                        <a:pt x="30" y="178"/>
                      </a:cubicBezTo>
                      <a:cubicBezTo>
                        <a:pt x="45" y="208"/>
                        <a:pt x="75" y="223"/>
                        <a:pt x="105" y="223"/>
                      </a:cubicBezTo>
                      <a:cubicBezTo>
                        <a:pt x="135" y="223"/>
                        <a:pt x="165" y="208"/>
                        <a:pt x="180" y="178"/>
                      </a:cubicBezTo>
                      <a:cubicBezTo>
                        <a:pt x="274" y="107"/>
                        <a:pt x="202" y="0"/>
                        <a:pt x="1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79" name="Google Shape;2179;p30"/>
                <p:cNvSpPr/>
                <p:nvPr/>
              </p:nvSpPr>
              <p:spPr>
                <a:xfrm>
                  <a:off x="3567000" y="771625"/>
                  <a:ext cx="6975" cy="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04" extrusionOk="0">
                      <a:moveTo>
                        <a:pt x="159" y="0"/>
                      </a:moveTo>
                      <a:cubicBezTo>
                        <a:pt x="69" y="0"/>
                        <a:pt x="0" y="91"/>
                        <a:pt x="68" y="182"/>
                      </a:cubicBezTo>
                      <a:cubicBezTo>
                        <a:pt x="98" y="197"/>
                        <a:pt x="128" y="204"/>
                        <a:pt x="154" y="204"/>
                      </a:cubicBezTo>
                      <a:cubicBezTo>
                        <a:pt x="181" y="204"/>
                        <a:pt x="203" y="197"/>
                        <a:pt x="218" y="182"/>
                      </a:cubicBezTo>
                      <a:cubicBezTo>
                        <a:pt x="278" y="122"/>
                        <a:pt x="278" y="62"/>
                        <a:pt x="248" y="32"/>
                      </a:cubicBezTo>
                      <a:cubicBezTo>
                        <a:pt x="219" y="10"/>
                        <a:pt x="188" y="0"/>
                        <a:pt x="15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0" name="Google Shape;2180;p30"/>
                <p:cNvSpPr/>
                <p:nvPr/>
              </p:nvSpPr>
              <p:spPr>
                <a:xfrm>
                  <a:off x="3561200" y="776950"/>
                  <a:ext cx="702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24" extrusionOk="0">
                      <a:moveTo>
                        <a:pt x="124" y="1"/>
                      </a:moveTo>
                      <a:cubicBezTo>
                        <a:pt x="102" y="1"/>
                        <a:pt x="80" y="9"/>
                        <a:pt x="61" y="28"/>
                      </a:cubicBezTo>
                      <a:cubicBezTo>
                        <a:pt x="1" y="58"/>
                        <a:pt x="1" y="148"/>
                        <a:pt x="61" y="178"/>
                      </a:cubicBezTo>
                      <a:cubicBezTo>
                        <a:pt x="76" y="208"/>
                        <a:pt x="105" y="223"/>
                        <a:pt x="135" y="223"/>
                      </a:cubicBezTo>
                      <a:cubicBezTo>
                        <a:pt x="165" y="223"/>
                        <a:pt x="195" y="208"/>
                        <a:pt x="210" y="178"/>
                      </a:cubicBezTo>
                      <a:cubicBezTo>
                        <a:pt x="281" y="108"/>
                        <a:pt x="204" y="1"/>
                        <a:pt x="12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1" name="Google Shape;2181;p30"/>
                <p:cNvSpPr/>
                <p:nvPr/>
              </p:nvSpPr>
              <p:spPr>
                <a:xfrm>
                  <a:off x="3555000" y="782850"/>
                  <a:ext cx="6975" cy="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05" extrusionOk="0">
                      <a:moveTo>
                        <a:pt x="159" y="1"/>
                      </a:moveTo>
                      <a:cubicBezTo>
                        <a:pt x="70" y="1"/>
                        <a:pt x="1" y="91"/>
                        <a:pt x="69" y="182"/>
                      </a:cubicBezTo>
                      <a:cubicBezTo>
                        <a:pt x="84" y="197"/>
                        <a:pt x="114" y="205"/>
                        <a:pt x="144" y="205"/>
                      </a:cubicBezTo>
                      <a:cubicBezTo>
                        <a:pt x="174" y="205"/>
                        <a:pt x="204" y="197"/>
                        <a:pt x="219" y="182"/>
                      </a:cubicBezTo>
                      <a:cubicBezTo>
                        <a:pt x="279" y="122"/>
                        <a:pt x="279" y="62"/>
                        <a:pt x="249" y="32"/>
                      </a:cubicBezTo>
                      <a:cubicBezTo>
                        <a:pt x="219" y="10"/>
                        <a:pt x="188" y="1"/>
                        <a:pt x="15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2" name="Google Shape;2182;p30"/>
                <p:cNvSpPr/>
                <p:nvPr/>
              </p:nvSpPr>
              <p:spPr>
                <a:xfrm>
                  <a:off x="3549200" y="788200"/>
                  <a:ext cx="7050" cy="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23" extrusionOk="0">
                      <a:moveTo>
                        <a:pt x="125" y="0"/>
                      </a:moveTo>
                      <a:cubicBezTo>
                        <a:pt x="103" y="0"/>
                        <a:pt x="80" y="9"/>
                        <a:pt x="61" y="28"/>
                      </a:cubicBezTo>
                      <a:cubicBezTo>
                        <a:pt x="1" y="58"/>
                        <a:pt x="1" y="148"/>
                        <a:pt x="61" y="178"/>
                      </a:cubicBezTo>
                      <a:cubicBezTo>
                        <a:pt x="76" y="208"/>
                        <a:pt x="106" y="223"/>
                        <a:pt x="136" y="223"/>
                      </a:cubicBezTo>
                      <a:cubicBezTo>
                        <a:pt x="166" y="223"/>
                        <a:pt x="196" y="208"/>
                        <a:pt x="211" y="178"/>
                      </a:cubicBezTo>
                      <a:cubicBezTo>
                        <a:pt x="281" y="108"/>
                        <a:pt x="205" y="0"/>
                        <a:pt x="12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3" name="Google Shape;2183;p30"/>
                <p:cNvSpPr/>
                <p:nvPr/>
              </p:nvSpPr>
              <p:spPr>
                <a:xfrm>
                  <a:off x="3545775" y="793775"/>
                  <a:ext cx="4200" cy="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" h="210" extrusionOk="0">
                      <a:moveTo>
                        <a:pt x="72" y="0"/>
                      </a:moveTo>
                      <a:cubicBezTo>
                        <a:pt x="0" y="0"/>
                        <a:pt x="0" y="209"/>
                        <a:pt x="72" y="209"/>
                      </a:cubicBezTo>
                      <a:cubicBezTo>
                        <a:pt x="83" y="209"/>
                        <a:pt x="94" y="205"/>
                        <a:pt x="108" y="195"/>
                      </a:cubicBezTo>
                      <a:cubicBezTo>
                        <a:pt x="168" y="135"/>
                        <a:pt x="168" y="75"/>
                        <a:pt x="108" y="15"/>
                      </a:cubicBezTo>
                      <a:cubicBezTo>
                        <a:pt x="94" y="5"/>
                        <a:pt x="83" y="0"/>
                        <a:pt x="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4" name="Google Shape;2184;p30"/>
                <p:cNvSpPr/>
                <p:nvPr/>
              </p:nvSpPr>
              <p:spPr>
                <a:xfrm>
                  <a:off x="3537225" y="799425"/>
                  <a:ext cx="702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24" extrusionOk="0">
                      <a:moveTo>
                        <a:pt x="124" y="1"/>
                      </a:moveTo>
                      <a:cubicBezTo>
                        <a:pt x="102" y="1"/>
                        <a:pt x="80" y="9"/>
                        <a:pt x="60" y="29"/>
                      </a:cubicBezTo>
                      <a:cubicBezTo>
                        <a:pt x="0" y="59"/>
                        <a:pt x="0" y="149"/>
                        <a:pt x="60" y="179"/>
                      </a:cubicBezTo>
                      <a:cubicBezTo>
                        <a:pt x="75" y="209"/>
                        <a:pt x="98" y="224"/>
                        <a:pt x="124" y="224"/>
                      </a:cubicBezTo>
                      <a:cubicBezTo>
                        <a:pt x="150" y="224"/>
                        <a:pt x="180" y="209"/>
                        <a:pt x="210" y="179"/>
                      </a:cubicBezTo>
                      <a:cubicBezTo>
                        <a:pt x="281" y="108"/>
                        <a:pt x="204" y="1"/>
                        <a:pt x="12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5" name="Google Shape;2185;p30"/>
                <p:cNvSpPr/>
                <p:nvPr/>
              </p:nvSpPr>
              <p:spPr>
                <a:xfrm>
                  <a:off x="3531025" y="805350"/>
                  <a:ext cx="6975" cy="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04" extrusionOk="0">
                      <a:moveTo>
                        <a:pt x="159" y="0"/>
                      </a:moveTo>
                      <a:cubicBezTo>
                        <a:pt x="70" y="0"/>
                        <a:pt x="1" y="91"/>
                        <a:pt x="69" y="181"/>
                      </a:cubicBezTo>
                      <a:cubicBezTo>
                        <a:pt x="84" y="196"/>
                        <a:pt x="114" y="204"/>
                        <a:pt x="143" y="204"/>
                      </a:cubicBezTo>
                      <a:cubicBezTo>
                        <a:pt x="173" y="204"/>
                        <a:pt x="203" y="196"/>
                        <a:pt x="218" y="181"/>
                      </a:cubicBezTo>
                      <a:cubicBezTo>
                        <a:pt x="278" y="121"/>
                        <a:pt x="278" y="61"/>
                        <a:pt x="248" y="31"/>
                      </a:cubicBezTo>
                      <a:cubicBezTo>
                        <a:pt x="219" y="10"/>
                        <a:pt x="188" y="0"/>
                        <a:pt x="15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6" name="Google Shape;2186;p30"/>
                <p:cNvSpPr/>
                <p:nvPr/>
              </p:nvSpPr>
              <p:spPr>
                <a:xfrm>
                  <a:off x="3525225" y="810675"/>
                  <a:ext cx="68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24" extrusionOk="0">
                      <a:moveTo>
                        <a:pt x="110" y="1"/>
                      </a:moveTo>
                      <a:cubicBezTo>
                        <a:pt x="84" y="1"/>
                        <a:pt x="57" y="9"/>
                        <a:pt x="31" y="28"/>
                      </a:cubicBezTo>
                      <a:cubicBezTo>
                        <a:pt x="1" y="58"/>
                        <a:pt x="1" y="148"/>
                        <a:pt x="31" y="178"/>
                      </a:cubicBezTo>
                      <a:cubicBezTo>
                        <a:pt x="61" y="208"/>
                        <a:pt x="91" y="223"/>
                        <a:pt x="121" y="223"/>
                      </a:cubicBezTo>
                      <a:cubicBezTo>
                        <a:pt x="151" y="223"/>
                        <a:pt x="181" y="208"/>
                        <a:pt x="211" y="178"/>
                      </a:cubicBezTo>
                      <a:lnTo>
                        <a:pt x="181" y="178"/>
                      </a:lnTo>
                      <a:cubicBezTo>
                        <a:pt x="275" y="108"/>
                        <a:pt x="203" y="1"/>
                        <a:pt x="11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7" name="Google Shape;2187;p30"/>
                <p:cNvSpPr/>
                <p:nvPr/>
              </p:nvSpPr>
              <p:spPr>
                <a:xfrm>
                  <a:off x="3521825" y="816075"/>
                  <a:ext cx="342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224" extrusionOk="0">
                      <a:moveTo>
                        <a:pt x="67" y="0"/>
                      </a:moveTo>
                      <a:cubicBezTo>
                        <a:pt x="0" y="0"/>
                        <a:pt x="0" y="224"/>
                        <a:pt x="67" y="224"/>
                      </a:cubicBezTo>
                      <a:cubicBezTo>
                        <a:pt x="78" y="224"/>
                        <a:pt x="92" y="217"/>
                        <a:pt x="107" y="202"/>
                      </a:cubicBezTo>
                      <a:cubicBezTo>
                        <a:pt x="137" y="142"/>
                        <a:pt x="137" y="82"/>
                        <a:pt x="107" y="22"/>
                      </a:cubicBezTo>
                      <a:cubicBezTo>
                        <a:pt x="92" y="7"/>
                        <a:pt x="78" y="0"/>
                        <a:pt x="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8" name="Google Shape;2188;p30"/>
                <p:cNvSpPr/>
                <p:nvPr/>
              </p:nvSpPr>
              <p:spPr>
                <a:xfrm>
                  <a:off x="3512500" y="822000"/>
                  <a:ext cx="7075" cy="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20" extrusionOk="0">
                      <a:moveTo>
                        <a:pt x="117" y="0"/>
                      </a:moveTo>
                      <a:cubicBezTo>
                        <a:pt x="97" y="0"/>
                        <a:pt x="78" y="7"/>
                        <a:pt x="60" y="25"/>
                      </a:cubicBezTo>
                      <a:cubicBezTo>
                        <a:pt x="0" y="55"/>
                        <a:pt x="0" y="145"/>
                        <a:pt x="60" y="175"/>
                      </a:cubicBezTo>
                      <a:cubicBezTo>
                        <a:pt x="75" y="205"/>
                        <a:pt x="105" y="220"/>
                        <a:pt x="135" y="220"/>
                      </a:cubicBezTo>
                      <a:cubicBezTo>
                        <a:pt x="165" y="220"/>
                        <a:pt x="195" y="205"/>
                        <a:pt x="210" y="175"/>
                      </a:cubicBezTo>
                      <a:cubicBezTo>
                        <a:pt x="283" y="126"/>
                        <a:pt x="199" y="0"/>
                        <a:pt x="11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89" name="Google Shape;2189;p30"/>
                <p:cNvSpPr/>
                <p:nvPr/>
              </p:nvSpPr>
              <p:spPr>
                <a:xfrm>
                  <a:off x="3509825" y="827300"/>
                  <a:ext cx="3450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225" extrusionOk="0">
                      <a:moveTo>
                        <a:pt x="67" y="1"/>
                      </a:moveTo>
                      <a:cubicBezTo>
                        <a:pt x="1" y="1"/>
                        <a:pt x="1" y="224"/>
                        <a:pt x="67" y="224"/>
                      </a:cubicBezTo>
                      <a:cubicBezTo>
                        <a:pt x="79" y="224"/>
                        <a:pt x="92" y="218"/>
                        <a:pt x="107" y="203"/>
                      </a:cubicBezTo>
                      <a:cubicBezTo>
                        <a:pt x="137" y="143"/>
                        <a:pt x="137" y="83"/>
                        <a:pt x="107" y="23"/>
                      </a:cubicBezTo>
                      <a:cubicBezTo>
                        <a:pt x="92" y="7"/>
                        <a:pt x="79" y="1"/>
                        <a:pt x="6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0" name="Google Shape;2190;p30"/>
                <p:cNvSpPr/>
                <p:nvPr/>
              </p:nvSpPr>
              <p:spPr>
                <a:xfrm>
                  <a:off x="3501250" y="833225"/>
                  <a:ext cx="6950" cy="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" h="221" extrusionOk="0">
                      <a:moveTo>
                        <a:pt x="90" y="1"/>
                      </a:moveTo>
                      <a:cubicBezTo>
                        <a:pt x="69" y="1"/>
                        <a:pt x="48" y="8"/>
                        <a:pt x="31" y="26"/>
                      </a:cubicBezTo>
                      <a:cubicBezTo>
                        <a:pt x="1" y="56"/>
                        <a:pt x="1" y="145"/>
                        <a:pt x="31" y="175"/>
                      </a:cubicBezTo>
                      <a:cubicBezTo>
                        <a:pt x="61" y="205"/>
                        <a:pt x="91" y="220"/>
                        <a:pt x="121" y="220"/>
                      </a:cubicBezTo>
                      <a:cubicBezTo>
                        <a:pt x="151" y="220"/>
                        <a:pt x="180" y="205"/>
                        <a:pt x="210" y="175"/>
                      </a:cubicBezTo>
                      <a:lnTo>
                        <a:pt x="180" y="175"/>
                      </a:lnTo>
                      <a:cubicBezTo>
                        <a:pt x="277" y="127"/>
                        <a:pt x="179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1" name="Google Shape;2191;p30"/>
                <p:cNvSpPr/>
                <p:nvPr/>
              </p:nvSpPr>
              <p:spPr>
                <a:xfrm>
                  <a:off x="3494875" y="839050"/>
                  <a:ext cx="6400" cy="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" h="205" extrusionOk="0">
                      <a:moveTo>
                        <a:pt x="140" y="1"/>
                      </a:moveTo>
                      <a:cubicBezTo>
                        <a:pt x="58" y="1"/>
                        <a:pt x="0" y="92"/>
                        <a:pt x="46" y="182"/>
                      </a:cubicBezTo>
                      <a:cubicBezTo>
                        <a:pt x="76" y="197"/>
                        <a:pt x="106" y="205"/>
                        <a:pt x="136" y="205"/>
                      </a:cubicBezTo>
                      <a:cubicBezTo>
                        <a:pt x="166" y="205"/>
                        <a:pt x="196" y="197"/>
                        <a:pt x="226" y="182"/>
                      </a:cubicBezTo>
                      <a:cubicBezTo>
                        <a:pt x="256" y="122"/>
                        <a:pt x="256" y="62"/>
                        <a:pt x="226" y="32"/>
                      </a:cubicBezTo>
                      <a:cubicBezTo>
                        <a:pt x="196" y="10"/>
                        <a:pt x="167" y="1"/>
                        <a:pt x="14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2" name="Google Shape;2192;p30"/>
                <p:cNvSpPr/>
                <p:nvPr/>
              </p:nvSpPr>
              <p:spPr>
                <a:xfrm>
                  <a:off x="3489275" y="843975"/>
                  <a:ext cx="6000" cy="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" h="240" extrusionOk="0">
                      <a:moveTo>
                        <a:pt x="116" y="0"/>
                      </a:moveTo>
                      <a:cubicBezTo>
                        <a:pt x="90" y="0"/>
                        <a:pt x="60" y="15"/>
                        <a:pt x="30" y="45"/>
                      </a:cubicBezTo>
                      <a:cubicBezTo>
                        <a:pt x="0" y="75"/>
                        <a:pt x="0" y="165"/>
                        <a:pt x="30" y="195"/>
                      </a:cubicBezTo>
                      <a:cubicBezTo>
                        <a:pt x="60" y="225"/>
                        <a:pt x="90" y="240"/>
                        <a:pt x="120" y="240"/>
                      </a:cubicBezTo>
                      <a:cubicBezTo>
                        <a:pt x="150" y="240"/>
                        <a:pt x="180" y="225"/>
                        <a:pt x="210" y="195"/>
                      </a:cubicBezTo>
                      <a:cubicBezTo>
                        <a:pt x="240" y="165"/>
                        <a:pt x="240" y="75"/>
                        <a:pt x="180" y="45"/>
                      </a:cubicBezTo>
                      <a:cubicBezTo>
                        <a:pt x="165" y="15"/>
                        <a:pt x="142" y="0"/>
                        <a:pt x="11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3" name="Google Shape;2193;p30"/>
                <p:cNvSpPr/>
                <p:nvPr/>
              </p:nvSpPr>
              <p:spPr>
                <a:xfrm>
                  <a:off x="3482250" y="849650"/>
                  <a:ext cx="70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1" extrusionOk="0">
                      <a:moveTo>
                        <a:pt x="173" y="1"/>
                      </a:moveTo>
                      <a:cubicBezTo>
                        <a:pt x="78" y="1"/>
                        <a:pt x="0" y="113"/>
                        <a:pt x="71" y="208"/>
                      </a:cubicBezTo>
                      <a:cubicBezTo>
                        <a:pt x="101" y="223"/>
                        <a:pt x="131" y="230"/>
                        <a:pt x="157" y="230"/>
                      </a:cubicBezTo>
                      <a:cubicBezTo>
                        <a:pt x="184" y="230"/>
                        <a:pt x="206" y="223"/>
                        <a:pt x="221" y="208"/>
                      </a:cubicBezTo>
                      <a:cubicBezTo>
                        <a:pt x="281" y="148"/>
                        <a:pt x="281" y="88"/>
                        <a:pt x="251" y="28"/>
                      </a:cubicBezTo>
                      <a:cubicBezTo>
                        <a:pt x="226" y="9"/>
                        <a:pt x="199" y="1"/>
                        <a:pt x="17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4" name="Google Shape;2194;p30"/>
                <p:cNvSpPr/>
                <p:nvPr/>
              </p:nvSpPr>
              <p:spPr>
                <a:xfrm>
                  <a:off x="3479125" y="855750"/>
                  <a:ext cx="4175" cy="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" h="197" extrusionOk="0">
                      <a:moveTo>
                        <a:pt x="64" y="1"/>
                      </a:moveTo>
                      <a:cubicBezTo>
                        <a:pt x="1" y="1"/>
                        <a:pt x="1" y="197"/>
                        <a:pt x="64" y="197"/>
                      </a:cubicBezTo>
                      <a:cubicBezTo>
                        <a:pt x="76" y="197"/>
                        <a:pt x="90" y="190"/>
                        <a:pt x="106" y="174"/>
                      </a:cubicBezTo>
                      <a:cubicBezTo>
                        <a:pt x="166" y="144"/>
                        <a:pt x="166" y="54"/>
                        <a:pt x="106" y="24"/>
                      </a:cubicBezTo>
                      <a:cubicBezTo>
                        <a:pt x="90" y="7"/>
                        <a:pt x="76" y="1"/>
                        <a:pt x="6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5" name="Google Shape;2195;p30"/>
                <p:cNvSpPr/>
                <p:nvPr/>
              </p:nvSpPr>
              <p:spPr>
                <a:xfrm>
                  <a:off x="3470250" y="860900"/>
                  <a:ext cx="7050" cy="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0" extrusionOk="0">
                      <a:moveTo>
                        <a:pt x="173" y="0"/>
                      </a:moveTo>
                      <a:cubicBezTo>
                        <a:pt x="79" y="0"/>
                        <a:pt x="1" y="113"/>
                        <a:pt x="72" y="207"/>
                      </a:cubicBezTo>
                      <a:cubicBezTo>
                        <a:pt x="87" y="222"/>
                        <a:pt x="117" y="230"/>
                        <a:pt x="147" y="230"/>
                      </a:cubicBezTo>
                      <a:cubicBezTo>
                        <a:pt x="177" y="230"/>
                        <a:pt x="207" y="222"/>
                        <a:pt x="222" y="207"/>
                      </a:cubicBezTo>
                      <a:cubicBezTo>
                        <a:pt x="281" y="147"/>
                        <a:pt x="281" y="88"/>
                        <a:pt x="251" y="28"/>
                      </a:cubicBezTo>
                      <a:cubicBezTo>
                        <a:pt x="226" y="8"/>
                        <a:pt x="199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6" name="Google Shape;2196;p30"/>
                <p:cNvSpPr/>
                <p:nvPr/>
              </p:nvSpPr>
              <p:spPr>
                <a:xfrm>
                  <a:off x="3467125" y="867000"/>
                  <a:ext cx="4175" cy="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" h="197" extrusionOk="0">
                      <a:moveTo>
                        <a:pt x="64" y="0"/>
                      </a:moveTo>
                      <a:cubicBezTo>
                        <a:pt x="1" y="0"/>
                        <a:pt x="1" y="196"/>
                        <a:pt x="64" y="196"/>
                      </a:cubicBezTo>
                      <a:cubicBezTo>
                        <a:pt x="76" y="196"/>
                        <a:pt x="90" y="190"/>
                        <a:pt x="107" y="173"/>
                      </a:cubicBezTo>
                      <a:cubicBezTo>
                        <a:pt x="167" y="143"/>
                        <a:pt x="167" y="53"/>
                        <a:pt x="107" y="23"/>
                      </a:cubicBezTo>
                      <a:cubicBezTo>
                        <a:pt x="90" y="7"/>
                        <a:pt x="76" y="0"/>
                        <a:pt x="6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7" name="Google Shape;2197;p30"/>
                <p:cNvSpPr/>
                <p:nvPr/>
              </p:nvSpPr>
              <p:spPr>
                <a:xfrm>
                  <a:off x="3458275" y="872125"/>
                  <a:ext cx="702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31" extrusionOk="0">
                      <a:moveTo>
                        <a:pt x="173" y="1"/>
                      </a:moveTo>
                      <a:cubicBezTo>
                        <a:pt x="78" y="1"/>
                        <a:pt x="0" y="114"/>
                        <a:pt x="71" y="208"/>
                      </a:cubicBezTo>
                      <a:cubicBezTo>
                        <a:pt x="86" y="223"/>
                        <a:pt x="116" y="231"/>
                        <a:pt x="146" y="231"/>
                      </a:cubicBezTo>
                      <a:cubicBezTo>
                        <a:pt x="176" y="231"/>
                        <a:pt x="206" y="223"/>
                        <a:pt x="221" y="208"/>
                      </a:cubicBezTo>
                      <a:cubicBezTo>
                        <a:pt x="281" y="148"/>
                        <a:pt x="281" y="88"/>
                        <a:pt x="251" y="28"/>
                      </a:cubicBezTo>
                      <a:cubicBezTo>
                        <a:pt x="225" y="9"/>
                        <a:pt x="198" y="1"/>
                        <a:pt x="17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8" name="Google Shape;2198;p30"/>
                <p:cNvSpPr/>
                <p:nvPr/>
              </p:nvSpPr>
              <p:spPr>
                <a:xfrm>
                  <a:off x="3628950" y="725575"/>
                  <a:ext cx="3475" cy="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" h="210" extrusionOk="0">
                      <a:moveTo>
                        <a:pt x="72" y="1"/>
                      </a:moveTo>
                      <a:cubicBezTo>
                        <a:pt x="0" y="1"/>
                        <a:pt x="0" y="210"/>
                        <a:pt x="72" y="210"/>
                      </a:cubicBezTo>
                      <a:cubicBezTo>
                        <a:pt x="83" y="210"/>
                        <a:pt x="95" y="205"/>
                        <a:pt x="108" y="195"/>
                      </a:cubicBezTo>
                      <a:cubicBezTo>
                        <a:pt x="138" y="135"/>
                        <a:pt x="138" y="75"/>
                        <a:pt x="108" y="15"/>
                      </a:cubicBezTo>
                      <a:cubicBezTo>
                        <a:pt x="95" y="5"/>
                        <a:pt x="83" y="1"/>
                        <a:pt x="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99" name="Google Shape;2199;p30"/>
                <p:cNvSpPr/>
                <p:nvPr/>
              </p:nvSpPr>
              <p:spPr>
                <a:xfrm>
                  <a:off x="3620150" y="731250"/>
                  <a:ext cx="6275" cy="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" h="223" extrusionOk="0">
                      <a:moveTo>
                        <a:pt x="156" y="0"/>
                      </a:moveTo>
                      <a:cubicBezTo>
                        <a:pt x="77" y="0"/>
                        <a:pt x="0" y="107"/>
                        <a:pt x="70" y="178"/>
                      </a:cubicBezTo>
                      <a:cubicBezTo>
                        <a:pt x="85" y="208"/>
                        <a:pt x="108" y="223"/>
                        <a:pt x="134" y="223"/>
                      </a:cubicBezTo>
                      <a:cubicBezTo>
                        <a:pt x="160" y="223"/>
                        <a:pt x="190" y="208"/>
                        <a:pt x="220" y="178"/>
                      </a:cubicBezTo>
                      <a:cubicBezTo>
                        <a:pt x="250" y="148"/>
                        <a:pt x="250" y="88"/>
                        <a:pt x="220" y="28"/>
                      </a:cubicBezTo>
                      <a:cubicBezTo>
                        <a:pt x="201" y="9"/>
                        <a:pt x="179" y="0"/>
                        <a:pt x="15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0" name="Google Shape;2200;p30"/>
                <p:cNvSpPr/>
                <p:nvPr/>
              </p:nvSpPr>
              <p:spPr>
                <a:xfrm>
                  <a:off x="3616950" y="736825"/>
                  <a:ext cx="3475" cy="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" h="210" extrusionOk="0">
                      <a:moveTo>
                        <a:pt x="73" y="0"/>
                      </a:moveTo>
                      <a:cubicBezTo>
                        <a:pt x="1" y="0"/>
                        <a:pt x="1" y="209"/>
                        <a:pt x="73" y="209"/>
                      </a:cubicBezTo>
                      <a:cubicBezTo>
                        <a:pt x="83" y="209"/>
                        <a:pt x="95" y="205"/>
                        <a:pt x="109" y="195"/>
                      </a:cubicBezTo>
                      <a:cubicBezTo>
                        <a:pt x="139" y="135"/>
                        <a:pt x="139" y="75"/>
                        <a:pt x="109" y="15"/>
                      </a:cubicBezTo>
                      <a:cubicBezTo>
                        <a:pt x="95" y="5"/>
                        <a:pt x="83" y="0"/>
                        <a:pt x="7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1" name="Google Shape;2201;p30"/>
                <p:cNvSpPr/>
                <p:nvPr/>
              </p:nvSpPr>
              <p:spPr>
                <a:xfrm>
                  <a:off x="3607975" y="742475"/>
                  <a:ext cx="6450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24" extrusionOk="0">
                      <a:moveTo>
                        <a:pt x="152" y="1"/>
                      </a:moveTo>
                      <a:cubicBezTo>
                        <a:pt x="64" y="1"/>
                        <a:pt x="1" y="108"/>
                        <a:pt x="48" y="179"/>
                      </a:cubicBezTo>
                      <a:cubicBezTo>
                        <a:pt x="78" y="208"/>
                        <a:pt x="108" y="223"/>
                        <a:pt x="138" y="223"/>
                      </a:cubicBezTo>
                      <a:cubicBezTo>
                        <a:pt x="168" y="223"/>
                        <a:pt x="198" y="208"/>
                        <a:pt x="228" y="179"/>
                      </a:cubicBezTo>
                      <a:cubicBezTo>
                        <a:pt x="258" y="149"/>
                        <a:pt x="258" y="89"/>
                        <a:pt x="228" y="29"/>
                      </a:cubicBezTo>
                      <a:cubicBezTo>
                        <a:pt x="202" y="9"/>
                        <a:pt x="176" y="1"/>
                        <a:pt x="15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2" name="Google Shape;2202;p30"/>
                <p:cNvSpPr/>
                <p:nvPr/>
              </p:nvSpPr>
              <p:spPr>
                <a:xfrm>
                  <a:off x="3602425" y="748175"/>
                  <a:ext cx="6800" cy="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" h="213" extrusionOk="0">
                      <a:moveTo>
                        <a:pt x="116" y="1"/>
                      </a:moveTo>
                      <a:cubicBezTo>
                        <a:pt x="88" y="1"/>
                        <a:pt x="58" y="12"/>
                        <a:pt x="30" y="40"/>
                      </a:cubicBezTo>
                      <a:cubicBezTo>
                        <a:pt x="0" y="70"/>
                        <a:pt x="0" y="130"/>
                        <a:pt x="30" y="190"/>
                      </a:cubicBezTo>
                      <a:cubicBezTo>
                        <a:pt x="60" y="205"/>
                        <a:pt x="90" y="213"/>
                        <a:pt x="120" y="213"/>
                      </a:cubicBezTo>
                      <a:cubicBezTo>
                        <a:pt x="150" y="213"/>
                        <a:pt x="180" y="205"/>
                        <a:pt x="210" y="190"/>
                      </a:cubicBezTo>
                      <a:lnTo>
                        <a:pt x="180" y="190"/>
                      </a:lnTo>
                      <a:cubicBezTo>
                        <a:pt x="272" y="122"/>
                        <a:pt x="206" y="1"/>
                        <a:pt x="11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3" name="Google Shape;2203;p30"/>
                <p:cNvSpPr/>
                <p:nvPr/>
              </p:nvSpPr>
              <p:spPr>
                <a:xfrm>
                  <a:off x="3596425" y="75330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20" y="0"/>
                      </a:moveTo>
                      <a:cubicBezTo>
                        <a:pt x="90" y="0"/>
                        <a:pt x="60" y="15"/>
                        <a:pt x="30" y="45"/>
                      </a:cubicBezTo>
                      <a:cubicBezTo>
                        <a:pt x="0" y="75"/>
                        <a:pt x="0" y="165"/>
                        <a:pt x="30" y="195"/>
                      </a:cubicBezTo>
                      <a:cubicBezTo>
                        <a:pt x="60" y="225"/>
                        <a:pt x="90" y="240"/>
                        <a:pt x="120" y="240"/>
                      </a:cubicBezTo>
                      <a:cubicBezTo>
                        <a:pt x="150" y="240"/>
                        <a:pt x="180" y="225"/>
                        <a:pt x="210" y="195"/>
                      </a:cubicBezTo>
                      <a:cubicBezTo>
                        <a:pt x="240" y="165"/>
                        <a:pt x="240" y="75"/>
                        <a:pt x="210" y="45"/>
                      </a:cubicBezTo>
                      <a:cubicBezTo>
                        <a:pt x="180" y="15"/>
                        <a:pt x="15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4" name="Google Shape;2204;p30"/>
                <p:cNvSpPr/>
                <p:nvPr/>
              </p:nvSpPr>
              <p:spPr>
                <a:xfrm>
                  <a:off x="3590425" y="759100"/>
                  <a:ext cx="602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6" extrusionOk="0">
                      <a:moveTo>
                        <a:pt x="120" y="1"/>
                      </a:moveTo>
                      <a:cubicBezTo>
                        <a:pt x="90" y="1"/>
                        <a:pt x="61" y="8"/>
                        <a:pt x="31" y="23"/>
                      </a:cubicBezTo>
                      <a:cubicBezTo>
                        <a:pt x="1" y="83"/>
                        <a:pt x="1" y="143"/>
                        <a:pt x="31" y="203"/>
                      </a:cubicBezTo>
                      <a:cubicBezTo>
                        <a:pt x="61" y="218"/>
                        <a:pt x="90" y="225"/>
                        <a:pt x="120" y="225"/>
                      </a:cubicBezTo>
                      <a:cubicBezTo>
                        <a:pt x="150" y="225"/>
                        <a:pt x="180" y="218"/>
                        <a:pt x="210" y="203"/>
                      </a:cubicBezTo>
                      <a:cubicBezTo>
                        <a:pt x="240" y="143"/>
                        <a:pt x="240" y="83"/>
                        <a:pt x="210" y="23"/>
                      </a:cubicBezTo>
                      <a:cubicBezTo>
                        <a:pt x="180" y="8"/>
                        <a:pt x="150" y="1"/>
                        <a:pt x="12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5" name="Google Shape;2205;p30"/>
                <p:cNvSpPr/>
                <p:nvPr/>
              </p:nvSpPr>
              <p:spPr>
                <a:xfrm>
                  <a:off x="3584425" y="764525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17" y="1"/>
                      </a:moveTo>
                      <a:cubicBezTo>
                        <a:pt x="91" y="1"/>
                        <a:pt x="61" y="16"/>
                        <a:pt x="31" y="46"/>
                      </a:cubicBezTo>
                      <a:cubicBezTo>
                        <a:pt x="1" y="76"/>
                        <a:pt x="1" y="166"/>
                        <a:pt x="31" y="196"/>
                      </a:cubicBezTo>
                      <a:cubicBezTo>
                        <a:pt x="61" y="226"/>
                        <a:pt x="91" y="241"/>
                        <a:pt x="121" y="241"/>
                      </a:cubicBezTo>
                      <a:cubicBezTo>
                        <a:pt x="151" y="241"/>
                        <a:pt x="181" y="226"/>
                        <a:pt x="211" y="196"/>
                      </a:cubicBezTo>
                      <a:cubicBezTo>
                        <a:pt x="241" y="166"/>
                        <a:pt x="241" y="76"/>
                        <a:pt x="181" y="46"/>
                      </a:cubicBezTo>
                      <a:cubicBezTo>
                        <a:pt x="166" y="16"/>
                        <a:pt x="143" y="1"/>
                        <a:pt x="11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6" name="Google Shape;2206;p30"/>
                <p:cNvSpPr/>
                <p:nvPr/>
              </p:nvSpPr>
              <p:spPr>
                <a:xfrm>
                  <a:off x="3581025" y="770350"/>
                  <a:ext cx="34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225" extrusionOk="0">
                      <a:moveTo>
                        <a:pt x="67" y="1"/>
                      </a:moveTo>
                      <a:cubicBezTo>
                        <a:pt x="0" y="1"/>
                        <a:pt x="0" y="224"/>
                        <a:pt x="67" y="224"/>
                      </a:cubicBezTo>
                      <a:cubicBezTo>
                        <a:pt x="78" y="224"/>
                        <a:pt x="92" y="218"/>
                        <a:pt x="107" y="203"/>
                      </a:cubicBezTo>
                      <a:cubicBezTo>
                        <a:pt x="137" y="143"/>
                        <a:pt x="137" y="83"/>
                        <a:pt x="107" y="23"/>
                      </a:cubicBezTo>
                      <a:cubicBezTo>
                        <a:pt x="92" y="7"/>
                        <a:pt x="78" y="1"/>
                        <a:pt x="6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7" name="Google Shape;2207;p30"/>
                <p:cNvSpPr/>
                <p:nvPr/>
              </p:nvSpPr>
              <p:spPr>
                <a:xfrm>
                  <a:off x="3574300" y="776325"/>
                  <a:ext cx="4150" cy="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" h="197" extrusionOk="0">
                      <a:moveTo>
                        <a:pt x="64" y="0"/>
                      </a:moveTo>
                      <a:cubicBezTo>
                        <a:pt x="0" y="0"/>
                        <a:pt x="0" y="197"/>
                        <a:pt x="64" y="197"/>
                      </a:cubicBezTo>
                      <a:cubicBezTo>
                        <a:pt x="76" y="197"/>
                        <a:pt x="90" y="190"/>
                        <a:pt x="106" y="173"/>
                      </a:cubicBezTo>
                      <a:cubicBezTo>
                        <a:pt x="166" y="143"/>
                        <a:pt x="166" y="53"/>
                        <a:pt x="106" y="23"/>
                      </a:cubicBezTo>
                      <a:cubicBezTo>
                        <a:pt x="90" y="7"/>
                        <a:pt x="76" y="0"/>
                        <a:pt x="6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8" name="Google Shape;2208;p30"/>
                <p:cNvSpPr/>
                <p:nvPr/>
              </p:nvSpPr>
              <p:spPr>
                <a:xfrm>
                  <a:off x="3565425" y="781450"/>
                  <a:ext cx="70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1" extrusionOk="0">
                      <a:moveTo>
                        <a:pt x="173" y="1"/>
                      </a:moveTo>
                      <a:cubicBezTo>
                        <a:pt x="78" y="1"/>
                        <a:pt x="1" y="114"/>
                        <a:pt x="71" y="208"/>
                      </a:cubicBezTo>
                      <a:cubicBezTo>
                        <a:pt x="86" y="223"/>
                        <a:pt x="116" y="231"/>
                        <a:pt x="146" y="231"/>
                      </a:cubicBezTo>
                      <a:cubicBezTo>
                        <a:pt x="176" y="231"/>
                        <a:pt x="206" y="223"/>
                        <a:pt x="221" y="208"/>
                      </a:cubicBezTo>
                      <a:cubicBezTo>
                        <a:pt x="281" y="148"/>
                        <a:pt x="281" y="88"/>
                        <a:pt x="251" y="28"/>
                      </a:cubicBezTo>
                      <a:cubicBezTo>
                        <a:pt x="226" y="9"/>
                        <a:pt x="199" y="1"/>
                        <a:pt x="17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09" name="Google Shape;2209;p30"/>
                <p:cNvSpPr/>
                <p:nvPr/>
              </p:nvSpPr>
              <p:spPr>
                <a:xfrm>
                  <a:off x="3562300" y="787550"/>
                  <a:ext cx="3425" cy="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98" extrusionOk="0">
                      <a:moveTo>
                        <a:pt x="64" y="1"/>
                      </a:moveTo>
                      <a:cubicBezTo>
                        <a:pt x="1" y="1"/>
                        <a:pt x="1" y="197"/>
                        <a:pt x="64" y="197"/>
                      </a:cubicBezTo>
                      <a:cubicBezTo>
                        <a:pt x="76" y="197"/>
                        <a:pt x="90" y="190"/>
                        <a:pt x="106" y="174"/>
                      </a:cubicBezTo>
                      <a:cubicBezTo>
                        <a:pt x="136" y="144"/>
                        <a:pt x="136" y="54"/>
                        <a:pt x="106" y="24"/>
                      </a:cubicBezTo>
                      <a:cubicBezTo>
                        <a:pt x="90" y="8"/>
                        <a:pt x="76" y="1"/>
                        <a:pt x="6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0" name="Google Shape;2210;p30"/>
                <p:cNvSpPr/>
                <p:nvPr/>
              </p:nvSpPr>
              <p:spPr>
                <a:xfrm>
                  <a:off x="3553700" y="792825"/>
                  <a:ext cx="677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" h="226" extrusionOk="0">
                      <a:moveTo>
                        <a:pt x="136" y="0"/>
                      </a:moveTo>
                      <a:cubicBezTo>
                        <a:pt x="106" y="0"/>
                        <a:pt x="76" y="8"/>
                        <a:pt x="61" y="23"/>
                      </a:cubicBezTo>
                      <a:cubicBezTo>
                        <a:pt x="1" y="83"/>
                        <a:pt x="1" y="143"/>
                        <a:pt x="61" y="203"/>
                      </a:cubicBezTo>
                      <a:cubicBezTo>
                        <a:pt x="76" y="218"/>
                        <a:pt x="106" y="225"/>
                        <a:pt x="136" y="225"/>
                      </a:cubicBezTo>
                      <a:cubicBezTo>
                        <a:pt x="166" y="225"/>
                        <a:pt x="196" y="218"/>
                        <a:pt x="211" y="203"/>
                      </a:cubicBezTo>
                      <a:cubicBezTo>
                        <a:pt x="271" y="143"/>
                        <a:pt x="271" y="83"/>
                        <a:pt x="211" y="23"/>
                      </a:cubicBezTo>
                      <a:cubicBezTo>
                        <a:pt x="196" y="8"/>
                        <a:pt x="166" y="0"/>
                        <a:pt x="13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1" name="Google Shape;2211;p30"/>
                <p:cNvSpPr/>
                <p:nvPr/>
              </p:nvSpPr>
              <p:spPr>
                <a:xfrm>
                  <a:off x="3547525" y="798600"/>
                  <a:ext cx="6950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" h="227" extrusionOk="0">
                      <a:moveTo>
                        <a:pt x="146" y="0"/>
                      </a:moveTo>
                      <a:cubicBezTo>
                        <a:pt x="69" y="0"/>
                        <a:pt x="0" y="91"/>
                        <a:pt x="68" y="182"/>
                      </a:cubicBezTo>
                      <a:cubicBezTo>
                        <a:pt x="83" y="212"/>
                        <a:pt x="113" y="227"/>
                        <a:pt x="143" y="227"/>
                      </a:cubicBezTo>
                      <a:cubicBezTo>
                        <a:pt x="173" y="227"/>
                        <a:pt x="203" y="212"/>
                        <a:pt x="218" y="182"/>
                      </a:cubicBezTo>
                      <a:cubicBezTo>
                        <a:pt x="278" y="152"/>
                        <a:pt x="278" y="62"/>
                        <a:pt x="218" y="32"/>
                      </a:cubicBezTo>
                      <a:cubicBezTo>
                        <a:pt x="196" y="10"/>
                        <a:pt x="170" y="0"/>
                        <a:pt x="14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2" name="Google Shape;2212;p30"/>
                <p:cNvSpPr/>
                <p:nvPr/>
              </p:nvSpPr>
              <p:spPr>
                <a:xfrm>
                  <a:off x="3540850" y="803950"/>
                  <a:ext cx="7625" cy="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30" extrusionOk="0">
                      <a:moveTo>
                        <a:pt x="179" y="0"/>
                      </a:moveTo>
                      <a:cubicBezTo>
                        <a:pt x="92" y="0"/>
                        <a:pt x="1" y="113"/>
                        <a:pt x="95" y="207"/>
                      </a:cubicBezTo>
                      <a:cubicBezTo>
                        <a:pt x="110" y="222"/>
                        <a:pt x="140" y="230"/>
                        <a:pt x="170" y="230"/>
                      </a:cubicBezTo>
                      <a:cubicBezTo>
                        <a:pt x="200" y="230"/>
                        <a:pt x="230" y="222"/>
                        <a:pt x="245" y="207"/>
                      </a:cubicBezTo>
                      <a:cubicBezTo>
                        <a:pt x="305" y="147"/>
                        <a:pt x="305" y="87"/>
                        <a:pt x="245" y="28"/>
                      </a:cubicBezTo>
                      <a:cubicBezTo>
                        <a:pt x="226" y="8"/>
                        <a:pt x="203" y="0"/>
                        <a:pt x="17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3" name="Google Shape;2213;p30"/>
                <p:cNvSpPr/>
                <p:nvPr/>
              </p:nvSpPr>
              <p:spPr>
                <a:xfrm>
                  <a:off x="3538325" y="810050"/>
                  <a:ext cx="3425" cy="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97" extrusionOk="0">
                      <a:moveTo>
                        <a:pt x="64" y="0"/>
                      </a:moveTo>
                      <a:cubicBezTo>
                        <a:pt x="0" y="0"/>
                        <a:pt x="0" y="196"/>
                        <a:pt x="64" y="196"/>
                      </a:cubicBezTo>
                      <a:cubicBezTo>
                        <a:pt x="76" y="196"/>
                        <a:pt x="90" y="190"/>
                        <a:pt x="106" y="173"/>
                      </a:cubicBezTo>
                      <a:cubicBezTo>
                        <a:pt x="136" y="143"/>
                        <a:pt x="136" y="53"/>
                        <a:pt x="106" y="23"/>
                      </a:cubicBezTo>
                      <a:cubicBezTo>
                        <a:pt x="90" y="7"/>
                        <a:pt x="76" y="0"/>
                        <a:pt x="6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4" name="Google Shape;2214;p30"/>
                <p:cNvSpPr/>
                <p:nvPr/>
              </p:nvSpPr>
              <p:spPr>
                <a:xfrm>
                  <a:off x="3528875" y="815300"/>
                  <a:ext cx="762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31" extrusionOk="0">
                      <a:moveTo>
                        <a:pt x="170" y="1"/>
                      </a:moveTo>
                      <a:cubicBezTo>
                        <a:pt x="140" y="1"/>
                        <a:pt x="110" y="8"/>
                        <a:pt x="95" y="23"/>
                      </a:cubicBezTo>
                      <a:cubicBezTo>
                        <a:pt x="0" y="118"/>
                        <a:pt x="73" y="230"/>
                        <a:pt x="167" y="230"/>
                      </a:cubicBezTo>
                      <a:cubicBezTo>
                        <a:pt x="192" y="230"/>
                        <a:pt x="219" y="222"/>
                        <a:pt x="244" y="203"/>
                      </a:cubicBezTo>
                      <a:cubicBezTo>
                        <a:pt x="304" y="143"/>
                        <a:pt x="304" y="83"/>
                        <a:pt x="244" y="23"/>
                      </a:cubicBezTo>
                      <a:cubicBezTo>
                        <a:pt x="229" y="8"/>
                        <a:pt x="200" y="1"/>
                        <a:pt x="1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5" name="Google Shape;2215;p30"/>
                <p:cNvSpPr/>
                <p:nvPr/>
              </p:nvSpPr>
              <p:spPr>
                <a:xfrm>
                  <a:off x="3523525" y="821075"/>
                  <a:ext cx="6225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" h="227" extrusionOk="0">
                      <a:moveTo>
                        <a:pt x="146" y="1"/>
                      </a:moveTo>
                      <a:cubicBezTo>
                        <a:pt x="70" y="1"/>
                        <a:pt x="1" y="91"/>
                        <a:pt x="69" y="182"/>
                      </a:cubicBezTo>
                      <a:cubicBezTo>
                        <a:pt x="84" y="212"/>
                        <a:pt x="106" y="227"/>
                        <a:pt x="132" y="227"/>
                      </a:cubicBezTo>
                      <a:cubicBezTo>
                        <a:pt x="159" y="227"/>
                        <a:pt x="189" y="212"/>
                        <a:pt x="219" y="182"/>
                      </a:cubicBezTo>
                      <a:cubicBezTo>
                        <a:pt x="249" y="152"/>
                        <a:pt x="249" y="62"/>
                        <a:pt x="219" y="32"/>
                      </a:cubicBezTo>
                      <a:cubicBezTo>
                        <a:pt x="197" y="10"/>
                        <a:pt x="171" y="1"/>
                        <a:pt x="1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6" name="Google Shape;2216;p30"/>
                <p:cNvSpPr/>
                <p:nvPr/>
              </p:nvSpPr>
              <p:spPr>
                <a:xfrm>
                  <a:off x="3520325" y="826550"/>
                  <a:ext cx="34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225" extrusionOk="0">
                      <a:moveTo>
                        <a:pt x="67" y="1"/>
                      </a:moveTo>
                      <a:cubicBezTo>
                        <a:pt x="0" y="1"/>
                        <a:pt x="0" y="224"/>
                        <a:pt x="67" y="224"/>
                      </a:cubicBezTo>
                      <a:cubicBezTo>
                        <a:pt x="78" y="224"/>
                        <a:pt x="92" y="218"/>
                        <a:pt x="107" y="203"/>
                      </a:cubicBezTo>
                      <a:cubicBezTo>
                        <a:pt x="137" y="143"/>
                        <a:pt x="137" y="83"/>
                        <a:pt x="107" y="23"/>
                      </a:cubicBezTo>
                      <a:cubicBezTo>
                        <a:pt x="92" y="7"/>
                        <a:pt x="78" y="1"/>
                        <a:pt x="6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7" name="Google Shape;2217;p30"/>
                <p:cNvSpPr/>
                <p:nvPr/>
              </p:nvSpPr>
              <p:spPr>
                <a:xfrm>
                  <a:off x="3510900" y="831975"/>
                  <a:ext cx="68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24" extrusionOk="0">
                      <a:moveTo>
                        <a:pt x="169" y="1"/>
                      </a:moveTo>
                      <a:cubicBezTo>
                        <a:pt x="139" y="1"/>
                        <a:pt x="109" y="16"/>
                        <a:pt x="94" y="46"/>
                      </a:cubicBezTo>
                      <a:cubicBezTo>
                        <a:pt x="0" y="116"/>
                        <a:pt x="72" y="223"/>
                        <a:pt x="165" y="223"/>
                      </a:cubicBezTo>
                      <a:cubicBezTo>
                        <a:pt x="191" y="223"/>
                        <a:pt x="218" y="215"/>
                        <a:pt x="244" y="195"/>
                      </a:cubicBezTo>
                      <a:cubicBezTo>
                        <a:pt x="274" y="165"/>
                        <a:pt x="274" y="76"/>
                        <a:pt x="244" y="46"/>
                      </a:cubicBezTo>
                      <a:cubicBezTo>
                        <a:pt x="229" y="16"/>
                        <a:pt x="199" y="1"/>
                        <a:pt x="16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8" name="Google Shape;2218;p30"/>
                <p:cNvSpPr/>
                <p:nvPr/>
              </p:nvSpPr>
              <p:spPr>
                <a:xfrm>
                  <a:off x="3504900" y="837775"/>
                  <a:ext cx="687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31" extrusionOk="0">
                      <a:moveTo>
                        <a:pt x="158" y="1"/>
                      </a:moveTo>
                      <a:cubicBezTo>
                        <a:pt x="132" y="1"/>
                        <a:pt x="109" y="8"/>
                        <a:pt x="94" y="23"/>
                      </a:cubicBezTo>
                      <a:cubicBezTo>
                        <a:pt x="0" y="118"/>
                        <a:pt x="73" y="231"/>
                        <a:pt x="166" y="231"/>
                      </a:cubicBezTo>
                      <a:cubicBezTo>
                        <a:pt x="192" y="231"/>
                        <a:pt x="219" y="222"/>
                        <a:pt x="244" y="203"/>
                      </a:cubicBezTo>
                      <a:cubicBezTo>
                        <a:pt x="274" y="143"/>
                        <a:pt x="274" y="83"/>
                        <a:pt x="244" y="23"/>
                      </a:cubicBezTo>
                      <a:cubicBezTo>
                        <a:pt x="214" y="8"/>
                        <a:pt x="184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19" name="Google Shape;2219;p30"/>
                <p:cNvSpPr/>
                <p:nvPr/>
              </p:nvSpPr>
              <p:spPr>
                <a:xfrm>
                  <a:off x="3499750" y="843425"/>
                  <a:ext cx="6875" cy="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33" extrusionOk="0">
                      <a:moveTo>
                        <a:pt x="97" y="1"/>
                      </a:moveTo>
                      <a:cubicBezTo>
                        <a:pt x="74" y="1"/>
                        <a:pt x="50" y="11"/>
                        <a:pt x="31" y="37"/>
                      </a:cubicBezTo>
                      <a:cubicBezTo>
                        <a:pt x="1" y="67"/>
                        <a:pt x="1" y="157"/>
                        <a:pt x="31" y="187"/>
                      </a:cubicBezTo>
                      <a:cubicBezTo>
                        <a:pt x="61" y="217"/>
                        <a:pt x="91" y="232"/>
                        <a:pt x="121" y="232"/>
                      </a:cubicBezTo>
                      <a:cubicBezTo>
                        <a:pt x="151" y="232"/>
                        <a:pt x="181" y="217"/>
                        <a:pt x="211" y="187"/>
                      </a:cubicBezTo>
                      <a:lnTo>
                        <a:pt x="181" y="187"/>
                      </a:lnTo>
                      <a:cubicBezTo>
                        <a:pt x="275" y="140"/>
                        <a:pt x="184" y="1"/>
                        <a:pt x="9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0" name="Google Shape;2220;p30"/>
                <p:cNvSpPr/>
                <p:nvPr/>
              </p:nvSpPr>
              <p:spPr>
                <a:xfrm>
                  <a:off x="3495675" y="849050"/>
                  <a:ext cx="4100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" h="224" extrusionOk="0">
                      <a:moveTo>
                        <a:pt x="84" y="0"/>
                      </a:moveTo>
                      <a:cubicBezTo>
                        <a:pt x="0" y="0"/>
                        <a:pt x="0" y="224"/>
                        <a:pt x="84" y="224"/>
                      </a:cubicBezTo>
                      <a:cubicBezTo>
                        <a:pt x="98" y="224"/>
                        <a:pt x="115" y="217"/>
                        <a:pt x="134" y="202"/>
                      </a:cubicBezTo>
                      <a:cubicBezTo>
                        <a:pt x="164" y="142"/>
                        <a:pt x="164" y="82"/>
                        <a:pt x="134" y="22"/>
                      </a:cubicBezTo>
                      <a:cubicBezTo>
                        <a:pt x="115" y="7"/>
                        <a:pt x="98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1" name="Google Shape;2221;p30"/>
                <p:cNvSpPr/>
                <p:nvPr/>
              </p:nvSpPr>
              <p:spPr>
                <a:xfrm>
                  <a:off x="3487775" y="854450"/>
                  <a:ext cx="6000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" h="241" extrusionOk="0">
                      <a:moveTo>
                        <a:pt x="120" y="1"/>
                      </a:moveTo>
                      <a:cubicBezTo>
                        <a:pt x="90" y="1"/>
                        <a:pt x="60" y="16"/>
                        <a:pt x="30" y="46"/>
                      </a:cubicBezTo>
                      <a:cubicBezTo>
                        <a:pt x="0" y="76"/>
                        <a:pt x="0" y="166"/>
                        <a:pt x="30" y="196"/>
                      </a:cubicBezTo>
                      <a:cubicBezTo>
                        <a:pt x="60" y="226"/>
                        <a:pt x="90" y="241"/>
                        <a:pt x="116" y="241"/>
                      </a:cubicBezTo>
                      <a:cubicBezTo>
                        <a:pt x="142" y="241"/>
                        <a:pt x="165" y="226"/>
                        <a:pt x="180" y="196"/>
                      </a:cubicBezTo>
                      <a:cubicBezTo>
                        <a:pt x="240" y="166"/>
                        <a:pt x="240" y="76"/>
                        <a:pt x="210" y="46"/>
                      </a:cubicBezTo>
                      <a:cubicBezTo>
                        <a:pt x="180" y="16"/>
                        <a:pt x="150" y="1"/>
                        <a:pt x="12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2" name="Google Shape;2222;p30"/>
                <p:cNvSpPr/>
                <p:nvPr/>
              </p:nvSpPr>
              <p:spPr>
                <a:xfrm>
                  <a:off x="3483600" y="860275"/>
                  <a:ext cx="4200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" h="225" extrusionOk="0">
                      <a:moveTo>
                        <a:pt x="67" y="1"/>
                      </a:moveTo>
                      <a:cubicBezTo>
                        <a:pt x="1" y="1"/>
                        <a:pt x="1" y="224"/>
                        <a:pt x="67" y="224"/>
                      </a:cubicBezTo>
                      <a:cubicBezTo>
                        <a:pt x="79" y="224"/>
                        <a:pt x="92" y="218"/>
                        <a:pt x="107" y="202"/>
                      </a:cubicBezTo>
                      <a:cubicBezTo>
                        <a:pt x="167" y="143"/>
                        <a:pt x="167" y="83"/>
                        <a:pt x="107" y="23"/>
                      </a:cubicBezTo>
                      <a:cubicBezTo>
                        <a:pt x="92" y="7"/>
                        <a:pt x="79" y="1"/>
                        <a:pt x="6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3" name="Google Shape;2223;p30"/>
                <p:cNvSpPr/>
                <p:nvPr/>
              </p:nvSpPr>
              <p:spPr>
                <a:xfrm>
                  <a:off x="3475775" y="86570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05" y="0"/>
                      </a:moveTo>
                      <a:cubicBezTo>
                        <a:pt x="75" y="0"/>
                        <a:pt x="45" y="15"/>
                        <a:pt x="30" y="45"/>
                      </a:cubicBezTo>
                      <a:cubicBezTo>
                        <a:pt x="1" y="75"/>
                        <a:pt x="1" y="165"/>
                        <a:pt x="30" y="195"/>
                      </a:cubicBezTo>
                      <a:cubicBezTo>
                        <a:pt x="45" y="225"/>
                        <a:pt x="75" y="240"/>
                        <a:pt x="105" y="240"/>
                      </a:cubicBezTo>
                      <a:cubicBezTo>
                        <a:pt x="135" y="240"/>
                        <a:pt x="165" y="225"/>
                        <a:pt x="180" y="195"/>
                      </a:cubicBezTo>
                      <a:cubicBezTo>
                        <a:pt x="240" y="165"/>
                        <a:pt x="240" y="75"/>
                        <a:pt x="180" y="45"/>
                      </a:cubicBezTo>
                      <a:cubicBezTo>
                        <a:pt x="165" y="15"/>
                        <a:pt x="135" y="0"/>
                        <a:pt x="10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4" name="Google Shape;2224;p30"/>
                <p:cNvSpPr/>
                <p:nvPr/>
              </p:nvSpPr>
              <p:spPr>
                <a:xfrm>
                  <a:off x="3469025" y="871375"/>
                  <a:ext cx="70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1" extrusionOk="0">
                      <a:moveTo>
                        <a:pt x="123" y="1"/>
                      </a:moveTo>
                      <a:cubicBezTo>
                        <a:pt x="102" y="1"/>
                        <a:pt x="80" y="9"/>
                        <a:pt x="61" y="28"/>
                      </a:cubicBezTo>
                      <a:cubicBezTo>
                        <a:pt x="1" y="88"/>
                        <a:pt x="1" y="148"/>
                        <a:pt x="61" y="208"/>
                      </a:cubicBezTo>
                      <a:cubicBezTo>
                        <a:pt x="76" y="223"/>
                        <a:pt x="106" y="231"/>
                        <a:pt x="136" y="231"/>
                      </a:cubicBezTo>
                      <a:cubicBezTo>
                        <a:pt x="166" y="231"/>
                        <a:pt x="196" y="223"/>
                        <a:pt x="211" y="208"/>
                      </a:cubicBezTo>
                      <a:cubicBezTo>
                        <a:pt x="281" y="114"/>
                        <a:pt x="204" y="1"/>
                        <a:pt x="1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5" name="Google Shape;2225;p30"/>
                <p:cNvSpPr/>
                <p:nvPr/>
              </p:nvSpPr>
              <p:spPr>
                <a:xfrm>
                  <a:off x="3462325" y="876950"/>
                  <a:ext cx="7475" cy="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40" extrusionOk="0">
                      <a:moveTo>
                        <a:pt x="157" y="1"/>
                      </a:moveTo>
                      <a:cubicBezTo>
                        <a:pt x="76" y="1"/>
                        <a:pt x="0" y="106"/>
                        <a:pt x="89" y="195"/>
                      </a:cubicBezTo>
                      <a:cubicBezTo>
                        <a:pt x="104" y="225"/>
                        <a:pt x="134" y="240"/>
                        <a:pt x="164" y="240"/>
                      </a:cubicBezTo>
                      <a:cubicBezTo>
                        <a:pt x="194" y="240"/>
                        <a:pt x="224" y="225"/>
                        <a:pt x="239" y="195"/>
                      </a:cubicBezTo>
                      <a:cubicBezTo>
                        <a:pt x="299" y="165"/>
                        <a:pt x="299" y="75"/>
                        <a:pt x="239" y="45"/>
                      </a:cubicBezTo>
                      <a:cubicBezTo>
                        <a:pt x="215" y="14"/>
                        <a:pt x="186" y="1"/>
                        <a:pt x="15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6" name="Google Shape;2226;p30"/>
                <p:cNvSpPr/>
                <p:nvPr/>
              </p:nvSpPr>
              <p:spPr>
                <a:xfrm>
                  <a:off x="3630625" y="730500"/>
                  <a:ext cx="7025" cy="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23" extrusionOk="0">
                      <a:moveTo>
                        <a:pt x="157" y="0"/>
                      </a:moveTo>
                      <a:cubicBezTo>
                        <a:pt x="77" y="0"/>
                        <a:pt x="1" y="108"/>
                        <a:pt x="71" y="178"/>
                      </a:cubicBezTo>
                      <a:cubicBezTo>
                        <a:pt x="86" y="208"/>
                        <a:pt x="109" y="223"/>
                        <a:pt x="135" y="223"/>
                      </a:cubicBezTo>
                      <a:cubicBezTo>
                        <a:pt x="161" y="223"/>
                        <a:pt x="191" y="208"/>
                        <a:pt x="221" y="178"/>
                      </a:cubicBezTo>
                      <a:cubicBezTo>
                        <a:pt x="251" y="148"/>
                        <a:pt x="281" y="88"/>
                        <a:pt x="221" y="28"/>
                      </a:cubicBezTo>
                      <a:cubicBezTo>
                        <a:pt x="201" y="9"/>
                        <a:pt x="179" y="0"/>
                        <a:pt x="1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7" name="Google Shape;2227;p30"/>
                <p:cNvSpPr/>
                <p:nvPr/>
              </p:nvSpPr>
              <p:spPr>
                <a:xfrm>
                  <a:off x="3624900" y="736275"/>
                  <a:ext cx="7025" cy="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10" extrusionOk="0">
                      <a:moveTo>
                        <a:pt x="124" y="0"/>
                      </a:moveTo>
                      <a:cubicBezTo>
                        <a:pt x="102" y="0"/>
                        <a:pt x="80" y="11"/>
                        <a:pt x="60" y="37"/>
                      </a:cubicBezTo>
                      <a:cubicBezTo>
                        <a:pt x="0" y="67"/>
                        <a:pt x="0" y="157"/>
                        <a:pt x="60" y="187"/>
                      </a:cubicBezTo>
                      <a:cubicBezTo>
                        <a:pt x="75" y="202"/>
                        <a:pt x="105" y="209"/>
                        <a:pt x="135" y="209"/>
                      </a:cubicBezTo>
                      <a:cubicBezTo>
                        <a:pt x="165" y="209"/>
                        <a:pt x="195" y="202"/>
                        <a:pt x="210" y="187"/>
                      </a:cubicBezTo>
                      <a:cubicBezTo>
                        <a:pt x="281" y="140"/>
                        <a:pt x="204" y="0"/>
                        <a:pt x="12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8" name="Google Shape;2228;p30"/>
                <p:cNvSpPr/>
                <p:nvPr/>
              </p:nvSpPr>
              <p:spPr>
                <a:xfrm>
                  <a:off x="3618525" y="741650"/>
                  <a:ext cx="6400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" h="227" extrusionOk="0">
                      <a:moveTo>
                        <a:pt x="153" y="0"/>
                      </a:moveTo>
                      <a:cubicBezTo>
                        <a:pt x="75" y="0"/>
                        <a:pt x="0" y="91"/>
                        <a:pt x="46" y="182"/>
                      </a:cubicBezTo>
                      <a:cubicBezTo>
                        <a:pt x="76" y="212"/>
                        <a:pt x="106" y="227"/>
                        <a:pt x="135" y="227"/>
                      </a:cubicBezTo>
                      <a:cubicBezTo>
                        <a:pt x="165" y="227"/>
                        <a:pt x="195" y="212"/>
                        <a:pt x="225" y="182"/>
                      </a:cubicBezTo>
                      <a:cubicBezTo>
                        <a:pt x="255" y="152"/>
                        <a:pt x="255" y="62"/>
                        <a:pt x="225" y="32"/>
                      </a:cubicBezTo>
                      <a:cubicBezTo>
                        <a:pt x="203" y="10"/>
                        <a:pt x="178" y="0"/>
                        <a:pt x="15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29" name="Google Shape;2229;p30"/>
                <p:cNvSpPr/>
                <p:nvPr/>
              </p:nvSpPr>
              <p:spPr>
                <a:xfrm>
                  <a:off x="3612900" y="747050"/>
                  <a:ext cx="6950" cy="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" h="228" extrusionOk="0">
                      <a:moveTo>
                        <a:pt x="89" y="1"/>
                      </a:moveTo>
                      <a:cubicBezTo>
                        <a:pt x="68" y="1"/>
                        <a:pt x="48" y="8"/>
                        <a:pt x="31" y="25"/>
                      </a:cubicBezTo>
                      <a:cubicBezTo>
                        <a:pt x="1" y="85"/>
                        <a:pt x="1" y="145"/>
                        <a:pt x="31" y="205"/>
                      </a:cubicBezTo>
                      <a:cubicBezTo>
                        <a:pt x="61" y="220"/>
                        <a:pt x="91" y="228"/>
                        <a:pt x="121" y="228"/>
                      </a:cubicBezTo>
                      <a:cubicBezTo>
                        <a:pt x="151" y="228"/>
                        <a:pt x="181" y="220"/>
                        <a:pt x="211" y="205"/>
                      </a:cubicBezTo>
                      <a:lnTo>
                        <a:pt x="181" y="205"/>
                      </a:lnTo>
                      <a:cubicBezTo>
                        <a:pt x="278" y="133"/>
                        <a:pt x="178" y="1"/>
                        <a:pt x="8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0" name="Google Shape;2230;p30"/>
                <p:cNvSpPr/>
                <p:nvPr/>
              </p:nvSpPr>
              <p:spPr>
                <a:xfrm>
                  <a:off x="3605950" y="752875"/>
                  <a:ext cx="6975" cy="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28" extrusionOk="0">
                      <a:moveTo>
                        <a:pt x="160" y="1"/>
                      </a:moveTo>
                      <a:cubicBezTo>
                        <a:pt x="70" y="1"/>
                        <a:pt x="1" y="92"/>
                        <a:pt x="69" y="182"/>
                      </a:cubicBezTo>
                      <a:cubicBezTo>
                        <a:pt x="84" y="212"/>
                        <a:pt x="114" y="227"/>
                        <a:pt x="144" y="227"/>
                      </a:cubicBezTo>
                      <a:cubicBezTo>
                        <a:pt x="174" y="227"/>
                        <a:pt x="204" y="212"/>
                        <a:pt x="219" y="182"/>
                      </a:cubicBezTo>
                      <a:cubicBezTo>
                        <a:pt x="279" y="152"/>
                        <a:pt x="279" y="62"/>
                        <a:pt x="249" y="32"/>
                      </a:cubicBezTo>
                      <a:cubicBezTo>
                        <a:pt x="220" y="10"/>
                        <a:pt x="189" y="1"/>
                        <a:pt x="16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1" name="Google Shape;2231;p30"/>
                <p:cNvSpPr/>
                <p:nvPr/>
              </p:nvSpPr>
              <p:spPr>
                <a:xfrm>
                  <a:off x="3600050" y="758350"/>
                  <a:ext cx="687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31" extrusionOk="0">
                      <a:moveTo>
                        <a:pt x="159" y="1"/>
                      </a:moveTo>
                      <a:cubicBezTo>
                        <a:pt x="133" y="1"/>
                        <a:pt x="110" y="8"/>
                        <a:pt x="95" y="23"/>
                      </a:cubicBezTo>
                      <a:cubicBezTo>
                        <a:pt x="1" y="117"/>
                        <a:pt x="74" y="230"/>
                        <a:pt x="167" y="230"/>
                      </a:cubicBezTo>
                      <a:cubicBezTo>
                        <a:pt x="193" y="230"/>
                        <a:pt x="219" y="222"/>
                        <a:pt x="245" y="203"/>
                      </a:cubicBezTo>
                      <a:cubicBezTo>
                        <a:pt x="275" y="143"/>
                        <a:pt x="275" y="83"/>
                        <a:pt x="245" y="23"/>
                      </a:cubicBezTo>
                      <a:cubicBezTo>
                        <a:pt x="215" y="8"/>
                        <a:pt x="185" y="1"/>
                        <a:pt x="15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2" name="Google Shape;2232;p30"/>
                <p:cNvSpPr/>
                <p:nvPr/>
              </p:nvSpPr>
              <p:spPr>
                <a:xfrm>
                  <a:off x="3594500" y="764225"/>
                  <a:ext cx="64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31" extrusionOk="0">
                      <a:moveTo>
                        <a:pt x="152" y="0"/>
                      </a:moveTo>
                      <a:cubicBezTo>
                        <a:pt x="64" y="0"/>
                        <a:pt x="0" y="113"/>
                        <a:pt x="47" y="208"/>
                      </a:cubicBezTo>
                      <a:cubicBezTo>
                        <a:pt x="77" y="223"/>
                        <a:pt x="107" y="230"/>
                        <a:pt x="137" y="230"/>
                      </a:cubicBezTo>
                      <a:cubicBezTo>
                        <a:pt x="167" y="230"/>
                        <a:pt x="197" y="223"/>
                        <a:pt x="227" y="208"/>
                      </a:cubicBezTo>
                      <a:cubicBezTo>
                        <a:pt x="257" y="148"/>
                        <a:pt x="257" y="88"/>
                        <a:pt x="227" y="28"/>
                      </a:cubicBezTo>
                      <a:cubicBezTo>
                        <a:pt x="202" y="9"/>
                        <a:pt x="176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3" name="Google Shape;2233;p30"/>
                <p:cNvSpPr/>
                <p:nvPr/>
              </p:nvSpPr>
              <p:spPr>
                <a:xfrm>
                  <a:off x="3590850" y="769600"/>
                  <a:ext cx="4100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" h="225" extrusionOk="0">
                      <a:moveTo>
                        <a:pt x="83" y="1"/>
                      </a:moveTo>
                      <a:cubicBezTo>
                        <a:pt x="0" y="1"/>
                        <a:pt x="0" y="224"/>
                        <a:pt x="83" y="224"/>
                      </a:cubicBezTo>
                      <a:cubicBezTo>
                        <a:pt x="98" y="224"/>
                        <a:pt x="114" y="218"/>
                        <a:pt x="133" y="203"/>
                      </a:cubicBezTo>
                      <a:cubicBezTo>
                        <a:pt x="163" y="143"/>
                        <a:pt x="163" y="83"/>
                        <a:pt x="133" y="23"/>
                      </a:cubicBezTo>
                      <a:cubicBezTo>
                        <a:pt x="114" y="7"/>
                        <a:pt x="98" y="1"/>
                        <a:pt x="8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4" name="Google Shape;2234;p30"/>
                <p:cNvSpPr/>
                <p:nvPr/>
              </p:nvSpPr>
              <p:spPr>
                <a:xfrm>
                  <a:off x="3582925" y="775025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21" y="1"/>
                      </a:moveTo>
                      <a:cubicBezTo>
                        <a:pt x="91" y="1"/>
                        <a:pt x="61" y="16"/>
                        <a:pt x="31" y="46"/>
                      </a:cubicBezTo>
                      <a:cubicBezTo>
                        <a:pt x="1" y="75"/>
                        <a:pt x="1" y="165"/>
                        <a:pt x="31" y="195"/>
                      </a:cubicBezTo>
                      <a:cubicBezTo>
                        <a:pt x="61" y="225"/>
                        <a:pt x="91" y="240"/>
                        <a:pt x="117" y="240"/>
                      </a:cubicBezTo>
                      <a:cubicBezTo>
                        <a:pt x="143" y="240"/>
                        <a:pt x="166" y="225"/>
                        <a:pt x="181" y="195"/>
                      </a:cubicBezTo>
                      <a:cubicBezTo>
                        <a:pt x="241" y="165"/>
                        <a:pt x="241" y="75"/>
                        <a:pt x="211" y="46"/>
                      </a:cubicBezTo>
                      <a:cubicBezTo>
                        <a:pt x="181" y="16"/>
                        <a:pt x="151" y="1"/>
                        <a:pt x="1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5" name="Google Shape;2235;p30"/>
                <p:cNvSpPr/>
                <p:nvPr/>
              </p:nvSpPr>
              <p:spPr>
                <a:xfrm>
                  <a:off x="3575925" y="780825"/>
                  <a:ext cx="702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31" extrusionOk="0">
                      <a:moveTo>
                        <a:pt x="161" y="1"/>
                      </a:moveTo>
                      <a:cubicBezTo>
                        <a:pt x="131" y="1"/>
                        <a:pt x="101" y="8"/>
                        <a:pt x="71" y="23"/>
                      </a:cubicBezTo>
                      <a:cubicBezTo>
                        <a:pt x="0" y="118"/>
                        <a:pt x="78" y="231"/>
                        <a:pt x="158" y="231"/>
                      </a:cubicBezTo>
                      <a:cubicBezTo>
                        <a:pt x="180" y="231"/>
                        <a:pt x="202" y="222"/>
                        <a:pt x="221" y="203"/>
                      </a:cubicBezTo>
                      <a:cubicBezTo>
                        <a:pt x="281" y="143"/>
                        <a:pt x="281" y="83"/>
                        <a:pt x="251" y="23"/>
                      </a:cubicBezTo>
                      <a:cubicBezTo>
                        <a:pt x="221" y="8"/>
                        <a:pt x="191" y="1"/>
                        <a:pt x="16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6" name="Google Shape;2236;p30"/>
                <p:cNvSpPr/>
                <p:nvPr/>
              </p:nvSpPr>
              <p:spPr>
                <a:xfrm>
                  <a:off x="3570000" y="786600"/>
                  <a:ext cx="6975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27" extrusionOk="0">
                      <a:moveTo>
                        <a:pt x="159" y="1"/>
                      </a:moveTo>
                      <a:cubicBezTo>
                        <a:pt x="69" y="1"/>
                        <a:pt x="0" y="91"/>
                        <a:pt x="68" y="182"/>
                      </a:cubicBezTo>
                      <a:cubicBezTo>
                        <a:pt x="83" y="212"/>
                        <a:pt x="113" y="227"/>
                        <a:pt x="143" y="227"/>
                      </a:cubicBezTo>
                      <a:cubicBezTo>
                        <a:pt x="173" y="227"/>
                        <a:pt x="203" y="212"/>
                        <a:pt x="218" y="182"/>
                      </a:cubicBezTo>
                      <a:cubicBezTo>
                        <a:pt x="278" y="152"/>
                        <a:pt x="278" y="62"/>
                        <a:pt x="248" y="32"/>
                      </a:cubicBezTo>
                      <a:cubicBezTo>
                        <a:pt x="219" y="10"/>
                        <a:pt x="188" y="1"/>
                        <a:pt x="15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7" name="Google Shape;2237;p30"/>
                <p:cNvSpPr/>
                <p:nvPr/>
              </p:nvSpPr>
              <p:spPr>
                <a:xfrm>
                  <a:off x="3566800" y="792800"/>
                  <a:ext cx="4175" cy="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" h="197" extrusionOk="0">
                      <a:moveTo>
                        <a:pt x="64" y="1"/>
                      </a:moveTo>
                      <a:cubicBezTo>
                        <a:pt x="0" y="1"/>
                        <a:pt x="0" y="197"/>
                        <a:pt x="64" y="197"/>
                      </a:cubicBezTo>
                      <a:cubicBezTo>
                        <a:pt x="76" y="197"/>
                        <a:pt x="90" y="190"/>
                        <a:pt x="106" y="174"/>
                      </a:cubicBezTo>
                      <a:cubicBezTo>
                        <a:pt x="166" y="144"/>
                        <a:pt x="166" y="54"/>
                        <a:pt x="106" y="24"/>
                      </a:cubicBezTo>
                      <a:cubicBezTo>
                        <a:pt x="90" y="8"/>
                        <a:pt x="76" y="1"/>
                        <a:pt x="6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8" name="Google Shape;2238;p30"/>
                <p:cNvSpPr/>
                <p:nvPr/>
              </p:nvSpPr>
              <p:spPr>
                <a:xfrm>
                  <a:off x="3558000" y="797850"/>
                  <a:ext cx="6975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27" extrusionOk="0">
                      <a:moveTo>
                        <a:pt x="146" y="0"/>
                      </a:moveTo>
                      <a:cubicBezTo>
                        <a:pt x="70" y="0"/>
                        <a:pt x="1" y="91"/>
                        <a:pt x="69" y="182"/>
                      </a:cubicBezTo>
                      <a:cubicBezTo>
                        <a:pt x="84" y="212"/>
                        <a:pt x="114" y="227"/>
                        <a:pt x="144" y="227"/>
                      </a:cubicBezTo>
                      <a:cubicBezTo>
                        <a:pt x="174" y="227"/>
                        <a:pt x="204" y="212"/>
                        <a:pt x="218" y="182"/>
                      </a:cubicBezTo>
                      <a:cubicBezTo>
                        <a:pt x="278" y="152"/>
                        <a:pt x="278" y="62"/>
                        <a:pt x="218" y="32"/>
                      </a:cubicBezTo>
                      <a:cubicBezTo>
                        <a:pt x="197" y="10"/>
                        <a:pt x="171" y="0"/>
                        <a:pt x="14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39" name="Google Shape;2239;p30"/>
                <p:cNvSpPr/>
                <p:nvPr/>
              </p:nvSpPr>
              <p:spPr>
                <a:xfrm>
                  <a:off x="3551950" y="803325"/>
                  <a:ext cx="7025" cy="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30" extrusionOk="0">
                      <a:moveTo>
                        <a:pt x="157" y="0"/>
                      </a:moveTo>
                      <a:cubicBezTo>
                        <a:pt x="131" y="0"/>
                        <a:pt x="101" y="8"/>
                        <a:pt x="71" y="23"/>
                      </a:cubicBezTo>
                      <a:cubicBezTo>
                        <a:pt x="0" y="117"/>
                        <a:pt x="78" y="230"/>
                        <a:pt x="158" y="230"/>
                      </a:cubicBezTo>
                      <a:cubicBezTo>
                        <a:pt x="180" y="230"/>
                        <a:pt x="202" y="222"/>
                        <a:pt x="221" y="202"/>
                      </a:cubicBezTo>
                      <a:cubicBezTo>
                        <a:pt x="281" y="142"/>
                        <a:pt x="281" y="83"/>
                        <a:pt x="221" y="23"/>
                      </a:cubicBezTo>
                      <a:cubicBezTo>
                        <a:pt x="206" y="8"/>
                        <a:pt x="183" y="0"/>
                        <a:pt x="1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0" name="Google Shape;2240;p30"/>
                <p:cNvSpPr/>
                <p:nvPr/>
              </p:nvSpPr>
              <p:spPr>
                <a:xfrm>
                  <a:off x="3546225" y="808750"/>
                  <a:ext cx="6750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241" extrusionOk="0">
                      <a:moveTo>
                        <a:pt x="135" y="0"/>
                      </a:moveTo>
                      <a:cubicBezTo>
                        <a:pt x="105" y="0"/>
                        <a:pt x="75" y="15"/>
                        <a:pt x="60" y="45"/>
                      </a:cubicBezTo>
                      <a:cubicBezTo>
                        <a:pt x="0" y="75"/>
                        <a:pt x="0" y="165"/>
                        <a:pt x="60" y="195"/>
                      </a:cubicBezTo>
                      <a:cubicBezTo>
                        <a:pt x="75" y="225"/>
                        <a:pt x="105" y="240"/>
                        <a:pt x="135" y="240"/>
                      </a:cubicBezTo>
                      <a:cubicBezTo>
                        <a:pt x="165" y="240"/>
                        <a:pt x="195" y="225"/>
                        <a:pt x="210" y="195"/>
                      </a:cubicBezTo>
                      <a:cubicBezTo>
                        <a:pt x="270" y="165"/>
                        <a:pt x="270" y="75"/>
                        <a:pt x="210" y="45"/>
                      </a:cubicBezTo>
                      <a:cubicBezTo>
                        <a:pt x="195" y="15"/>
                        <a:pt x="165" y="0"/>
                        <a:pt x="13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1" name="Google Shape;2241;p30"/>
                <p:cNvSpPr/>
                <p:nvPr/>
              </p:nvSpPr>
              <p:spPr>
                <a:xfrm>
                  <a:off x="3540225" y="814425"/>
                  <a:ext cx="702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31" extrusionOk="0">
                      <a:moveTo>
                        <a:pt x="123" y="1"/>
                      </a:moveTo>
                      <a:cubicBezTo>
                        <a:pt x="101" y="1"/>
                        <a:pt x="79" y="9"/>
                        <a:pt x="60" y="28"/>
                      </a:cubicBezTo>
                      <a:cubicBezTo>
                        <a:pt x="0" y="88"/>
                        <a:pt x="0" y="148"/>
                        <a:pt x="60" y="208"/>
                      </a:cubicBezTo>
                      <a:cubicBezTo>
                        <a:pt x="75" y="223"/>
                        <a:pt x="98" y="231"/>
                        <a:pt x="124" y="231"/>
                      </a:cubicBezTo>
                      <a:cubicBezTo>
                        <a:pt x="150" y="231"/>
                        <a:pt x="180" y="223"/>
                        <a:pt x="210" y="208"/>
                      </a:cubicBezTo>
                      <a:cubicBezTo>
                        <a:pt x="281" y="114"/>
                        <a:pt x="203" y="1"/>
                        <a:pt x="1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2" name="Google Shape;2242;p30"/>
                <p:cNvSpPr/>
                <p:nvPr/>
              </p:nvSpPr>
              <p:spPr>
                <a:xfrm>
                  <a:off x="3534225" y="820550"/>
                  <a:ext cx="602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6" extrusionOk="0">
                      <a:moveTo>
                        <a:pt x="124" y="0"/>
                      </a:moveTo>
                      <a:cubicBezTo>
                        <a:pt x="98" y="0"/>
                        <a:pt x="75" y="8"/>
                        <a:pt x="60" y="23"/>
                      </a:cubicBezTo>
                      <a:cubicBezTo>
                        <a:pt x="0" y="83"/>
                        <a:pt x="0" y="143"/>
                        <a:pt x="60" y="203"/>
                      </a:cubicBezTo>
                      <a:cubicBezTo>
                        <a:pt x="75" y="218"/>
                        <a:pt x="98" y="225"/>
                        <a:pt x="124" y="225"/>
                      </a:cubicBezTo>
                      <a:cubicBezTo>
                        <a:pt x="150" y="225"/>
                        <a:pt x="180" y="218"/>
                        <a:pt x="210" y="203"/>
                      </a:cubicBezTo>
                      <a:cubicBezTo>
                        <a:pt x="240" y="143"/>
                        <a:pt x="240" y="83"/>
                        <a:pt x="210" y="23"/>
                      </a:cubicBezTo>
                      <a:cubicBezTo>
                        <a:pt x="180" y="8"/>
                        <a:pt x="150" y="0"/>
                        <a:pt x="12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3" name="Google Shape;2243;p30"/>
                <p:cNvSpPr/>
                <p:nvPr/>
              </p:nvSpPr>
              <p:spPr>
                <a:xfrm>
                  <a:off x="3527375" y="825800"/>
                  <a:ext cx="762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31" extrusionOk="0">
                      <a:moveTo>
                        <a:pt x="170" y="0"/>
                      </a:moveTo>
                      <a:cubicBezTo>
                        <a:pt x="140" y="0"/>
                        <a:pt x="110" y="8"/>
                        <a:pt x="95" y="23"/>
                      </a:cubicBezTo>
                      <a:cubicBezTo>
                        <a:pt x="0" y="117"/>
                        <a:pt x="73" y="230"/>
                        <a:pt x="167" y="230"/>
                      </a:cubicBezTo>
                      <a:cubicBezTo>
                        <a:pt x="192" y="230"/>
                        <a:pt x="219" y="222"/>
                        <a:pt x="245" y="203"/>
                      </a:cubicBezTo>
                      <a:cubicBezTo>
                        <a:pt x="274" y="143"/>
                        <a:pt x="304" y="83"/>
                        <a:pt x="245" y="23"/>
                      </a:cubicBezTo>
                      <a:cubicBezTo>
                        <a:pt x="230" y="8"/>
                        <a:pt x="200" y="0"/>
                        <a:pt x="1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4" name="Google Shape;2244;p30"/>
                <p:cNvSpPr/>
                <p:nvPr/>
              </p:nvSpPr>
              <p:spPr>
                <a:xfrm>
                  <a:off x="3522025" y="831575"/>
                  <a:ext cx="6975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27" extrusionOk="0">
                      <a:moveTo>
                        <a:pt x="147" y="0"/>
                      </a:moveTo>
                      <a:cubicBezTo>
                        <a:pt x="70" y="0"/>
                        <a:pt x="1" y="91"/>
                        <a:pt x="69" y="181"/>
                      </a:cubicBezTo>
                      <a:cubicBezTo>
                        <a:pt x="84" y="211"/>
                        <a:pt x="106" y="226"/>
                        <a:pt x="133" y="226"/>
                      </a:cubicBezTo>
                      <a:cubicBezTo>
                        <a:pt x="159" y="226"/>
                        <a:pt x="189" y="211"/>
                        <a:pt x="219" y="181"/>
                      </a:cubicBezTo>
                      <a:cubicBezTo>
                        <a:pt x="249" y="151"/>
                        <a:pt x="279" y="62"/>
                        <a:pt x="219" y="32"/>
                      </a:cubicBezTo>
                      <a:cubicBezTo>
                        <a:pt x="197" y="10"/>
                        <a:pt x="171" y="0"/>
                        <a:pt x="14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5" name="Google Shape;2245;p30"/>
                <p:cNvSpPr/>
                <p:nvPr/>
              </p:nvSpPr>
              <p:spPr>
                <a:xfrm>
                  <a:off x="3516250" y="837025"/>
                  <a:ext cx="6000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" h="226" extrusionOk="0">
                      <a:moveTo>
                        <a:pt x="120" y="1"/>
                      </a:moveTo>
                      <a:cubicBezTo>
                        <a:pt x="90" y="1"/>
                        <a:pt x="60" y="8"/>
                        <a:pt x="30" y="23"/>
                      </a:cubicBezTo>
                      <a:cubicBezTo>
                        <a:pt x="0" y="83"/>
                        <a:pt x="0" y="143"/>
                        <a:pt x="30" y="203"/>
                      </a:cubicBezTo>
                      <a:cubicBezTo>
                        <a:pt x="60" y="218"/>
                        <a:pt x="90" y="226"/>
                        <a:pt x="120" y="226"/>
                      </a:cubicBezTo>
                      <a:cubicBezTo>
                        <a:pt x="150" y="226"/>
                        <a:pt x="180" y="218"/>
                        <a:pt x="210" y="203"/>
                      </a:cubicBezTo>
                      <a:cubicBezTo>
                        <a:pt x="240" y="143"/>
                        <a:pt x="240" y="83"/>
                        <a:pt x="210" y="23"/>
                      </a:cubicBezTo>
                      <a:cubicBezTo>
                        <a:pt x="180" y="8"/>
                        <a:pt x="150" y="1"/>
                        <a:pt x="12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6" name="Google Shape;2246;p30"/>
                <p:cNvSpPr/>
                <p:nvPr/>
              </p:nvSpPr>
              <p:spPr>
                <a:xfrm>
                  <a:off x="3510250" y="842475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20" y="0"/>
                      </a:moveTo>
                      <a:cubicBezTo>
                        <a:pt x="90" y="0"/>
                        <a:pt x="60" y="15"/>
                        <a:pt x="30" y="45"/>
                      </a:cubicBezTo>
                      <a:cubicBezTo>
                        <a:pt x="0" y="75"/>
                        <a:pt x="0" y="165"/>
                        <a:pt x="30" y="195"/>
                      </a:cubicBezTo>
                      <a:cubicBezTo>
                        <a:pt x="60" y="225"/>
                        <a:pt x="90" y="240"/>
                        <a:pt x="120" y="240"/>
                      </a:cubicBezTo>
                      <a:cubicBezTo>
                        <a:pt x="150" y="240"/>
                        <a:pt x="180" y="225"/>
                        <a:pt x="210" y="195"/>
                      </a:cubicBezTo>
                      <a:cubicBezTo>
                        <a:pt x="240" y="165"/>
                        <a:pt x="240" y="75"/>
                        <a:pt x="210" y="45"/>
                      </a:cubicBezTo>
                      <a:cubicBezTo>
                        <a:pt x="180" y="15"/>
                        <a:pt x="15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7" name="Google Shape;2247;p30"/>
                <p:cNvSpPr/>
                <p:nvPr/>
              </p:nvSpPr>
              <p:spPr>
                <a:xfrm>
                  <a:off x="3503200" y="848475"/>
                  <a:ext cx="7075" cy="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20" extrusionOk="0">
                      <a:moveTo>
                        <a:pt x="162" y="0"/>
                      </a:moveTo>
                      <a:cubicBezTo>
                        <a:pt x="132" y="0"/>
                        <a:pt x="102" y="15"/>
                        <a:pt x="73" y="45"/>
                      </a:cubicBezTo>
                      <a:cubicBezTo>
                        <a:pt x="0" y="93"/>
                        <a:pt x="103" y="220"/>
                        <a:pt x="193" y="220"/>
                      </a:cubicBezTo>
                      <a:cubicBezTo>
                        <a:pt x="214" y="220"/>
                        <a:pt x="235" y="212"/>
                        <a:pt x="252" y="195"/>
                      </a:cubicBezTo>
                      <a:cubicBezTo>
                        <a:pt x="282" y="165"/>
                        <a:pt x="282" y="75"/>
                        <a:pt x="252" y="45"/>
                      </a:cubicBezTo>
                      <a:cubicBezTo>
                        <a:pt x="222" y="15"/>
                        <a:pt x="192" y="0"/>
                        <a:pt x="16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8" name="Google Shape;2248;p30"/>
                <p:cNvSpPr/>
                <p:nvPr/>
              </p:nvSpPr>
              <p:spPr>
                <a:xfrm>
                  <a:off x="3498250" y="85370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21" y="1"/>
                      </a:moveTo>
                      <a:cubicBezTo>
                        <a:pt x="91" y="1"/>
                        <a:pt x="61" y="16"/>
                        <a:pt x="31" y="46"/>
                      </a:cubicBezTo>
                      <a:cubicBezTo>
                        <a:pt x="1" y="76"/>
                        <a:pt x="1" y="166"/>
                        <a:pt x="31" y="196"/>
                      </a:cubicBezTo>
                      <a:cubicBezTo>
                        <a:pt x="61" y="226"/>
                        <a:pt x="91" y="241"/>
                        <a:pt x="121" y="241"/>
                      </a:cubicBezTo>
                      <a:cubicBezTo>
                        <a:pt x="151" y="241"/>
                        <a:pt x="181" y="226"/>
                        <a:pt x="211" y="196"/>
                      </a:cubicBezTo>
                      <a:cubicBezTo>
                        <a:pt x="241" y="166"/>
                        <a:pt x="241" y="76"/>
                        <a:pt x="211" y="46"/>
                      </a:cubicBezTo>
                      <a:cubicBezTo>
                        <a:pt x="181" y="16"/>
                        <a:pt x="151" y="1"/>
                        <a:pt x="1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49" name="Google Shape;2249;p30"/>
                <p:cNvSpPr/>
                <p:nvPr/>
              </p:nvSpPr>
              <p:spPr>
                <a:xfrm>
                  <a:off x="3491250" y="859400"/>
                  <a:ext cx="7025" cy="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30" extrusionOk="0">
                      <a:moveTo>
                        <a:pt x="173" y="0"/>
                      </a:moveTo>
                      <a:cubicBezTo>
                        <a:pt x="78" y="0"/>
                        <a:pt x="0" y="113"/>
                        <a:pt x="71" y="207"/>
                      </a:cubicBezTo>
                      <a:cubicBezTo>
                        <a:pt x="101" y="222"/>
                        <a:pt x="131" y="230"/>
                        <a:pt x="157" y="230"/>
                      </a:cubicBezTo>
                      <a:cubicBezTo>
                        <a:pt x="183" y="230"/>
                        <a:pt x="206" y="222"/>
                        <a:pt x="221" y="207"/>
                      </a:cubicBezTo>
                      <a:cubicBezTo>
                        <a:pt x="281" y="148"/>
                        <a:pt x="281" y="88"/>
                        <a:pt x="251" y="28"/>
                      </a:cubicBezTo>
                      <a:cubicBezTo>
                        <a:pt x="225" y="8"/>
                        <a:pt x="198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0" name="Google Shape;2250;p30"/>
                <p:cNvSpPr/>
                <p:nvPr/>
              </p:nvSpPr>
              <p:spPr>
                <a:xfrm>
                  <a:off x="3485150" y="867575"/>
                  <a:ext cx="7500" cy="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136" extrusionOk="0">
                      <a:moveTo>
                        <a:pt x="150" y="0"/>
                      </a:moveTo>
                      <a:cubicBezTo>
                        <a:pt x="75" y="0"/>
                        <a:pt x="0" y="30"/>
                        <a:pt x="75" y="90"/>
                      </a:cubicBezTo>
                      <a:cubicBezTo>
                        <a:pt x="105" y="120"/>
                        <a:pt x="135" y="135"/>
                        <a:pt x="161" y="135"/>
                      </a:cubicBezTo>
                      <a:cubicBezTo>
                        <a:pt x="188" y="135"/>
                        <a:pt x="210" y="120"/>
                        <a:pt x="225" y="90"/>
                      </a:cubicBezTo>
                      <a:cubicBezTo>
                        <a:pt x="300" y="30"/>
                        <a:pt x="225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1" name="Google Shape;2251;p30"/>
                <p:cNvSpPr/>
                <p:nvPr/>
              </p:nvSpPr>
              <p:spPr>
                <a:xfrm>
                  <a:off x="3479250" y="870625"/>
                  <a:ext cx="70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1" extrusionOk="0">
                      <a:moveTo>
                        <a:pt x="173" y="1"/>
                      </a:moveTo>
                      <a:cubicBezTo>
                        <a:pt x="78" y="1"/>
                        <a:pt x="1" y="114"/>
                        <a:pt x="71" y="208"/>
                      </a:cubicBezTo>
                      <a:cubicBezTo>
                        <a:pt x="86" y="223"/>
                        <a:pt x="116" y="231"/>
                        <a:pt x="146" y="231"/>
                      </a:cubicBezTo>
                      <a:cubicBezTo>
                        <a:pt x="176" y="231"/>
                        <a:pt x="206" y="223"/>
                        <a:pt x="221" y="208"/>
                      </a:cubicBezTo>
                      <a:cubicBezTo>
                        <a:pt x="281" y="148"/>
                        <a:pt x="281" y="88"/>
                        <a:pt x="251" y="28"/>
                      </a:cubicBezTo>
                      <a:cubicBezTo>
                        <a:pt x="226" y="9"/>
                        <a:pt x="199" y="1"/>
                        <a:pt x="17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2" name="Google Shape;2252;p30"/>
                <p:cNvSpPr/>
                <p:nvPr/>
              </p:nvSpPr>
              <p:spPr>
                <a:xfrm>
                  <a:off x="3473525" y="876625"/>
                  <a:ext cx="70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1" extrusionOk="0">
                      <a:moveTo>
                        <a:pt x="123" y="1"/>
                      </a:moveTo>
                      <a:cubicBezTo>
                        <a:pt x="102" y="1"/>
                        <a:pt x="80" y="9"/>
                        <a:pt x="61" y="28"/>
                      </a:cubicBezTo>
                      <a:cubicBezTo>
                        <a:pt x="1" y="88"/>
                        <a:pt x="1" y="148"/>
                        <a:pt x="61" y="208"/>
                      </a:cubicBezTo>
                      <a:cubicBezTo>
                        <a:pt x="76" y="223"/>
                        <a:pt x="105" y="230"/>
                        <a:pt x="135" y="230"/>
                      </a:cubicBezTo>
                      <a:cubicBezTo>
                        <a:pt x="165" y="230"/>
                        <a:pt x="195" y="223"/>
                        <a:pt x="210" y="208"/>
                      </a:cubicBezTo>
                      <a:cubicBezTo>
                        <a:pt x="281" y="114"/>
                        <a:pt x="203" y="1"/>
                        <a:pt x="1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53" name="Google Shape;2253;p30"/>
                <p:cNvSpPr/>
                <p:nvPr/>
              </p:nvSpPr>
              <p:spPr>
                <a:xfrm>
                  <a:off x="3470125" y="882025"/>
                  <a:ext cx="41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" h="224" extrusionOk="0">
                      <a:moveTo>
                        <a:pt x="67" y="0"/>
                      </a:moveTo>
                      <a:cubicBezTo>
                        <a:pt x="0" y="0"/>
                        <a:pt x="0" y="223"/>
                        <a:pt x="67" y="223"/>
                      </a:cubicBezTo>
                      <a:cubicBezTo>
                        <a:pt x="78" y="223"/>
                        <a:pt x="91" y="217"/>
                        <a:pt x="107" y="202"/>
                      </a:cubicBezTo>
                      <a:cubicBezTo>
                        <a:pt x="167" y="142"/>
                        <a:pt x="167" y="82"/>
                        <a:pt x="107" y="22"/>
                      </a:cubicBezTo>
                      <a:cubicBezTo>
                        <a:pt x="91" y="7"/>
                        <a:pt x="78" y="0"/>
                        <a:pt x="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1" name="Google Shape;2851;p34"/>
          <p:cNvSpPr/>
          <p:nvPr/>
        </p:nvSpPr>
        <p:spPr>
          <a:xfrm>
            <a:off x="1379675" y="1712200"/>
            <a:ext cx="6384644" cy="2251076"/>
          </a:xfrm>
          <a:custGeom>
            <a:avLst/>
            <a:gdLst/>
            <a:ahLst/>
            <a:cxnLst/>
            <a:rect l="l" t="t" r="r" b="b"/>
            <a:pathLst>
              <a:path w="284711" h="100226" extrusionOk="0">
                <a:moveTo>
                  <a:pt x="87381" y="22211"/>
                </a:moveTo>
                <a:cubicBezTo>
                  <a:pt x="87413" y="21561"/>
                  <a:pt x="86893" y="21301"/>
                  <a:pt x="86048" y="20650"/>
                </a:cubicBezTo>
                <a:cubicBezTo>
                  <a:pt x="82763" y="18049"/>
                  <a:pt x="79901" y="17919"/>
                  <a:pt x="75674" y="19122"/>
                </a:cubicBezTo>
                <a:cubicBezTo>
                  <a:pt x="74633" y="18829"/>
                  <a:pt x="73560" y="18536"/>
                  <a:pt x="72520" y="18244"/>
                </a:cubicBezTo>
                <a:cubicBezTo>
                  <a:pt x="70471" y="18244"/>
                  <a:pt x="67967" y="18374"/>
                  <a:pt x="65918" y="18374"/>
                </a:cubicBezTo>
                <a:cubicBezTo>
                  <a:pt x="65235" y="17951"/>
                  <a:pt x="64097" y="18504"/>
                  <a:pt x="63609" y="18862"/>
                </a:cubicBezTo>
                <a:cubicBezTo>
                  <a:pt x="63056" y="19252"/>
                  <a:pt x="62861" y="18309"/>
                  <a:pt x="62373" y="18341"/>
                </a:cubicBezTo>
                <a:cubicBezTo>
                  <a:pt x="61300" y="18374"/>
                  <a:pt x="60975" y="18601"/>
                  <a:pt x="59999" y="17951"/>
                </a:cubicBezTo>
                <a:cubicBezTo>
                  <a:pt x="59056" y="17658"/>
                  <a:pt x="57691" y="17301"/>
                  <a:pt x="57756" y="18927"/>
                </a:cubicBezTo>
                <a:cubicBezTo>
                  <a:pt x="57203" y="19675"/>
                  <a:pt x="56943" y="20097"/>
                  <a:pt x="56390" y="20813"/>
                </a:cubicBezTo>
                <a:cubicBezTo>
                  <a:pt x="56162" y="20910"/>
                  <a:pt x="55934" y="21008"/>
                  <a:pt x="55707" y="21105"/>
                </a:cubicBezTo>
                <a:lnTo>
                  <a:pt x="55739" y="21171"/>
                </a:lnTo>
                <a:lnTo>
                  <a:pt x="55447" y="21236"/>
                </a:lnTo>
                <a:lnTo>
                  <a:pt x="55447" y="21236"/>
                </a:lnTo>
                <a:cubicBezTo>
                  <a:pt x="53463" y="22146"/>
                  <a:pt x="52325" y="23154"/>
                  <a:pt x="50374" y="23837"/>
                </a:cubicBezTo>
                <a:cubicBezTo>
                  <a:pt x="48260" y="24748"/>
                  <a:pt x="48325" y="30309"/>
                  <a:pt x="45918" y="28195"/>
                </a:cubicBezTo>
                <a:cubicBezTo>
                  <a:pt x="45431" y="27805"/>
                  <a:pt x="44715" y="28195"/>
                  <a:pt x="44260" y="29365"/>
                </a:cubicBezTo>
                <a:cubicBezTo>
                  <a:pt x="44065" y="29918"/>
                  <a:pt x="43870" y="30504"/>
                  <a:pt x="43675" y="31056"/>
                </a:cubicBezTo>
                <a:cubicBezTo>
                  <a:pt x="43219" y="31447"/>
                  <a:pt x="42797" y="31837"/>
                  <a:pt x="42374" y="32260"/>
                </a:cubicBezTo>
                <a:cubicBezTo>
                  <a:pt x="41788" y="32422"/>
                  <a:pt x="41203" y="32585"/>
                  <a:pt x="40618" y="32747"/>
                </a:cubicBezTo>
                <a:cubicBezTo>
                  <a:pt x="40032" y="32813"/>
                  <a:pt x="39447" y="32878"/>
                  <a:pt x="38862" y="32943"/>
                </a:cubicBezTo>
                <a:cubicBezTo>
                  <a:pt x="38309" y="32682"/>
                  <a:pt x="37756" y="32422"/>
                  <a:pt x="37203" y="32162"/>
                </a:cubicBezTo>
                <a:cubicBezTo>
                  <a:pt x="37236" y="32032"/>
                  <a:pt x="37268" y="31869"/>
                  <a:pt x="37301" y="31739"/>
                </a:cubicBezTo>
                <a:cubicBezTo>
                  <a:pt x="37138" y="31544"/>
                  <a:pt x="36976" y="31349"/>
                  <a:pt x="36813" y="31154"/>
                </a:cubicBezTo>
                <a:cubicBezTo>
                  <a:pt x="36130" y="31869"/>
                  <a:pt x="35447" y="32617"/>
                  <a:pt x="34797" y="33333"/>
                </a:cubicBezTo>
                <a:cubicBezTo>
                  <a:pt x="34341" y="33300"/>
                  <a:pt x="34146" y="32162"/>
                  <a:pt x="33106" y="32845"/>
                </a:cubicBezTo>
                <a:cubicBezTo>
                  <a:pt x="32000" y="33560"/>
                  <a:pt x="31252" y="33495"/>
                  <a:pt x="30244" y="33138"/>
                </a:cubicBezTo>
                <a:cubicBezTo>
                  <a:pt x="27350" y="32813"/>
                  <a:pt x="25984" y="33723"/>
                  <a:pt x="26244" y="35934"/>
                </a:cubicBezTo>
                <a:cubicBezTo>
                  <a:pt x="26081" y="35999"/>
                  <a:pt x="25919" y="36064"/>
                  <a:pt x="25756" y="36130"/>
                </a:cubicBezTo>
                <a:cubicBezTo>
                  <a:pt x="25496" y="36747"/>
                  <a:pt x="25626" y="37300"/>
                  <a:pt x="26342" y="37723"/>
                </a:cubicBezTo>
                <a:cubicBezTo>
                  <a:pt x="26147" y="38211"/>
                  <a:pt x="25496" y="38699"/>
                  <a:pt x="25724" y="39251"/>
                </a:cubicBezTo>
                <a:cubicBezTo>
                  <a:pt x="26016" y="39934"/>
                  <a:pt x="25073" y="40487"/>
                  <a:pt x="24586" y="40682"/>
                </a:cubicBezTo>
                <a:cubicBezTo>
                  <a:pt x="24293" y="40487"/>
                  <a:pt x="23252" y="40292"/>
                  <a:pt x="22960" y="40097"/>
                </a:cubicBezTo>
                <a:cubicBezTo>
                  <a:pt x="22212" y="40162"/>
                  <a:pt x="22179" y="40227"/>
                  <a:pt x="21431" y="40292"/>
                </a:cubicBezTo>
                <a:cubicBezTo>
                  <a:pt x="18830" y="40585"/>
                  <a:pt x="16293" y="42146"/>
                  <a:pt x="13919" y="44975"/>
                </a:cubicBezTo>
                <a:cubicBezTo>
                  <a:pt x="13269" y="45137"/>
                  <a:pt x="12586" y="45300"/>
                  <a:pt x="11935" y="45463"/>
                </a:cubicBezTo>
                <a:cubicBezTo>
                  <a:pt x="11968" y="44780"/>
                  <a:pt x="11968" y="44097"/>
                  <a:pt x="11968" y="43381"/>
                </a:cubicBezTo>
                <a:cubicBezTo>
                  <a:pt x="12456" y="42861"/>
                  <a:pt x="12976" y="42341"/>
                  <a:pt x="13464" y="41820"/>
                </a:cubicBezTo>
                <a:cubicBezTo>
                  <a:pt x="13139" y="39934"/>
                  <a:pt x="11805" y="39902"/>
                  <a:pt x="10309" y="40194"/>
                </a:cubicBezTo>
                <a:cubicBezTo>
                  <a:pt x="8781" y="40682"/>
                  <a:pt x="7188" y="40877"/>
                  <a:pt x="5854" y="42406"/>
                </a:cubicBezTo>
                <a:cubicBezTo>
                  <a:pt x="5106" y="43674"/>
                  <a:pt x="3838" y="43902"/>
                  <a:pt x="2115" y="43186"/>
                </a:cubicBezTo>
                <a:cubicBezTo>
                  <a:pt x="1" y="42308"/>
                  <a:pt x="196" y="41528"/>
                  <a:pt x="1106" y="40780"/>
                </a:cubicBezTo>
                <a:cubicBezTo>
                  <a:pt x="1367" y="40910"/>
                  <a:pt x="1659" y="41040"/>
                  <a:pt x="1952" y="41170"/>
                </a:cubicBezTo>
                <a:cubicBezTo>
                  <a:pt x="2797" y="41560"/>
                  <a:pt x="3708" y="41560"/>
                  <a:pt x="4781" y="40747"/>
                </a:cubicBezTo>
                <a:cubicBezTo>
                  <a:pt x="6472" y="39479"/>
                  <a:pt x="8521" y="38764"/>
                  <a:pt x="10570" y="38081"/>
                </a:cubicBezTo>
                <a:cubicBezTo>
                  <a:pt x="11513" y="37463"/>
                  <a:pt x="12423" y="36325"/>
                  <a:pt x="12618" y="37398"/>
                </a:cubicBezTo>
                <a:cubicBezTo>
                  <a:pt x="13074" y="37560"/>
                  <a:pt x="13529" y="37755"/>
                  <a:pt x="13984" y="37918"/>
                </a:cubicBezTo>
                <a:cubicBezTo>
                  <a:pt x="14309" y="37723"/>
                  <a:pt x="14635" y="37495"/>
                  <a:pt x="14960" y="37268"/>
                </a:cubicBezTo>
                <a:cubicBezTo>
                  <a:pt x="15350" y="37365"/>
                  <a:pt x="15740" y="37463"/>
                  <a:pt x="16130" y="37560"/>
                </a:cubicBezTo>
                <a:cubicBezTo>
                  <a:pt x="16261" y="37755"/>
                  <a:pt x="16423" y="37951"/>
                  <a:pt x="16553" y="38146"/>
                </a:cubicBezTo>
                <a:cubicBezTo>
                  <a:pt x="16748" y="38243"/>
                  <a:pt x="16943" y="38308"/>
                  <a:pt x="17139" y="38406"/>
                </a:cubicBezTo>
                <a:cubicBezTo>
                  <a:pt x="17464" y="38243"/>
                  <a:pt x="17789" y="38048"/>
                  <a:pt x="18082" y="37886"/>
                </a:cubicBezTo>
                <a:cubicBezTo>
                  <a:pt x="18212" y="37398"/>
                  <a:pt x="18309" y="36943"/>
                  <a:pt x="18407" y="36455"/>
                </a:cubicBezTo>
                <a:cubicBezTo>
                  <a:pt x="17334" y="37495"/>
                  <a:pt x="17496" y="37690"/>
                  <a:pt x="17301" y="36260"/>
                </a:cubicBezTo>
                <a:cubicBezTo>
                  <a:pt x="17106" y="36032"/>
                  <a:pt x="16943" y="35804"/>
                  <a:pt x="16781" y="35609"/>
                </a:cubicBezTo>
                <a:cubicBezTo>
                  <a:pt x="15773" y="35772"/>
                  <a:pt x="16196" y="35447"/>
                  <a:pt x="16488" y="34406"/>
                </a:cubicBezTo>
                <a:cubicBezTo>
                  <a:pt x="16033" y="34406"/>
                  <a:pt x="15545" y="34373"/>
                  <a:pt x="15057" y="34341"/>
                </a:cubicBezTo>
                <a:cubicBezTo>
                  <a:pt x="14927" y="33658"/>
                  <a:pt x="14765" y="32975"/>
                  <a:pt x="14635" y="32292"/>
                </a:cubicBezTo>
                <a:cubicBezTo>
                  <a:pt x="13822" y="31577"/>
                  <a:pt x="15090" y="29073"/>
                  <a:pt x="15383" y="28130"/>
                </a:cubicBezTo>
                <a:cubicBezTo>
                  <a:pt x="16358" y="27057"/>
                  <a:pt x="17334" y="25951"/>
                  <a:pt x="18309" y="24878"/>
                </a:cubicBezTo>
                <a:cubicBezTo>
                  <a:pt x="17626" y="24195"/>
                  <a:pt x="17854" y="24390"/>
                  <a:pt x="18797" y="24390"/>
                </a:cubicBezTo>
                <a:cubicBezTo>
                  <a:pt x="20163" y="24000"/>
                  <a:pt x="19870" y="23837"/>
                  <a:pt x="20065" y="23057"/>
                </a:cubicBezTo>
                <a:cubicBezTo>
                  <a:pt x="19513" y="22179"/>
                  <a:pt x="20260" y="21756"/>
                  <a:pt x="21399" y="21593"/>
                </a:cubicBezTo>
                <a:cubicBezTo>
                  <a:pt x="21496" y="21658"/>
                  <a:pt x="21626" y="21756"/>
                  <a:pt x="21724" y="21853"/>
                </a:cubicBezTo>
                <a:cubicBezTo>
                  <a:pt x="22830" y="20520"/>
                  <a:pt x="22960" y="19122"/>
                  <a:pt x="24748" y="19805"/>
                </a:cubicBezTo>
                <a:cubicBezTo>
                  <a:pt x="25301" y="18601"/>
                  <a:pt x="25301" y="19154"/>
                  <a:pt x="26049" y="18927"/>
                </a:cubicBezTo>
                <a:cubicBezTo>
                  <a:pt x="26472" y="18309"/>
                  <a:pt x="26407" y="17984"/>
                  <a:pt x="27057" y="18211"/>
                </a:cubicBezTo>
                <a:cubicBezTo>
                  <a:pt x="27610" y="17886"/>
                  <a:pt x="27805" y="17821"/>
                  <a:pt x="28520" y="17528"/>
                </a:cubicBezTo>
                <a:cubicBezTo>
                  <a:pt x="28748" y="15675"/>
                  <a:pt x="28781" y="16488"/>
                  <a:pt x="30829" y="16650"/>
                </a:cubicBezTo>
                <a:cubicBezTo>
                  <a:pt x="31024" y="15707"/>
                  <a:pt x="32163" y="16000"/>
                  <a:pt x="32911" y="15805"/>
                </a:cubicBezTo>
                <a:cubicBezTo>
                  <a:pt x="33106" y="15545"/>
                  <a:pt x="33301" y="15284"/>
                  <a:pt x="33496" y="15024"/>
                </a:cubicBezTo>
                <a:cubicBezTo>
                  <a:pt x="33821" y="15219"/>
                  <a:pt x="34146" y="15382"/>
                  <a:pt x="34472" y="15577"/>
                </a:cubicBezTo>
                <a:cubicBezTo>
                  <a:pt x="34667" y="15512"/>
                  <a:pt x="34894" y="15415"/>
                  <a:pt x="35089" y="15350"/>
                </a:cubicBezTo>
                <a:cubicBezTo>
                  <a:pt x="35089" y="14439"/>
                  <a:pt x="34959" y="14634"/>
                  <a:pt x="35740" y="14179"/>
                </a:cubicBezTo>
                <a:cubicBezTo>
                  <a:pt x="36098" y="14309"/>
                  <a:pt x="36488" y="14439"/>
                  <a:pt x="36845" y="14602"/>
                </a:cubicBezTo>
                <a:cubicBezTo>
                  <a:pt x="37073" y="14179"/>
                  <a:pt x="37301" y="13756"/>
                  <a:pt x="37496" y="13366"/>
                </a:cubicBezTo>
                <a:cubicBezTo>
                  <a:pt x="37691" y="13333"/>
                  <a:pt x="37886" y="13268"/>
                  <a:pt x="38081" y="13236"/>
                </a:cubicBezTo>
                <a:cubicBezTo>
                  <a:pt x="38179" y="13398"/>
                  <a:pt x="38309" y="13561"/>
                  <a:pt x="38406" y="13724"/>
                </a:cubicBezTo>
                <a:cubicBezTo>
                  <a:pt x="38829" y="13561"/>
                  <a:pt x="39252" y="13398"/>
                  <a:pt x="39675" y="13236"/>
                </a:cubicBezTo>
                <a:cubicBezTo>
                  <a:pt x="39772" y="13041"/>
                  <a:pt x="39870" y="12846"/>
                  <a:pt x="39935" y="12650"/>
                </a:cubicBezTo>
                <a:cubicBezTo>
                  <a:pt x="39317" y="11902"/>
                  <a:pt x="40455" y="11155"/>
                  <a:pt x="40162" y="12163"/>
                </a:cubicBezTo>
                <a:cubicBezTo>
                  <a:pt x="40553" y="12390"/>
                  <a:pt x="40943" y="12618"/>
                  <a:pt x="41333" y="12878"/>
                </a:cubicBezTo>
                <a:cubicBezTo>
                  <a:pt x="41658" y="12780"/>
                  <a:pt x="41984" y="12715"/>
                  <a:pt x="42309" y="12650"/>
                </a:cubicBezTo>
                <a:cubicBezTo>
                  <a:pt x="42406" y="12195"/>
                  <a:pt x="42504" y="11740"/>
                  <a:pt x="42601" y="11285"/>
                </a:cubicBezTo>
                <a:cubicBezTo>
                  <a:pt x="43479" y="10764"/>
                  <a:pt x="44325" y="10244"/>
                  <a:pt x="45170" y="9724"/>
                </a:cubicBezTo>
                <a:cubicBezTo>
                  <a:pt x="45626" y="9626"/>
                  <a:pt x="46049" y="9561"/>
                  <a:pt x="46504" y="9463"/>
                </a:cubicBezTo>
                <a:cubicBezTo>
                  <a:pt x="46829" y="9626"/>
                  <a:pt x="47154" y="9821"/>
                  <a:pt x="47479" y="9984"/>
                </a:cubicBezTo>
                <a:cubicBezTo>
                  <a:pt x="47252" y="10081"/>
                  <a:pt x="47024" y="10146"/>
                  <a:pt x="46829" y="10211"/>
                </a:cubicBezTo>
                <a:cubicBezTo>
                  <a:pt x="46796" y="10537"/>
                  <a:pt x="46764" y="10862"/>
                  <a:pt x="46731" y="11187"/>
                </a:cubicBezTo>
                <a:cubicBezTo>
                  <a:pt x="47122" y="11350"/>
                  <a:pt x="47544" y="11480"/>
                  <a:pt x="47935" y="11610"/>
                </a:cubicBezTo>
                <a:cubicBezTo>
                  <a:pt x="48097" y="11350"/>
                  <a:pt x="48227" y="11057"/>
                  <a:pt x="48357" y="10764"/>
                </a:cubicBezTo>
                <a:cubicBezTo>
                  <a:pt x="48195" y="10699"/>
                  <a:pt x="48000" y="10634"/>
                  <a:pt x="47837" y="10602"/>
                </a:cubicBezTo>
                <a:cubicBezTo>
                  <a:pt x="47870" y="10407"/>
                  <a:pt x="47870" y="10211"/>
                  <a:pt x="47902" y="9984"/>
                </a:cubicBezTo>
                <a:cubicBezTo>
                  <a:pt x="48065" y="9756"/>
                  <a:pt x="48260" y="9529"/>
                  <a:pt x="48422" y="9301"/>
                </a:cubicBezTo>
                <a:cubicBezTo>
                  <a:pt x="48487" y="9398"/>
                  <a:pt x="48553" y="9463"/>
                  <a:pt x="48650" y="9561"/>
                </a:cubicBezTo>
                <a:cubicBezTo>
                  <a:pt x="49821" y="9333"/>
                  <a:pt x="50992" y="9106"/>
                  <a:pt x="52162" y="8846"/>
                </a:cubicBezTo>
                <a:cubicBezTo>
                  <a:pt x="52162" y="9106"/>
                  <a:pt x="52195" y="9333"/>
                  <a:pt x="52195" y="9561"/>
                </a:cubicBezTo>
                <a:cubicBezTo>
                  <a:pt x="52065" y="9496"/>
                  <a:pt x="51935" y="9431"/>
                  <a:pt x="51772" y="9333"/>
                </a:cubicBezTo>
                <a:cubicBezTo>
                  <a:pt x="51577" y="9561"/>
                  <a:pt x="51382" y="9756"/>
                  <a:pt x="51187" y="9951"/>
                </a:cubicBezTo>
                <a:cubicBezTo>
                  <a:pt x="51382" y="10114"/>
                  <a:pt x="51544" y="10309"/>
                  <a:pt x="51739" y="10472"/>
                </a:cubicBezTo>
                <a:lnTo>
                  <a:pt x="52520" y="10439"/>
                </a:lnTo>
                <a:lnTo>
                  <a:pt x="52748" y="10309"/>
                </a:lnTo>
                <a:lnTo>
                  <a:pt x="52780" y="10342"/>
                </a:lnTo>
                <a:lnTo>
                  <a:pt x="53951" y="9398"/>
                </a:lnTo>
                <a:cubicBezTo>
                  <a:pt x="53723" y="9236"/>
                  <a:pt x="53463" y="9041"/>
                  <a:pt x="53235" y="8846"/>
                </a:cubicBezTo>
                <a:cubicBezTo>
                  <a:pt x="54764" y="8748"/>
                  <a:pt x="56260" y="8650"/>
                  <a:pt x="57788" y="8553"/>
                </a:cubicBezTo>
                <a:cubicBezTo>
                  <a:pt x="57886" y="8618"/>
                  <a:pt x="57951" y="8683"/>
                  <a:pt x="58016" y="8748"/>
                </a:cubicBezTo>
                <a:cubicBezTo>
                  <a:pt x="57918" y="8976"/>
                  <a:pt x="57788" y="9236"/>
                  <a:pt x="57691" y="9463"/>
                </a:cubicBezTo>
                <a:cubicBezTo>
                  <a:pt x="57821" y="9561"/>
                  <a:pt x="57951" y="9626"/>
                  <a:pt x="58081" y="9724"/>
                </a:cubicBezTo>
                <a:cubicBezTo>
                  <a:pt x="58211" y="9463"/>
                  <a:pt x="58341" y="9171"/>
                  <a:pt x="58504" y="8911"/>
                </a:cubicBezTo>
                <a:cubicBezTo>
                  <a:pt x="58341" y="8748"/>
                  <a:pt x="58178" y="8585"/>
                  <a:pt x="58016" y="8423"/>
                </a:cubicBezTo>
                <a:cubicBezTo>
                  <a:pt x="58829" y="8358"/>
                  <a:pt x="59642" y="8293"/>
                  <a:pt x="60455" y="8228"/>
                </a:cubicBezTo>
                <a:cubicBezTo>
                  <a:pt x="61398" y="8163"/>
                  <a:pt x="62276" y="8065"/>
                  <a:pt x="63154" y="7740"/>
                </a:cubicBezTo>
                <a:lnTo>
                  <a:pt x="63154" y="7707"/>
                </a:lnTo>
                <a:lnTo>
                  <a:pt x="63154" y="7610"/>
                </a:lnTo>
                <a:lnTo>
                  <a:pt x="63251" y="7545"/>
                </a:lnTo>
                <a:cubicBezTo>
                  <a:pt x="64455" y="6992"/>
                  <a:pt x="64552" y="6894"/>
                  <a:pt x="64682" y="6699"/>
                </a:cubicBezTo>
                <a:cubicBezTo>
                  <a:pt x="64747" y="6634"/>
                  <a:pt x="64812" y="6537"/>
                  <a:pt x="64942" y="6407"/>
                </a:cubicBezTo>
                <a:cubicBezTo>
                  <a:pt x="65073" y="6277"/>
                  <a:pt x="65268" y="6342"/>
                  <a:pt x="65495" y="6439"/>
                </a:cubicBezTo>
                <a:cubicBezTo>
                  <a:pt x="65658" y="6504"/>
                  <a:pt x="65853" y="6569"/>
                  <a:pt x="65886" y="6504"/>
                </a:cubicBezTo>
                <a:cubicBezTo>
                  <a:pt x="66016" y="6244"/>
                  <a:pt x="66503" y="5724"/>
                  <a:pt x="66991" y="5301"/>
                </a:cubicBezTo>
                <a:cubicBezTo>
                  <a:pt x="67479" y="4878"/>
                  <a:pt x="67999" y="4488"/>
                  <a:pt x="68194" y="4488"/>
                </a:cubicBezTo>
                <a:cubicBezTo>
                  <a:pt x="68259" y="4455"/>
                  <a:pt x="68422" y="4455"/>
                  <a:pt x="68617" y="4390"/>
                </a:cubicBezTo>
                <a:cubicBezTo>
                  <a:pt x="69398" y="4260"/>
                  <a:pt x="70861" y="4033"/>
                  <a:pt x="71902" y="4195"/>
                </a:cubicBezTo>
                <a:cubicBezTo>
                  <a:pt x="72097" y="4228"/>
                  <a:pt x="72259" y="4260"/>
                  <a:pt x="72422" y="4293"/>
                </a:cubicBezTo>
                <a:lnTo>
                  <a:pt x="72617" y="4260"/>
                </a:lnTo>
                <a:cubicBezTo>
                  <a:pt x="74438" y="4130"/>
                  <a:pt x="76259" y="4000"/>
                  <a:pt x="78048" y="3870"/>
                </a:cubicBezTo>
                <a:cubicBezTo>
                  <a:pt x="78568" y="4130"/>
                  <a:pt x="79088" y="4390"/>
                  <a:pt x="79609" y="4651"/>
                </a:cubicBezTo>
                <a:cubicBezTo>
                  <a:pt x="81235" y="4781"/>
                  <a:pt x="82861" y="4878"/>
                  <a:pt x="84519" y="5008"/>
                </a:cubicBezTo>
                <a:cubicBezTo>
                  <a:pt x="84909" y="4846"/>
                  <a:pt x="85592" y="4781"/>
                  <a:pt x="85983" y="4618"/>
                </a:cubicBezTo>
                <a:cubicBezTo>
                  <a:pt x="86926" y="5041"/>
                  <a:pt x="87739" y="4943"/>
                  <a:pt x="88877" y="4813"/>
                </a:cubicBezTo>
                <a:lnTo>
                  <a:pt x="89852" y="5529"/>
                </a:lnTo>
                <a:lnTo>
                  <a:pt x="90275" y="5821"/>
                </a:lnTo>
                <a:cubicBezTo>
                  <a:pt x="90308" y="5854"/>
                  <a:pt x="90373" y="5854"/>
                  <a:pt x="90438" y="5886"/>
                </a:cubicBezTo>
                <a:lnTo>
                  <a:pt x="90438" y="5984"/>
                </a:lnTo>
                <a:lnTo>
                  <a:pt x="90470" y="5984"/>
                </a:lnTo>
                <a:cubicBezTo>
                  <a:pt x="90503" y="6309"/>
                  <a:pt x="90503" y="6602"/>
                  <a:pt x="90535" y="6927"/>
                </a:cubicBezTo>
                <a:cubicBezTo>
                  <a:pt x="90113" y="7220"/>
                  <a:pt x="89722" y="7512"/>
                  <a:pt x="89300" y="7838"/>
                </a:cubicBezTo>
                <a:cubicBezTo>
                  <a:pt x="89787" y="8130"/>
                  <a:pt x="90275" y="8423"/>
                  <a:pt x="90731" y="8716"/>
                </a:cubicBezTo>
                <a:cubicBezTo>
                  <a:pt x="91153" y="8000"/>
                  <a:pt x="91543" y="7317"/>
                  <a:pt x="91966" y="6634"/>
                </a:cubicBezTo>
                <a:cubicBezTo>
                  <a:pt x="92096" y="6699"/>
                  <a:pt x="92226" y="6764"/>
                  <a:pt x="92324" y="6797"/>
                </a:cubicBezTo>
                <a:cubicBezTo>
                  <a:pt x="93657" y="6277"/>
                  <a:pt x="94991" y="5756"/>
                  <a:pt x="96324" y="5236"/>
                </a:cubicBezTo>
                <a:cubicBezTo>
                  <a:pt x="96356" y="5431"/>
                  <a:pt x="97299" y="5268"/>
                  <a:pt x="97039" y="5724"/>
                </a:cubicBezTo>
                <a:cubicBezTo>
                  <a:pt x="97950" y="6569"/>
                  <a:pt x="98828" y="7382"/>
                  <a:pt x="99738" y="8228"/>
                </a:cubicBezTo>
                <a:cubicBezTo>
                  <a:pt x="100259" y="8260"/>
                  <a:pt x="100747" y="8293"/>
                  <a:pt x="101234" y="8325"/>
                </a:cubicBezTo>
                <a:cubicBezTo>
                  <a:pt x="101202" y="8390"/>
                  <a:pt x="101137" y="8455"/>
                  <a:pt x="101072" y="8553"/>
                </a:cubicBezTo>
                <a:cubicBezTo>
                  <a:pt x="101494" y="8000"/>
                  <a:pt x="101917" y="7480"/>
                  <a:pt x="102373" y="6959"/>
                </a:cubicBezTo>
                <a:cubicBezTo>
                  <a:pt x="102698" y="7025"/>
                  <a:pt x="103023" y="7090"/>
                  <a:pt x="103381" y="7122"/>
                </a:cubicBezTo>
                <a:cubicBezTo>
                  <a:pt x="103836" y="6959"/>
                  <a:pt x="104324" y="6797"/>
                  <a:pt x="104812" y="6634"/>
                </a:cubicBezTo>
                <a:cubicBezTo>
                  <a:pt x="105072" y="7772"/>
                  <a:pt x="105267" y="8098"/>
                  <a:pt x="107153" y="7610"/>
                </a:cubicBezTo>
                <a:cubicBezTo>
                  <a:pt x="107803" y="6927"/>
                  <a:pt x="108746" y="6992"/>
                  <a:pt x="109754" y="7285"/>
                </a:cubicBezTo>
                <a:cubicBezTo>
                  <a:pt x="110177" y="7252"/>
                  <a:pt x="110405" y="6537"/>
                  <a:pt x="110828" y="6504"/>
                </a:cubicBezTo>
                <a:cubicBezTo>
                  <a:pt x="111413" y="6439"/>
                  <a:pt x="112161" y="7025"/>
                  <a:pt x="112746" y="6959"/>
                </a:cubicBezTo>
                <a:cubicBezTo>
                  <a:pt x="113559" y="6277"/>
                  <a:pt x="113689" y="6504"/>
                  <a:pt x="114307" y="4911"/>
                </a:cubicBezTo>
                <a:cubicBezTo>
                  <a:pt x="115283" y="4618"/>
                  <a:pt x="114990" y="4781"/>
                  <a:pt x="115055" y="5951"/>
                </a:cubicBezTo>
                <a:cubicBezTo>
                  <a:pt x="114763" y="6146"/>
                  <a:pt x="114470" y="6374"/>
                  <a:pt x="114177" y="6602"/>
                </a:cubicBezTo>
                <a:cubicBezTo>
                  <a:pt x="114763" y="7090"/>
                  <a:pt x="115348" y="7610"/>
                  <a:pt x="115966" y="8098"/>
                </a:cubicBezTo>
                <a:lnTo>
                  <a:pt x="116226" y="8650"/>
                </a:lnTo>
                <a:lnTo>
                  <a:pt x="116584" y="9366"/>
                </a:lnTo>
                <a:cubicBezTo>
                  <a:pt x="117006" y="9431"/>
                  <a:pt x="117397" y="9496"/>
                  <a:pt x="117819" y="9561"/>
                </a:cubicBezTo>
                <a:cubicBezTo>
                  <a:pt x="118567" y="10049"/>
                  <a:pt x="119348" y="10537"/>
                  <a:pt x="120096" y="11024"/>
                </a:cubicBezTo>
                <a:lnTo>
                  <a:pt x="121852" y="10764"/>
                </a:lnTo>
                <a:cubicBezTo>
                  <a:pt x="122275" y="11089"/>
                  <a:pt x="122697" y="11415"/>
                  <a:pt x="123088" y="11740"/>
                </a:cubicBezTo>
                <a:cubicBezTo>
                  <a:pt x="123673" y="11772"/>
                  <a:pt x="124226" y="11805"/>
                  <a:pt x="124811" y="11837"/>
                </a:cubicBezTo>
                <a:cubicBezTo>
                  <a:pt x="125461" y="11610"/>
                  <a:pt x="126144" y="11382"/>
                  <a:pt x="126827" y="11122"/>
                </a:cubicBezTo>
                <a:cubicBezTo>
                  <a:pt x="126795" y="10862"/>
                  <a:pt x="126762" y="10569"/>
                  <a:pt x="126730" y="10276"/>
                </a:cubicBezTo>
                <a:cubicBezTo>
                  <a:pt x="126470" y="10114"/>
                  <a:pt x="126242" y="9951"/>
                  <a:pt x="126014" y="9789"/>
                </a:cubicBezTo>
                <a:cubicBezTo>
                  <a:pt x="126047" y="9463"/>
                  <a:pt x="126079" y="9138"/>
                  <a:pt x="126144" y="8813"/>
                </a:cubicBezTo>
                <a:cubicBezTo>
                  <a:pt x="126437" y="9106"/>
                  <a:pt x="126730" y="9398"/>
                  <a:pt x="127022" y="9659"/>
                </a:cubicBezTo>
                <a:cubicBezTo>
                  <a:pt x="127022" y="9854"/>
                  <a:pt x="126990" y="10049"/>
                  <a:pt x="126990" y="10211"/>
                </a:cubicBezTo>
                <a:cubicBezTo>
                  <a:pt x="127152" y="10342"/>
                  <a:pt x="127348" y="10472"/>
                  <a:pt x="127510" y="10602"/>
                </a:cubicBezTo>
                <a:cubicBezTo>
                  <a:pt x="127933" y="10732"/>
                  <a:pt x="128356" y="10862"/>
                  <a:pt x="128778" y="10959"/>
                </a:cubicBezTo>
                <a:cubicBezTo>
                  <a:pt x="129299" y="10959"/>
                  <a:pt x="129819" y="10927"/>
                  <a:pt x="130339" y="10927"/>
                </a:cubicBezTo>
                <a:cubicBezTo>
                  <a:pt x="130404" y="11122"/>
                  <a:pt x="130437" y="11317"/>
                  <a:pt x="130502" y="11512"/>
                </a:cubicBezTo>
                <a:cubicBezTo>
                  <a:pt x="130827" y="12000"/>
                  <a:pt x="131152" y="12488"/>
                  <a:pt x="131445" y="12976"/>
                </a:cubicBezTo>
                <a:cubicBezTo>
                  <a:pt x="131738" y="12943"/>
                  <a:pt x="131998" y="12943"/>
                  <a:pt x="132258" y="12911"/>
                </a:cubicBezTo>
                <a:cubicBezTo>
                  <a:pt x="132713" y="13236"/>
                  <a:pt x="133136" y="13561"/>
                  <a:pt x="133591" y="13886"/>
                </a:cubicBezTo>
                <a:cubicBezTo>
                  <a:pt x="133786" y="13659"/>
                  <a:pt x="133982" y="13398"/>
                  <a:pt x="134177" y="13138"/>
                </a:cubicBezTo>
                <a:cubicBezTo>
                  <a:pt x="134307" y="13106"/>
                  <a:pt x="134469" y="13073"/>
                  <a:pt x="134599" y="13041"/>
                </a:cubicBezTo>
                <a:lnTo>
                  <a:pt x="135087" y="12163"/>
                </a:lnTo>
                <a:cubicBezTo>
                  <a:pt x="134860" y="11967"/>
                  <a:pt x="134665" y="11772"/>
                  <a:pt x="134437" y="11577"/>
                </a:cubicBezTo>
                <a:cubicBezTo>
                  <a:pt x="134534" y="11187"/>
                  <a:pt x="134632" y="10764"/>
                  <a:pt x="134697" y="10374"/>
                </a:cubicBezTo>
                <a:cubicBezTo>
                  <a:pt x="134827" y="10634"/>
                  <a:pt x="134925" y="10894"/>
                  <a:pt x="135022" y="11122"/>
                </a:cubicBezTo>
                <a:cubicBezTo>
                  <a:pt x="135217" y="11155"/>
                  <a:pt x="135380" y="11187"/>
                  <a:pt x="135575" y="11187"/>
                </a:cubicBezTo>
                <a:cubicBezTo>
                  <a:pt x="135510" y="11837"/>
                  <a:pt x="135445" y="12455"/>
                  <a:pt x="135412" y="13073"/>
                </a:cubicBezTo>
                <a:cubicBezTo>
                  <a:pt x="135185" y="13236"/>
                  <a:pt x="134957" y="13366"/>
                  <a:pt x="134697" y="13528"/>
                </a:cubicBezTo>
                <a:cubicBezTo>
                  <a:pt x="134665" y="13951"/>
                  <a:pt x="134632" y="14374"/>
                  <a:pt x="134599" y="14829"/>
                </a:cubicBezTo>
                <a:lnTo>
                  <a:pt x="136258" y="14829"/>
                </a:lnTo>
                <a:cubicBezTo>
                  <a:pt x="137006" y="15480"/>
                  <a:pt x="137786" y="16163"/>
                  <a:pt x="138534" y="16813"/>
                </a:cubicBezTo>
                <a:cubicBezTo>
                  <a:pt x="138827" y="16520"/>
                  <a:pt x="139087" y="16195"/>
                  <a:pt x="139347" y="15902"/>
                </a:cubicBezTo>
                <a:cubicBezTo>
                  <a:pt x="139608" y="15967"/>
                  <a:pt x="139835" y="16000"/>
                  <a:pt x="140095" y="16065"/>
                </a:cubicBezTo>
                <a:cubicBezTo>
                  <a:pt x="140388" y="17041"/>
                  <a:pt x="140713" y="18049"/>
                  <a:pt x="141006" y="19024"/>
                </a:cubicBezTo>
                <a:cubicBezTo>
                  <a:pt x="141981" y="20390"/>
                  <a:pt x="142957" y="21756"/>
                  <a:pt x="143933" y="23089"/>
                </a:cubicBezTo>
                <a:cubicBezTo>
                  <a:pt x="143998" y="22927"/>
                  <a:pt x="144063" y="22764"/>
                  <a:pt x="144160" y="22601"/>
                </a:cubicBezTo>
                <a:lnTo>
                  <a:pt x="146111" y="24650"/>
                </a:lnTo>
                <a:lnTo>
                  <a:pt x="146144" y="24585"/>
                </a:lnTo>
                <a:lnTo>
                  <a:pt x="146372" y="24813"/>
                </a:lnTo>
                <a:lnTo>
                  <a:pt x="146372" y="24910"/>
                </a:lnTo>
                <a:lnTo>
                  <a:pt x="147607" y="26113"/>
                </a:lnTo>
                <a:cubicBezTo>
                  <a:pt x="148941" y="26211"/>
                  <a:pt x="149819" y="26601"/>
                  <a:pt x="150372" y="27252"/>
                </a:cubicBezTo>
                <a:lnTo>
                  <a:pt x="151217" y="26764"/>
                </a:lnTo>
                <a:cubicBezTo>
                  <a:pt x="151705" y="27024"/>
                  <a:pt x="152193" y="27252"/>
                  <a:pt x="152680" y="27479"/>
                </a:cubicBezTo>
                <a:cubicBezTo>
                  <a:pt x="153071" y="27219"/>
                  <a:pt x="153493" y="26926"/>
                  <a:pt x="153884" y="26666"/>
                </a:cubicBezTo>
                <a:cubicBezTo>
                  <a:pt x="154404" y="26926"/>
                  <a:pt x="154892" y="27187"/>
                  <a:pt x="155380" y="27414"/>
                </a:cubicBezTo>
                <a:cubicBezTo>
                  <a:pt x="155640" y="27057"/>
                  <a:pt x="155672" y="26861"/>
                  <a:pt x="155932" y="26504"/>
                </a:cubicBezTo>
                <a:cubicBezTo>
                  <a:pt x="156420" y="26634"/>
                  <a:pt x="157038" y="26731"/>
                  <a:pt x="157591" y="26829"/>
                </a:cubicBezTo>
                <a:lnTo>
                  <a:pt x="157591" y="26731"/>
                </a:lnTo>
                <a:lnTo>
                  <a:pt x="157916" y="26764"/>
                </a:lnTo>
                <a:lnTo>
                  <a:pt x="157916" y="26894"/>
                </a:lnTo>
                <a:cubicBezTo>
                  <a:pt x="158144" y="26926"/>
                  <a:pt x="158371" y="26992"/>
                  <a:pt x="158599" y="27057"/>
                </a:cubicBezTo>
                <a:cubicBezTo>
                  <a:pt x="158859" y="26861"/>
                  <a:pt x="159119" y="26699"/>
                  <a:pt x="159379" y="26504"/>
                </a:cubicBezTo>
                <a:cubicBezTo>
                  <a:pt x="160485" y="27252"/>
                  <a:pt x="161591" y="27382"/>
                  <a:pt x="162696" y="26926"/>
                </a:cubicBezTo>
                <a:cubicBezTo>
                  <a:pt x="162664" y="27414"/>
                  <a:pt x="162664" y="27870"/>
                  <a:pt x="162631" y="28357"/>
                </a:cubicBezTo>
                <a:cubicBezTo>
                  <a:pt x="162892" y="28650"/>
                  <a:pt x="163184" y="28910"/>
                  <a:pt x="163444" y="29203"/>
                </a:cubicBezTo>
                <a:cubicBezTo>
                  <a:pt x="163770" y="29235"/>
                  <a:pt x="164127" y="29300"/>
                  <a:pt x="164453" y="29333"/>
                </a:cubicBezTo>
                <a:cubicBezTo>
                  <a:pt x="164387" y="29105"/>
                  <a:pt x="164322" y="28878"/>
                  <a:pt x="164225" y="28683"/>
                </a:cubicBezTo>
                <a:cubicBezTo>
                  <a:pt x="164485" y="28520"/>
                  <a:pt x="164745" y="28390"/>
                  <a:pt x="164973" y="28227"/>
                </a:cubicBezTo>
                <a:cubicBezTo>
                  <a:pt x="164810" y="27870"/>
                  <a:pt x="164615" y="27512"/>
                  <a:pt x="164453" y="27154"/>
                </a:cubicBezTo>
                <a:cubicBezTo>
                  <a:pt x="164973" y="27317"/>
                  <a:pt x="165526" y="27479"/>
                  <a:pt x="166046" y="27642"/>
                </a:cubicBezTo>
                <a:cubicBezTo>
                  <a:pt x="166111" y="27837"/>
                  <a:pt x="166144" y="28000"/>
                  <a:pt x="166209" y="28195"/>
                </a:cubicBezTo>
                <a:cubicBezTo>
                  <a:pt x="167054" y="28520"/>
                  <a:pt x="167900" y="28878"/>
                  <a:pt x="168778" y="29203"/>
                </a:cubicBezTo>
                <a:cubicBezTo>
                  <a:pt x="169135" y="29723"/>
                  <a:pt x="169493" y="30211"/>
                  <a:pt x="169818" y="30731"/>
                </a:cubicBezTo>
                <a:cubicBezTo>
                  <a:pt x="170599" y="30796"/>
                  <a:pt x="171412" y="30861"/>
                  <a:pt x="172192" y="30959"/>
                </a:cubicBezTo>
                <a:cubicBezTo>
                  <a:pt x="172810" y="31479"/>
                  <a:pt x="173460" y="32000"/>
                  <a:pt x="174111" y="32520"/>
                </a:cubicBezTo>
                <a:cubicBezTo>
                  <a:pt x="174143" y="32780"/>
                  <a:pt x="174208" y="33008"/>
                  <a:pt x="174241" y="33268"/>
                </a:cubicBezTo>
                <a:cubicBezTo>
                  <a:pt x="174404" y="33170"/>
                  <a:pt x="174566" y="33105"/>
                  <a:pt x="174729" y="33008"/>
                </a:cubicBezTo>
                <a:cubicBezTo>
                  <a:pt x="174956" y="33365"/>
                  <a:pt x="175184" y="33723"/>
                  <a:pt x="175444" y="34081"/>
                </a:cubicBezTo>
                <a:cubicBezTo>
                  <a:pt x="175607" y="33951"/>
                  <a:pt x="175769" y="33788"/>
                  <a:pt x="175964" y="33658"/>
                </a:cubicBezTo>
                <a:cubicBezTo>
                  <a:pt x="176387" y="33983"/>
                  <a:pt x="176810" y="34308"/>
                  <a:pt x="177233" y="34634"/>
                </a:cubicBezTo>
                <a:cubicBezTo>
                  <a:pt x="177590" y="34569"/>
                  <a:pt x="177916" y="34504"/>
                  <a:pt x="178241" y="34471"/>
                </a:cubicBezTo>
                <a:cubicBezTo>
                  <a:pt x="178143" y="34308"/>
                  <a:pt x="178013" y="34146"/>
                  <a:pt x="177883" y="33983"/>
                </a:cubicBezTo>
                <a:cubicBezTo>
                  <a:pt x="178143" y="33853"/>
                  <a:pt x="178403" y="33756"/>
                  <a:pt x="178664" y="33658"/>
                </a:cubicBezTo>
                <a:lnTo>
                  <a:pt x="180029" y="35121"/>
                </a:lnTo>
                <a:lnTo>
                  <a:pt x="180029" y="34991"/>
                </a:lnTo>
                <a:lnTo>
                  <a:pt x="180322" y="35219"/>
                </a:lnTo>
                <a:lnTo>
                  <a:pt x="180322" y="35317"/>
                </a:lnTo>
                <a:lnTo>
                  <a:pt x="181785" y="35967"/>
                </a:lnTo>
                <a:cubicBezTo>
                  <a:pt x="182273" y="36650"/>
                  <a:pt x="182794" y="37300"/>
                  <a:pt x="183314" y="37983"/>
                </a:cubicBezTo>
                <a:cubicBezTo>
                  <a:pt x="183509" y="38991"/>
                  <a:pt x="183346" y="39804"/>
                  <a:pt x="183964" y="38894"/>
                </a:cubicBezTo>
                <a:cubicBezTo>
                  <a:pt x="184452" y="39642"/>
                  <a:pt x="184940" y="40390"/>
                  <a:pt x="185460" y="41105"/>
                </a:cubicBezTo>
                <a:cubicBezTo>
                  <a:pt x="186111" y="41007"/>
                  <a:pt x="187509" y="41300"/>
                  <a:pt x="188322" y="42081"/>
                </a:cubicBezTo>
                <a:cubicBezTo>
                  <a:pt x="188615" y="42016"/>
                  <a:pt x="188907" y="41918"/>
                  <a:pt x="189167" y="41820"/>
                </a:cubicBezTo>
                <a:cubicBezTo>
                  <a:pt x="189460" y="42503"/>
                  <a:pt x="189753" y="43154"/>
                  <a:pt x="190045" y="43837"/>
                </a:cubicBezTo>
                <a:cubicBezTo>
                  <a:pt x="191249" y="44877"/>
                  <a:pt x="192419" y="44910"/>
                  <a:pt x="194013" y="44552"/>
                </a:cubicBezTo>
                <a:cubicBezTo>
                  <a:pt x="194598" y="44845"/>
                  <a:pt x="195151" y="45268"/>
                  <a:pt x="195736" y="45528"/>
                </a:cubicBezTo>
                <a:cubicBezTo>
                  <a:pt x="195899" y="45918"/>
                  <a:pt x="196387" y="46243"/>
                  <a:pt x="196549" y="46633"/>
                </a:cubicBezTo>
                <a:cubicBezTo>
                  <a:pt x="196907" y="46828"/>
                  <a:pt x="197265" y="46991"/>
                  <a:pt x="197655" y="47186"/>
                </a:cubicBezTo>
                <a:cubicBezTo>
                  <a:pt x="197818" y="47446"/>
                  <a:pt x="197980" y="47674"/>
                  <a:pt x="198143" y="47934"/>
                </a:cubicBezTo>
                <a:cubicBezTo>
                  <a:pt x="198696" y="48064"/>
                  <a:pt x="199249" y="48194"/>
                  <a:pt x="199801" y="48324"/>
                </a:cubicBezTo>
                <a:cubicBezTo>
                  <a:pt x="199834" y="48487"/>
                  <a:pt x="199866" y="48682"/>
                  <a:pt x="199899" y="48845"/>
                </a:cubicBezTo>
                <a:cubicBezTo>
                  <a:pt x="200257" y="48812"/>
                  <a:pt x="200647" y="48780"/>
                  <a:pt x="201005" y="48747"/>
                </a:cubicBezTo>
                <a:cubicBezTo>
                  <a:pt x="200679" y="49105"/>
                  <a:pt x="200387" y="49430"/>
                  <a:pt x="200062" y="49788"/>
                </a:cubicBezTo>
                <a:cubicBezTo>
                  <a:pt x="200614" y="50048"/>
                  <a:pt x="201200" y="50276"/>
                  <a:pt x="201753" y="50536"/>
                </a:cubicBezTo>
                <a:cubicBezTo>
                  <a:pt x="202045" y="50601"/>
                  <a:pt x="202370" y="50698"/>
                  <a:pt x="202663" y="50763"/>
                </a:cubicBezTo>
                <a:cubicBezTo>
                  <a:pt x="202891" y="50698"/>
                  <a:pt x="203118" y="50633"/>
                  <a:pt x="203313" y="50568"/>
                </a:cubicBezTo>
                <a:cubicBezTo>
                  <a:pt x="203541" y="50731"/>
                  <a:pt x="203736" y="50926"/>
                  <a:pt x="203964" y="51121"/>
                </a:cubicBezTo>
                <a:cubicBezTo>
                  <a:pt x="203964" y="51121"/>
                  <a:pt x="203866" y="51219"/>
                  <a:pt x="203476" y="51446"/>
                </a:cubicBezTo>
                <a:cubicBezTo>
                  <a:pt x="202956" y="51706"/>
                  <a:pt x="202500" y="50893"/>
                  <a:pt x="202500" y="51739"/>
                </a:cubicBezTo>
                <a:lnTo>
                  <a:pt x="202500" y="52714"/>
                </a:lnTo>
                <a:cubicBezTo>
                  <a:pt x="202793" y="53072"/>
                  <a:pt x="202793" y="53235"/>
                  <a:pt x="203086" y="53593"/>
                </a:cubicBezTo>
                <a:cubicBezTo>
                  <a:pt x="203704" y="53105"/>
                  <a:pt x="203931" y="53560"/>
                  <a:pt x="204517" y="53853"/>
                </a:cubicBezTo>
                <a:cubicBezTo>
                  <a:pt x="204679" y="53658"/>
                  <a:pt x="205362" y="53332"/>
                  <a:pt x="205525" y="53105"/>
                </a:cubicBezTo>
                <a:cubicBezTo>
                  <a:pt x="205655" y="52975"/>
                  <a:pt x="205492" y="52552"/>
                  <a:pt x="205622" y="52422"/>
                </a:cubicBezTo>
                <a:cubicBezTo>
                  <a:pt x="205785" y="52064"/>
                  <a:pt x="205948" y="51706"/>
                  <a:pt x="206110" y="51316"/>
                </a:cubicBezTo>
                <a:cubicBezTo>
                  <a:pt x="206273" y="51023"/>
                  <a:pt x="206435" y="50731"/>
                  <a:pt x="206598" y="50438"/>
                </a:cubicBezTo>
                <a:cubicBezTo>
                  <a:pt x="206696" y="50145"/>
                  <a:pt x="206793" y="49853"/>
                  <a:pt x="206891" y="49528"/>
                </a:cubicBezTo>
                <a:cubicBezTo>
                  <a:pt x="207216" y="49723"/>
                  <a:pt x="207541" y="49885"/>
                  <a:pt x="207899" y="50048"/>
                </a:cubicBezTo>
                <a:cubicBezTo>
                  <a:pt x="208029" y="50210"/>
                  <a:pt x="208159" y="50373"/>
                  <a:pt x="208289" y="50536"/>
                </a:cubicBezTo>
                <a:cubicBezTo>
                  <a:pt x="208744" y="50893"/>
                  <a:pt x="209200" y="51251"/>
                  <a:pt x="209655" y="51641"/>
                </a:cubicBezTo>
                <a:cubicBezTo>
                  <a:pt x="209915" y="52064"/>
                  <a:pt x="210598" y="53072"/>
                  <a:pt x="210858" y="53527"/>
                </a:cubicBezTo>
                <a:cubicBezTo>
                  <a:pt x="210760" y="53593"/>
                  <a:pt x="210695" y="53755"/>
                  <a:pt x="210598" y="53950"/>
                </a:cubicBezTo>
                <a:cubicBezTo>
                  <a:pt x="210370" y="54373"/>
                  <a:pt x="210110" y="54926"/>
                  <a:pt x="209720" y="54796"/>
                </a:cubicBezTo>
                <a:cubicBezTo>
                  <a:pt x="209622" y="54763"/>
                  <a:pt x="209557" y="54731"/>
                  <a:pt x="209460" y="54731"/>
                </a:cubicBezTo>
                <a:cubicBezTo>
                  <a:pt x="209004" y="54731"/>
                  <a:pt x="208452" y="55056"/>
                  <a:pt x="208191" y="55316"/>
                </a:cubicBezTo>
                <a:cubicBezTo>
                  <a:pt x="208289" y="55316"/>
                  <a:pt x="208419" y="55316"/>
                  <a:pt x="208582" y="55349"/>
                </a:cubicBezTo>
                <a:cubicBezTo>
                  <a:pt x="209037" y="55414"/>
                  <a:pt x="209655" y="55544"/>
                  <a:pt x="209915" y="55544"/>
                </a:cubicBezTo>
                <a:cubicBezTo>
                  <a:pt x="210240" y="55284"/>
                  <a:pt x="210793" y="54243"/>
                  <a:pt x="211118" y="54015"/>
                </a:cubicBezTo>
                <a:cubicBezTo>
                  <a:pt x="211736" y="54178"/>
                  <a:pt x="211769" y="54340"/>
                  <a:pt x="212386" y="54503"/>
                </a:cubicBezTo>
                <a:cubicBezTo>
                  <a:pt x="212907" y="54601"/>
                  <a:pt x="213427" y="54698"/>
                  <a:pt x="213947" y="54796"/>
                </a:cubicBezTo>
                <a:cubicBezTo>
                  <a:pt x="214012" y="55088"/>
                  <a:pt x="213655" y="56454"/>
                  <a:pt x="213720" y="56714"/>
                </a:cubicBezTo>
                <a:cubicBezTo>
                  <a:pt x="213297" y="57105"/>
                  <a:pt x="212939" y="56389"/>
                  <a:pt x="212517" y="56812"/>
                </a:cubicBezTo>
                <a:cubicBezTo>
                  <a:pt x="212419" y="56975"/>
                  <a:pt x="212451" y="57495"/>
                  <a:pt x="212354" y="57657"/>
                </a:cubicBezTo>
                <a:cubicBezTo>
                  <a:pt x="212321" y="57853"/>
                  <a:pt x="212647" y="58210"/>
                  <a:pt x="212614" y="58405"/>
                </a:cubicBezTo>
                <a:cubicBezTo>
                  <a:pt x="213004" y="58243"/>
                  <a:pt x="213264" y="57560"/>
                  <a:pt x="213655" y="57397"/>
                </a:cubicBezTo>
                <a:cubicBezTo>
                  <a:pt x="214175" y="56975"/>
                  <a:pt x="214110" y="56227"/>
                  <a:pt x="214630" y="55804"/>
                </a:cubicBezTo>
                <a:cubicBezTo>
                  <a:pt x="215248" y="55999"/>
                  <a:pt x="216451" y="56487"/>
                  <a:pt x="217069" y="56714"/>
                </a:cubicBezTo>
                <a:cubicBezTo>
                  <a:pt x="217394" y="56779"/>
                  <a:pt x="217720" y="56844"/>
                  <a:pt x="218077" y="56910"/>
                </a:cubicBezTo>
                <a:lnTo>
                  <a:pt x="218760" y="56910"/>
                </a:lnTo>
                <a:cubicBezTo>
                  <a:pt x="219248" y="57397"/>
                  <a:pt x="219216" y="57885"/>
                  <a:pt x="217947" y="58373"/>
                </a:cubicBezTo>
                <a:cubicBezTo>
                  <a:pt x="217655" y="58243"/>
                  <a:pt x="217167" y="58048"/>
                  <a:pt x="216874" y="57918"/>
                </a:cubicBezTo>
                <a:lnTo>
                  <a:pt x="216874" y="58893"/>
                </a:lnTo>
                <a:cubicBezTo>
                  <a:pt x="217102" y="59121"/>
                  <a:pt x="217980" y="59804"/>
                  <a:pt x="218207" y="60031"/>
                </a:cubicBezTo>
                <a:cubicBezTo>
                  <a:pt x="218403" y="60226"/>
                  <a:pt x="219541" y="59544"/>
                  <a:pt x="219736" y="59739"/>
                </a:cubicBezTo>
                <a:cubicBezTo>
                  <a:pt x="220256" y="59739"/>
                  <a:pt x="218370" y="59283"/>
                  <a:pt x="218890" y="59283"/>
                </a:cubicBezTo>
                <a:cubicBezTo>
                  <a:pt x="218598" y="59056"/>
                  <a:pt x="219053" y="58438"/>
                  <a:pt x="218760" y="58210"/>
                </a:cubicBezTo>
                <a:cubicBezTo>
                  <a:pt x="219476" y="58015"/>
                  <a:pt x="221264" y="59153"/>
                  <a:pt x="222012" y="58958"/>
                </a:cubicBezTo>
                <a:cubicBezTo>
                  <a:pt x="221980" y="59511"/>
                  <a:pt x="221134" y="59706"/>
                  <a:pt x="221102" y="60292"/>
                </a:cubicBezTo>
                <a:cubicBezTo>
                  <a:pt x="221329" y="60389"/>
                  <a:pt x="219866" y="60714"/>
                  <a:pt x="220094" y="60812"/>
                </a:cubicBezTo>
                <a:cubicBezTo>
                  <a:pt x="219964" y="60942"/>
                  <a:pt x="221524" y="60844"/>
                  <a:pt x="221394" y="60974"/>
                </a:cubicBezTo>
                <a:cubicBezTo>
                  <a:pt x="221687" y="61105"/>
                  <a:pt x="221980" y="61235"/>
                  <a:pt x="222272" y="61365"/>
                </a:cubicBezTo>
                <a:cubicBezTo>
                  <a:pt x="222630" y="61202"/>
                  <a:pt x="222988" y="61039"/>
                  <a:pt x="223346" y="60877"/>
                </a:cubicBezTo>
                <a:cubicBezTo>
                  <a:pt x="223150" y="60682"/>
                  <a:pt x="222370" y="60031"/>
                  <a:pt x="222175" y="59836"/>
                </a:cubicBezTo>
                <a:cubicBezTo>
                  <a:pt x="222272" y="59544"/>
                  <a:pt x="222533" y="59609"/>
                  <a:pt x="222630" y="59316"/>
                </a:cubicBezTo>
                <a:cubicBezTo>
                  <a:pt x="222890" y="58991"/>
                  <a:pt x="223573" y="58731"/>
                  <a:pt x="223833" y="58373"/>
                </a:cubicBezTo>
                <a:cubicBezTo>
                  <a:pt x="224516" y="58568"/>
                  <a:pt x="225199" y="58731"/>
                  <a:pt x="225882" y="58893"/>
                </a:cubicBezTo>
                <a:cubicBezTo>
                  <a:pt x="226207" y="59088"/>
                  <a:pt x="226532" y="59283"/>
                  <a:pt x="226858" y="59479"/>
                </a:cubicBezTo>
                <a:cubicBezTo>
                  <a:pt x="227411" y="59739"/>
                  <a:pt x="227833" y="59934"/>
                  <a:pt x="228191" y="60129"/>
                </a:cubicBezTo>
                <a:lnTo>
                  <a:pt x="228386" y="60031"/>
                </a:lnTo>
                <a:cubicBezTo>
                  <a:pt x="228419" y="60129"/>
                  <a:pt x="228419" y="60194"/>
                  <a:pt x="228451" y="60259"/>
                </a:cubicBezTo>
                <a:cubicBezTo>
                  <a:pt x="229784" y="60909"/>
                  <a:pt x="230077" y="61137"/>
                  <a:pt x="232451" y="62568"/>
                </a:cubicBezTo>
                <a:cubicBezTo>
                  <a:pt x="232419" y="62731"/>
                  <a:pt x="232386" y="62893"/>
                  <a:pt x="232353" y="63056"/>
                </a:cubicBezTo>
                <a:cubicBezTo>
                  <a:pt x="232419" y="63316"/>
                  <a:pt x="232484" y="63576"/>
                  <a:pt x="232549" y="63869"/>
                </a:cubicBezTo>
                <a:cubicBezTo>
                  <a:pt x="232841" y="63836"/>
                  <a:pt x="233134" y="63804"/>
                  <a:pt x="233427" y="63771"/>
                </a:cubicBezTo>
                <a:cubicBezTo>
                  <a:pt x="233622" y="63706"/>
                  <a:pt x="233817" y="63674"/>
                  <a:pt x="234012" y="63641"/>
                </a:cubicBezTo>
                <a:cubicBezTo>
                  <a:pt x="234695" y="63804"/>
                  <a:pt x="234988" y="64129"/>
                  <a:pt x="235508" y="64974"/>
                </a:cubicBezTo>
                <a:cubicBezTo>
                  <a:pt x="235703" y="64909"/>
                  <a:pt x="235963" y="64324"/>
                  <a:pt x="236158" y="64259"/>
                </a:cubicBezTo>
                <a:cubicBezTo>
                  <a:pt x="236256" y="64226"/>
                  <a:pt x="236353" y="64194"/>
                  <a:pt x="236451" y="64161"/>
                </a:cubicBezTo>
                <a:cubicBezTo>
                  <a:pt x="237654" y="63413"/>
                  <a:pt x="237329" y="63543"/>
                  <a:pt x="238727" y="63869"/>
                </a:cubicBezTo>
                <a:cubicBezTo>
                  <a:pt x="239118" y="63609"/>
                  <a:pt x="239508" y="63381"/>
                  <a:pt x="239898" y="63153"/>
                </a:cubicBezTo>
                <a:cubicBezTo>
                  <a:pt x="240158" y="63218"/>
                  <a:pt x="240418" y="63283"/>
                  <a:pt x="240679" y="63348"/>
                </a:cubicBezTo>
                <a:cubicBezTo>
                  <a:pt x="241166" y="63316"/>
                  <a:pt x="241654" y="63283"/>
                  <a:pt x="242142" y="63251"/>
                </a:cubicBezTo>
                <a:cubicBezTo>
                  <a:pt x="244256" y="63478"/>
                  <a:pt x="244028" y="63023"/>
                  <a:pt x="244288" y="65039"/>
                </a:cubicBezTo>
                <a:cubicBezTo>
                  <a:pt x="244711" y="64942"/>
                  <a:pt x="245134" y="64844"/>
                  <a:pt x="245556" y="64747"/>
                </a:cubicBezTo>
                <a:cubicBezTo>
                  <a:pt x="246077" y="65300"/>
                  <a:pt x="246597" y="65885"/>
                  <a:pt x="247117" y="66438"/>
                </a:cubicBezTo>
                <a:cubicBezTo>
                  <a:pt x="246955" y="66893"/>
                  <a:pt x="246792" y="67381"/>
                  <a:pt x="246630" y="67836"/>
                </a:cubicBezTo>
                <a:cubicBezTo>
                  <a:pt x="246434" y="68161"/>
                  <a:pt x="246239" y="68486"/>
                  <a:pt x="246044" y="68812"/>
                </a:cubicBezTo>
                <a:cubicBezTo>
                  <a:pt x="245752" y="69104"/>
                  <a:pt x="245459" y="69364"/>
                  <a:pt x="245166" y="69625"/>
                </a:cubicBezTo>
                <a:lnTo>
                  <a:pt x="244191" y="69527"/>
                </a:lnTo>
                <a:cubicBezTo>
                  <a:pt x="243898" y="69202"/>
                  <a:pt x="243605" y="68844"/>
                  <a:pt x="243313" y="68519"/>
                </a:cubicBezTo>
                <a:cubicBezTo>
                  <a:pt x="243117" y="68714"/>
                  <a:pt x="242922" y="68909"/>
                  <a:pt x="242727" y="69137"/>
                </a:cubicBezTo>
                <a:cubicBezTo>
                  <a:pt x="242792" y="69462"/>
                  <a:pt x="242857" y="69787"/>
                  <a:pt x="242922" y="70112"/>
                </a:cubicBezTo>
                <a:cubicBezTo>
                  <a:pt x="243183" y="70210"/>
                  <a:pt x="243443" y="70308"/>
                  <a:pt x="243703" y="70405"/>
                </a:cubicBezTo>
                <a:lnTo>
                  <a:pt x="244776" y="70405"/>
                </a:lnTo>
                <a:cubicBezTo>
                  <a:pt x="245622" y="70535"/>
                  <a:pt x="245524" y="70373"/>
                  <a:pt x="246369" y="70503"/>
                </a:cubicBezTo>
                <a:cubicBezTo>
                  <a:pt x="246500" y="70925"/>
                  <a:pt x="247670" y="71348"/>
                  <a:pt x="247800" y="71771"/>
                </a:cubicBezTo>
                <a:cubicBezTo>
                  <a:pt x="247670" y="71868"/>
                  <a:pt x="247378" y="73267"/>
                  <a:pt x="246922" y="72974"/>
                </a:cubicBezTo>
                <a:cubicBezTo>
                  <a:pt x="246565" y="72779"/>
                  <a:pt x="246337" y="71446"/>
                  <a:pt x="245849" y="71348"/>
                </a:cubicBezTo>
                <a:cubicBezTo>
                  <a:pt x="245361" y="71251"/>
                  <a:pt x="245004" y="71771"/>
                  <a:pt x="244646" y="71576"/>
                </a:cubicBezTo>
                <a:cubicBezTo>
                  <a:pt x="244646" y="71576"/>
                  <a:pt x="244256" y="71023"/>
                  <a:pt x="243898" y="71251"/>
                </a:cubicBezTo>
                <a:cubicBezTo>
                  <a:pt x="243475" y="71478"/>
                  <a:pt x="243573" y="72064"/>
                  <a:pt x="243443" y="72064"/>
                </a:cubicBezTo>
                <a:cubicBezTo>
                  <a:pt x="243150" y="72064"/>
                  <a:pt x="242239" y="71218"/>
                  <a:pt x="242239" y="71218"/>
                </a:cubicBezTo>
                <a:cubicBezTo>
                  <a:pt x="242207" y="71446"/>
                  <a:pt x="242174" y="71673"/>
                  <a:pt x="242142" y="71901"/>
                </a:cubicBezTo>
                <a:cubicBezTo>
                  <a:pt x="242142" y="72454"/>
                  <a:pt x="241394" y="73104"/>
                  <a:pt x="241394" y="73657"/>
                </a:cubicBezTo>
                <a:cubicBezTo>
                  <a:pt x="241524" y="74015"/>
                  <a:pt x="241752" y="74763"/>
                  <a:pt x="241882" y="75120"/>
                </a:cubicBezTo>
                <a:cubicBezTo>
                  <a:pt x="242305" y="75316"/>
                  <a:pt x="243150" y="75283"/>
                  <a:pt x="243573" y="75478"/>
                </a:cubicBezTo>
                <a:cubicBezTo>
                  <a:pt x="243898" y="75381"/>
                  <a:pt x="244158" y="74535"/>
                  <a:pt x="244483" y="74438"/>
                </a:cubicBezTo>
                <a:cubicBezTo>
                  <a:pt x="244841" y="74047"/>
                  <a:pt x="245491" y="73722"/>
                  <a:pt x="245849" y="73332"/>
                </a:cubicBezTo>
                <a:cubicBezTo>
                  <a:pt x="246012" y="73267"/>
                  <a:pt x="246174" y="73560"/>
                  <a:pt x="246337" y="73494"/>
                </a:cubicBezTo>
                <a:cubicBezTo>
                  <a:pt x="246532" y="73625"/>
                  <a:pt x="246727" y="73755"/>
                  <a:pt x="246922" y="73885"/>
                </a:cubicBezTo>
                <a:cubicBezTo>
                  <a:pt x="247117" y="73755"/>
                  <a:pt x="247313" y="73625"/>
                  <a:pt x="247508" y="73494"/>
                </a:cubicBezTo>
                <a:cubicBezTo>
                  <a:pt x="247703" y="73397"/>
                  <a:pt x="247898" y="73299"/>
                  <a:pt x="248093" y="73202"/>
                </a:cubicBezTo>
                <a:cubicBezTo>
                  <a:pt x="248386" y="73169"/>
                  <a:pt x="248678" y="73137"/>
                  <a:pt x="249004" y="73104"/>
                </a:cubicBezTo>
                <a:cubicBezTo>
                  <a:pt x="249069" y="73397"/>
                  <a:pt x="249329" y="74080"/>
                  <a:pt x="249394" y="74373"/>
                </a:cubicBezTo>
                <a:cubicBezTo>
                  <a:pt x="249101" y="74405"/>
                  <a:pt x="248581" y="74047"/>
                  <a:pt x="248288" y="74080"/>
                </a:cubicBezTo>
                <a:cubicBezTo>
                  <a:pt x="247898" y="74535"/>
                  <a:pt x="247313" y="74568"/>
                  <a:pt x="246922" y="75023"/>
                </a:cubicBezTo>
                <a:cubicBezTo>
                  <a:pt x="247280" y="75088"/>
                  <a:pt x="248288" y="75966"/>
                  <a:pt x="248646" y="76031"/>
                </a:cubicBezTo>
                <a:cubicBezTo>
                  <a:pt x="249036" y="75901"/>
                  <a:pt x="249199" y="75381"/>
                  <a:pt x="249589" y="75251"/>
                </a:cubicBezTo>
                <a:cubicBezTo>
                  <a:pt x="249784" y="75251"/>
                  <a:pt x="250142" y="75641"/>
                  <a:pt x="250337" y="75641"/>
                </a:cubicBezTo>
                <a:cubicBezTo>
                  <a:pt x="250434" y="75251"/>
                  <a:pt x="250174" y="74470"/>
                  <a:pt x="250272" y="74080"/>
                </a:cubicBezTo>
                <a:cubicBezTo>
                  <a:pt x="250499" y="74112"/>
                  <a:pt x="250727" y="74145"/>
                  <a:pt x="250955" y="74177"/>
                </a:cubicBezTo>
                <a:cubicBezTo>
                  <a:pt x="251670" y="74307"/>
                  <a:pt x="252386" y="74405"/>
                  <a:pt x="253101" y="74503"/>
                </a:cubicBezTo>
                <a:cubicBezTo>
                  <a:pt x="252873" y="74600"/>
                  <a:pt x="253231" y="74990"/>
                  <a:pt x="253003" y="75088"/>
                </a:cubicBezTo>
                <a:cubicBezTo>
                  <a:pt x="252906" y="75251"/>
                  <a:pt x="252223" y="75120"/>
                  <a:pt x="252125" y="75283"/>
                </a:cubicBezTo>
                <a:cubicBezTo>
                  <a:pt x="252451" y="75608"/>
                  <a:pt x="252776" y="75933"/>
                  <a:pt x="253101" y="76291"/>
                </a:cubicBezTo>
                <a:cubicBezTo>
                  <a:pt x="253556" y="76389"/>
                  <a:pt x="254012" y="76486"/>
                  <a:pt x="254467" y="76584"/>
                </a:cubicBezTo>
                <a:cubicBezTo>
                  <a:pt x="254434" y="76324"/>
                  <a:pt x="254109" y="75836"/>
                  <a:pt x="254077" y="75543"/>
                </a:cubicBezTo>
                <a:cubicBezTo>
                  <a:pt x="253947" y="75218"/>
                  <a:pt x="254109" y="75120"/>
                  <a:pt x="253979" y="74795"/>
                </a:cubicBezTo>
                <a:lnTo>
                  <a:pt x="255930" y="74795"/>
                </a:lnTo>
                <a:cubicBezTo>
                  <a:pt x="256678" y="75055"/>
                  <a:pt x="257426" y="75316"/>
                  <a:pt x="258174" y="75576"/>
                </a:cubicBezTo>
                <a:cubicBezTo>
                  <a:pt x="258694" y="75543"/>
                  <a:pt x="259150" y="75673"/>
                  <a:pt x="259670" y="75641"/>
                </a:cubicBezTo>
                <a:cubicBezTo>
                  <a:pt x="260028" y="75706"/>
                  <a:pt x="259898" y="76226"/>
                  <a:pt x="260255" y="76291"/>
                </a:cubicBezTo>
                <a:cubicBezTo>
                  <a:pt x="260808" y="75218"/>
                  <a:pt x="261946" y="75608"/>
                  <a:pt x="262499" y="75576"/>
                </a:cubicBezTo>
                <a:cubicBezTo>
                  <a:pt x="263215" y="75738"/>
                  <a:pt x="263930" y="75901"/>
                  <a:pt x="264646" y="76096"/>
                </a:cubicBezTo>
                <a:cubicBezTo>
                  <a:pt x="265263" y="76519"/>
                  <a:pt x="265881" y="76942"/>
                  <a:pt x="266499" y="77364"/>
                </a:cubicBezTo>
                <a:cubicBezTo>
                  <a:pt x="267442" y="77592"/>
                  <a:pt x="268190" y="77332"/>
                  <a:pt x="269133" y="77559"/>
                </a:cubicBezTo>
                <a:cubicBezTo>
                  <a:pt x="268971" y="77722"/>
                  <a:pt x="269003" y="78405"/>
                  <a:pt x="268841" y="78568"/>
                </a:cubicBezTo>
                <a:cubicBezTo>
                  <a:pt x="269036" y="78828"/>
                  <a:pt x="269231" y="79088"/>
                  <a:pt x="269458" y="79348"/>
                </a:cubicBezTo>
                <a:lnTo>
                  <a:pt x="270597" y="80259"/>
                </a:lnTo>
                <a:lnTo>
                  <a:pt x="270662" y="80193"/>
                </a:lnTo>
                <a:lnTo>
                  <a:pt x="270889" y="80389"/>
                </a:lnTo>
                <a:lnTo>
                  <a:pt x="270824" y="80454"/>
                </a:lnTo>
                <a:lnTo>
                  <a:pt x="272092" y="81462"/>
                </a:lnTo>
                <a:cubicBezTo>
                  <a:pt x="273231" y="81624"/>
                  <a:pt x="273784" y="82372"/>
                  <a:pt x="273946" y="83543"/>
                </a:cubicBezTo>
                <a:cubicBezTo>
                  <a:pt x="274206" y="83933"/>
                  <a:pt x="274466" y="84323"/>
                  <a:pt x="274727" y="84714"/>
                </a:cubicBezTo>
                <a:cubicBezTo>
                  <a:pt x="274954" y="85071"/>
                  <a:pt x="275182" y="85397"/>
                  <a:pt x="275409" y="85722"/>
                </a:cubicBezTo>
                <a:cubicBezTo>
                  <a:pt x="275767" y="85787"/>
                  <a:pt x="276125" y="85852"/>
                  <a:pt x="276483" y="85917"/>
                </a:cubicBezTo>
                <a:cubicBezTo>
                  <a:pt x="277101" y="86275"/>
                  <a:pt x="277718" y="86632"/>
                  <a:pt x="278336" y="87023"/>
                </a:cubicBezTo>
                <a:cubicBezTo>
                  <a:pt x="279052" y="87088"/>
                  <a:pt x="279214" y="87153"/>
                  <a:pt x="279930" y="87218"/>
                </a:cubicBezTo>
                <a:cubicBezTo>
                  <a:pt x="280255" y="87023"/>
                  <a:pt x="280873" y="86730"/>
                  <a:pt x="281198" y="86535"/>
                </a:cubicBezTo>
                <a:cubicBezTo>
                  <a:pt x="281653" y="86470"/>
                  <a:pt x="282401" y="86470"/>
                  <a:pt x="282856" y="86405"/>
                </a:cubicBezTo>
                <a:cubicBezTo>
                  <a:pt x="283409" y="86860"/>
                  <a:pt x="283962" y="87283"/>
                  <a:pt x="284515" y="87706"/>
                </a:cubicBezTo>
                <a:cubicBezTo>
                  <a:pt x="284580" y="88356"/>
                  <a:pt x="284645" y="89039"/>
                  <a:pt x="284710" y="89689"/>
                </a:cubicBezTo>
                <a:cubicBezTo>
                  <a:pt x="284060" y="90177"/>
                  <a:pt x="283409" y="90697"/>
                  <a:pt x="282759" y="91185"/>
                </a:cubicBezTo>
                <a:cubicBezTo>
                  <a:pt x="282531" y="91803"/>
                  <a:pt x="282304" y="92453"/>
                  <a:pt x="282076" y="93071"/>
                </a:cubicBezTo>
                <a:cubicBezTo>
                  <a:pt x="281556" y="93136"/>
                  <a:pt x="281035" y="93201"/>
                  <a:pt x="280515" y="93266"/>
                </a:cubicBezTo>
                <a:cubicBezTo>
                  <a:pt x="280385" y="93104"/>
                  <a:pt x="279377" y="93104"/>
                  <a:pt x="279247" y="92941"/>
                </a:cubicBezTo>
                <a:cubicBezTo>
                  <a:pt x="278044" y="93169"/>
                  <a:pt x="277751" y="93234"/>
                  <a:pt x="276580" y="93461"/>
                </a:cubicBezTo>
                <a:cubicBezTo>
                  <a:pt x="274922" y="93624"/>
                  <a:pt x="273263" y="93819"/>
                  <a:pt x="271605" y="93982"/>
                </a:cubicBezTo>
                <a:cubicBezTo>
                  <a:pt x="270239" y="93624"/>
                  <a:pt x="268743" y="93722"/>
                  <a:pt x="267182" y="94177"/>
                </a:cubicBezTo>
                <a:cubicBezTo>
                  <a:pt x="265816" y="94307"/>
                  <a:pt x="265101" y="97071"/>
                  <a:pt x="263767" y="95770"/>
                </a:cubicBezTo>
                <a:cubicBezTo>
                  <a:pt x="263280" y="97169"/>
                  <a:pt x="262369" y="98209"/>
                  <a:pt x="260353" y="98242"/>
                </a:cubicBezTo>
                <a:lnTo>
                  <a:pt x="257686" y="98242"/>
                </a:lnTo>
                <a:cubicBezTo>
                  <a:pt x="257881" y="98014"/>
                  <a:pt x="258077" y="97787"/>
                  <a:pt x="258272" y="97559"/>
                </a:cubicBezTo>
                <a:cubicBezTo>
                  <a:pt x="258499" y="97429"/>
                  <a:pt x="258694" y="97006"/>
                  <a:pt x="258890" y="96909"/>
                </a:cubicBezTo>
                <a:cubicBezTo>
                  <a:pt x="259052" y="96811"/>
                  <a:pt x="259572" y="97006"/>
                  <a:pt x="259377" y="96941"/>
                </a:cubicBezTo>
                <a:cubicBezTo>
                  <a:pt x="259345" y="96941"/>
                  <a:pt x="259930" y="96616"/>
                  <a:pt x="259540" y="96453"/>
                </a:cubicBezTo>
                <a:cubicBezTo>
                  <a:pt x="259215" y="96291"/>
                  <a:pt x="258759" y="96356"/>
                  <a:pt x="258564" y="96161"/>
                </a:cubicBezTo>
                <a:cubicBezTo>
                  <a:pt x="258890" y="95803"/>
                  <a:pt x="259572" y="95055"/>
                  <a:pt x="259898" y="94730"/>
                </a:cubicBezTo>
                <a:cubicBezTo>
                  <a:pt x="259833" y="94405"/>
                  <a:pt x="260158" y="93494"/>
                  <a:pt x="259377" y="93689"/>
                </a:cubicBezTo>
                <a:cubicBezTo>
                  <a:pt x="259215" y="93787"/>
                  <a:pt x="259150" y="93754"/>
                  <a:pt x="258987" y="93852"/>
                </a:cubicBezTo>
                <a:cubicBezTo>
                  <a:pt x="258759" y="93982"/>
                  <a:pt x="258857" y="94502"/>
                  <a:pt x="258629" y="94632"/>
                </a:cubicBezTo>
                <a:cubicBezTo>
                  <a:pt x="258564" y="94697"/>
                  <a:pt x="258142" y="94405"/>
                  <a:pt x="258044" y="94502"/>
                </a:cubicBezTo>
                <a:cubicBezTo>
                  <a:pt x="257816" y="94632"/>
                  <a:pt x="257654" y="94892"/>
                  <a:pt x="257524" y="95022"/>
                </a:cubicBezTo>
                <a:cubicBezTo>
                  <a:pt x="257719" y="95315"/>
                  <a:pt x="258011" y="95705"/>
                  <a:pt x="258207" y="95965"/>
                </a:cubicBezTo>
                <a:cubicBezTo>
                  <a:pt x="258174" y="96291"/>
                  <a:pt x="257491" y="96648"/>
                  <a:pt x="258174" y="97104"/>
                </a:cubicBezTo>
                <a:cubicBezTo>
                  <a:pt x="257849" y="97169"/>
                  <a:pt x="257491" y="97266"/>
                  <a:pt x="257166" y="97331"/>
                </a:cubicBezTo>
                <a:cubicBezTo>
                  <a:pt x="257036" y="97461"/>
                  <a:pt x="257361" y="97787"/>
                  <a:pt x="257133" y="98014"/>
                </a:cubicBezTo>
                <a:cubicBezTo>
                  <a:pt x="256938" y="98177"/>
                  <a:pt x="256255" y="97917"/>
                  <a:pt x="256158" y="98047"/>
                </a:cubicBezTo>
                <a:cubicBezTo>
                  <a:pt x="255605" y="98469"/>
                  <a:pt x="253849" y="98990"/>
                  <a:pt x="252906" y="98860"/>
                </a:cubicBezTo>
                <a:cubicBezTo>
                  <a:pt x="252808" y="98795"/>
                  <a:pt x="252678" y="98730"/>
                  <a:pt x="252548" y="98697"/>
                </a:cubicBezTo>
                <a:cubicBezTo>
                  <a:pt x="252548" y="98730"/>
                  <a:pt x="252581" y="98762"/>
                  <a:pt x="252581" y="98795"/>
                </a:cubicBezTo>
                <a:lnTo>
                  <a:pt x="252223" y="98730"/>
                </a:lnTo>
                <a:cubicBezTo>
                  <a:pt x="252190" y="98697"/>
                  <a:pt x="252158" y="98632"/>
                  <a:pt x="252158" y="98600"/>
                </a:cubicBezTo>
                <a:cubicBezTo>
                  <a:pt x="251573" y="98469"/>
                  <a:pt x="250890" y="98339"/>
                  <a:pt x="250467" y="98047"/>
                </a:cubicBezTo>
                <a:cubicBezTo>
                  <a:pt x="249882" y="98665"/>
                  <a:pt x="249069" y="98957"/>
                  <a:pt x="248093" y="98762"/>
                </a:cubicBezTo>
                <a:cubicBezTo>
                  <a:pt x="247475" y="98600"/>
                  <a:pt x="246727" y="98372"/>
                  <a:pt x="246109" y="98177"/>
                </a:cubicBezTo>
                <a:cubicBezTo>
                  <a:pt x="245296" y="97819"/>
                  <a:pt x="244613" y="97331"/>
                  <a:pt x="243800" y="96941"/>
                </a:cubicBezTo>
                <a:cubicBezTo>
                  <a:pt x="243768" y="96778"/>
                  <a:pt x="243735" y="96616"/>
                  <a:pt x="243703" y="96453"/>
                </a:cubicBezTo>
                <a:cubicBezTo>
                  <a:pt x="243378" y="96518"/>
                  <a:pt x="243052" y="96583"/>
                  <a:pt x="242727" y="96648"/>
                </a:cubicBezTo>
                <a:cubicBezTo>
                  <a:pt x="241557" y="96421"/>
                  <a:pt x="240386" y="96193"/>
                  <a:pt x="239215" y="95965"/>
                </a:cubicBezTo>
                <a:cubicBezTo>
                  <a:pt x="239540" y="95478"/>
                  <a:pt x="239866" y="95022"/>
                  <a:pt x="240191" y="94567"/>
                </a:cubicBezTo>
                <a:cubicBezTo>
                  <a:pt x="239735" y="94730"/>
                  <a:pt x="239280" y="94892"/>
                  <a:pt x="238825" y="95055"/>
                </a:cubicBezTo>
                <a:cubicBezTo>
                  <a:pt x="238662" y="95348"/>
                  <a:pt x="238467" y="95673"/>
                  <a:pt x="238305" y="95965"/>
                </a:cubicBezTo>
                <a:cubicBezTo>
                  <a:pt x="235605" y="97461"/>
                  <a:pt x="231833" y="95478"/>
                  <a:pt x="229362" y="95283"/>
                </a:cubicBezTo>
                <a:cubicBezTo>
                  <a:pt x="227215" y="96128"/>
                  <a:pt x="226663" y="96909"/>
                  <a:pt x="224711" y="96161"/>
                </a:cubicBezTo>
                <a:cubicBezTo>
                  <a:pt x="222760" y="96778"/>
                  <a:pt x="220809" y="97234"/>
                  <a:pt x="218663" y="96453"/>
                </a:cubicBezTo>
                <a:cubicBezTo>
                  <a:pt x="217817" y="96844"/>
                  <a:pt x="216939" y="97136"/>
                  <a:pt x="215703" y="96941"/>
                </a:cubicBezTo>
                <a:cubicBezTo>
                  <a:pt x="214825" y="97136"/>
                  <a:pt x="213687" y="97331"/>
                  <a:pt x="213199" y="97104"/>
                </a:cubicBezTo>
                <a:cubicBezTo>
                  <a:pt x="211931" y="97884"/>
                  <a:pt x="211508" y="98437"/>
                  <a:pt x="210110" y="98502"/>
                </a:cubicBezTo>
                <a:cubicBezTo>
                  <a:pt x="209622" y="98437"/>
                  <a:pt x="209134" y="98437"/>
                  <a:pt x="208614" y="98437"/>
                </a:cubicBezTo>
                <a:cubicBezTo>
                  <a:pt x="208582" y="98469"/>
                  <a:pt x="208549" y="98502"/>
                  <a:pt x="208517" y="98535"/>
                </a:cubicBezTo>
                <a:cubicBezTo>
                  <a:pt x="208321" y="98535"/>
                  <a:pt x="208159" y="98535"/>
                  <a:pt x="208029" y="98535"/>
                </a:cubicBezTo>
                <a:lnTo>
                  <a:pt x="208126" y="98437"/>
                </a:lnTo>
                <a:cubicBezTo>
                  <a:pt x="207574" y="98437"/>
                  <a:pt x="207053" y="98437"/>
                  <a:pt x="206500" y="98404"/>
                </a:cubicBezTo>
                <a:cubicBezTo>
                  <a:pt x="205817" y="98177"/>
                  <a:pt x="205135" y="97852"/>
                  <a:pt x="204452" y="97656"/>
                </a:cubicBezTo>
                <a:cubicBezTo>
                  <a:pt x="203639" y="98014"/>
                  <a:pt x="202826" y="98177"/>
                  <a:pt x="201818" y="97559"/>
                </a:cubicBezTo>
                <a:cubicBezTo>
                  <a:pt x="201525" y="97787"/>
                  <a:pt x="201232" y="98014"/>
                  <a:pt x="200940" y="98242"/>
                </a:cubicBezTo>
                <a:cubicBezTo>
                  <a:pt x="201037" y="98469"/>
                  <a:pt x="201135" y="98697"/>
                  <a:pt x="201232" y="98925"/>
                </a:cubicBezTo>
                <a:cubicBezTo>
                  <a:pt x="200549" y="99315"/>
                  <a:pt x="199866" y="99673"/>
                  <a:pt x="198598" y="99640"/>
                </a:cubicBezTo>
                <a:cubicBezTo>
                  <a:pt x="198305" y="99478"/>
                  <a:pt x="198013" y="99315"/>
                  <a:pt x="197720" y="99152"/>
                </a:cubicBezTo>
                <a:cubicBezTo>
                  <a:pt x="196484" y="99933"/>
                  <a:pt x="195119" y="99933"/>
                  <a:pt x="193688" y="99738"/>
                </a:cubicBezTo>
                <a:cubicBezTo>
                  <a:pt x="192842" y="99900"/>
                  <a:pt x="191997" y="100063"/>
                  <a:pt x="191151" y="100226"/>
                </a:cubicBezTo>
                <a:cubicBezTo>
                  <a:pt x="189395" y="100095"/>
                  <a:pt x="190176" y="98892"/>
                  <a:pt x="190533" y="97852"/>
                </a:cubicBezTo>
                <a:cubicBezTo>
                  <a:pt x="190858" y="97656"/>
                  <a:pt x="191411" y="97136"/>
                  <a:pt x="191736" y="96941"/>
                </a:cubicBezTo>
                <a:cubicBezTo>
                  <a:pt x="192680" y="96031"/>
                  <a:pt x="192842" y="95413"/>
                  <a:pt x="192810" y="94860"/>
                </a:cubicBezTo>
                <a:cubicBezTo>
                  <a:pt x="193525" y="94242"/>
                  <a:pt x="194240" y="93592"/>
                  <a:pt x="194956" y="92974"/>
                </a:cubicBezTo>
                <a:cubicBezTo>
                  <a:pt x="195769" y="92876"/>
                  <a:pt x="196517" y="92583"/>
                  <a:pt x="196907" y="91088"/>
                </a:cubicBezTo>
                <a:cubicBezTo>
                  <a:pt x="197915" y="90470"/>
                  <a:pt x="198761" y="89592"/>
                  <a:pt x="199866" y="89266"/>
                </a:cubicBezTo>
                <a:cubicBezTo>
                  <a:pt x="201850" y="88681"/>
                  <a:pt x="202631" y="88226"/>
                  <a:pt x="202696" y="87510"/>
                </a:cubicBezTo>
                <a:cubicBezTo>
                  <a:pt x="202923" y="87380"/>
                  <a:pt x="203151" y="87250"/>
                  <a:pt x="203379" y="87120"/>
                </a:cubicBezTo>
                <a:cubicBezTo>
                  <a:pt x="203639" y="87055"/>
                  <a:pt x="203899" y="86990"/>
                  <a:pt x="204159" y="86925"/>
                </a:cubicBezTo>
                <a:cubicBezTo>
                  <a:pt x="205037" y="86275"/>
                  <a:pt x="205915" y="85657"/>
                  <a:pt x="206793" y="85039"/>
                </a:cubicBezTo>
                <a:cubicBezTo>
                  <a:pt x="206923" y="84421"/>
                  <a:pt x="207053" y="83836"/>
                  <a:pt x="207183" y="83250"/>
                </a:cubicBezTo>
                <a:cubicBezTo>
                  <a:pt x="207021" y="82437"/>
                  <a:pt x="206761" y="81689"/>
                  <a:pt x="206598" y="80876"/>
                </a:cubicBezTo>
                <a:cubicBezTo>
                  <a:pt x="206338" y="80291"/>
                  <a:pt x="206826" y="80193"/>
                  <a:pt x="207086" y="80259"/>
                </a:cubicBezTo>
                <a:cubicBezTo>
                  <a:pt x="207378" y="80226"/>
                  <a:pt x="207834" y="79998"/>
                  <a:pt x="207639" y="79738"/>
                </a:cubicBezTo>
                <a:cubicBezTo>
                  <a:pt x="208094" y="79966"/>
                  <a:pt x="208842" y="80291"/>
                  <a:pt x="209265" y="80356"/>
                </a:cubicBezTo>
                <a:cubicBezTo>
                  <a:pt x="209297" y="79836"/>
                  <a:pt x="209460" y="79673"/>
                  <a:pt x="208679" y="79218"/>
                </a:cubicBezTo>
                <a:cubicBezTo>
                  <a:pt x="208126" y="79218"/>
                  <a:pt x="207248" y="79413"/>
                  <a:pt x="206696" y="79413"/>
                </a:cubicBezTo>
                <a:cubicBezTo>
                  <a:pt x="206403" y="79836"/>
                  <a:pt x="206468" y="79966"/>
                  <a:pt x="206175" y="80389"/>
                </a:cubicBezTo>
                <a:cubicBezTo>
                  <a:pt x="205655" y="80128"/>
                  <a:pt x="205070" y="80096"/>
                  <a:pt x="204549" y="79836"/>
                </a:cubicBezTo>
                <a:cubicBezTo>
                  <a:pt x="204419" y="79803"/>
                  <a:pt x="204484" y="80193"/>
                  <a:pt x="204354" y="80193"/>
                </a:cubicBezTo>
                <a:cubicBezTo>
                  <a:pt x="203899" y="80259"/>
                  <a:pt x="203216" y="80096"/>
                  <a:pt x="202858" y="79803"/>
                </a:cubicBezTo>
                <a:cubicBezTo>
                  <a:pt x="203118" y="79185"/>
                  <a:pt x="203379" y="78665"/>
                  <a:pt x="203379" y="78275"/>
                </a:cubicBezTo>
                <a:cubicBezTo>
                  <a:pt x="203411" y="77755"/>
                  <a:pt x="204061" y="77527"/>
                  <a:pt x="204452" y="77364"/>
                </a:cubicBezTo>
                <a:cubicBezTo>
                  <a:pt x="203346" y="76454"/>
                  <a:pt x="202631" y="76194"/>
                  <a:pt x="202305" y="76681"/>
                </a:cubicBezTo>
                <a:lnTo>
                  <a:pt x="200972" y="75251"/>
                </a:lnTo>
                <a:lnTo>
                  <a:pt x="200874" y="75316"/>
                </a:lnTo>
                <a:lnTo>
                  <a:pt x="200712" y="75088"/>
                </a:lnTo>
                <a:lnTo>
                  <a:pt x="200777" y="75023"/>
                </a:lnTo>
                <a:lnTo>
                  <a:pt x="200549" y="74795"/>
                </a:lnTo>
                <a:cubicBezTo>
                  <a:pt x="199834" y="75023"/>
                  <a:pt x="199151" y="75446"/>
                  <a:pt x="198468" y="75771"/>
                </a:cubicBezTo>
                <a:cubicBezTo>
                  <a:pt x="196679" y="76714"/>
                  <a:pt x="196972" y="76031"/>
                  <a:pt x="195119" y="75803"/>
                </a:cubicBezTo>
                <a:cubicBezTo>
                  <a:pt x="193362" y="75608"/>
                  <a:pt x="191639" y="75901"/>
                  <a:pt x="190013" y="75771"/>
                </a:cubicBezTo>
                <a:cubicBezTo>
                  <a:pt x="188127" y="75218"/>
                  <a:pt x="186533" y="74015"/>
                  <a:pt x="185070" y="75478"/>
                </a:cubicBezTo>
                <a:lnTo>
                  <a:pt x="185070" y="75478"/>
                </a:lnTo>
                <a:lnTo>
                  <a:pt x="182533" y="75283"/>
                </a:lnTo>
                <a:cubicBezTo>
                  <a:pt x="181558" y="74763"/>
                  <a:pt x="180582" y="74210"/>
                  <a:pt x="179607" y="73690"/>
                </a:cubicBezTo>
                <a:cubicBezTo>
                  <a:pt x="179054" y="72259"/>
                  <a:pt x="178176" y="71446"/>
                  <a:pt x="177070" y="71218"/>
                </a:cubicBezTo>
                <a:cubicBezTo>
                  <a:pt x="177038" y="69982"/>
                  <a:pt x="175997" y="69234"/>
                  <a:pt x="174599" y="68617"/>
                </a:cubicBezTo>
                <a:cubicBezTo>
                  <a:pt x="173363" y="68421"/>
                  <a:pt x="172452" y="68031"/>
                  <a:pt x="172550" y="67023"/>
                </a:cubicBezTo>
                <a:cubicBezTo>
                  <a:pt x="170826" y="66503"/>
                  <a:pt x="169883" y="65755"/>
                  <a:pt x="170306" y="64649"/>
                </a:cubicBezTo>
                <a:cubicBezTo>
                  <a:pt x="170274" y="63771"/>
                  <a:pt x="170241" y="62861"/>
                  <a:pt x="170208" y="61983"/>
                </a:cubicBezTo>
                <a:cubicBezTo>
                  <a:pt x="169916" y="61235"/>
                  <a:pt x="169623" y="60519"/>
                  <a:pt x="169330" y="59771"/>
                </a:cubicBezTo>
                <a:cubicBezTo>
                  <a:pt x="169493" y="59446"/>
                  <a:pt x="169656" y="59121"/>
                  <a:pt x="169818" y="58796"/>
                </a:cubicBezTo>
                <a:cubicBezTo>
                  <a:pt x="168387" y="58178"/>
                  <a:pt x="168843" y="56975"/>
                  <a:pt x="168810" y="56064"/>
                </a:cubicBezTo>
                <a:cubicBezTo>
                  <a:pt x="168778" y="54861"/>
                  <a:pt x="167704" y="54048"/>
                  <a:pt x="167282" y="52910"/>
                </a:cubicBezTo>
                <a:cubicBezTo>
                  <a:pt x="166989" y="52487"/>
                  <a:pt x="166696" y="52097"/>
                  <a:pt x="166371" y="51674"/>
                </a:cubicBezTo>
                <a:cubicBezTo>
                  <a:pt x="166371" y="51706"/>
                  <a:pt x="166339" y="51739"/>
                  <a:pt x="166339" y="51771"/>
                </a:cubicBezTo>
                <a:lnTo>
                  <a:pt x="166111" y="51511"/>
                </a:lnTo>
                <a:cubicBezTo>
                  <a:pt x="166144" y="51479"/>
                  <a:pt x="166144" y="51446"/>
                  <a:pt x="166144" y="51414"/>
                </a:cubicBezTo>
                <a:cubicBezTo>
                  <a:pt x="164648" y="49593"/>
                  <a:pt x="162696" y="48389"/>
                  <a:pt x="159152" y="49528"/>
                </a:cubicBezTo>
                <a:cubicBezTo>
                  <a:pt x="158794" y="49658"/>
                  <a:pt x="158371" y="49690"/>
                  <a:pt x="157884" y="49723"/>
                </a:cubicBezTo>
                <a:lnTo>
                  <a:pt x="157949" y="49788"/>
                </a:lnTo>
                <a:lnTo>
                  <a:pt x="157623" y="49820"/>
                </a:lnTo>
                <a:lnTo>
                  <a:pt x="157558" y="49723"/>
                </a:lnTo>
                <a:cubicBezTo>
                  <a:pt x="156485" y="49788"/>
                  <a:pt x="155282" y="49788"/>
                  <a:pt x="154567" y="50178"/>
                </a:cubicBezTo>
                <a:cubicBezTo>
                  <a:pt x="152290" y="51381"/>
                  <a:pt x="150274" y="51739"/>
                  <a:pt x="147510" y="49332"/>
                </a:cubicBezTo>
                <a:cubicBezTo>
                  <a:pt x="146242" y="50178"/>
                  <a:pt x="144941" y="49983"/>
                  <a:pt x="143672" y="48650"/>
                </a:cubicBezTo>
                <a:cubicBezTo>
                  <a:pt x="142827" y="49528"/>
                  <a:pt x="142339" y="48942"/>
                  <a:pt x="141559" y="49007"/>
                </a:cubicBezTo>
                <a:cubicBezTo>
                  <a:pt x="141429" y="46991"/>
                  <a:pt x="139738" y="47316"/>
                  <a:pt x="138307" y="47251"/>
                </a:cubicBezTo>
                <a:cubicBezTo>
                  <a:pt x="137819" y="46926"/>
                  <a:pt x="137331" y="46601"/>
                  <a:pt x="136843" y="46276"/>
                </a:cubicBezTo>
                <a:cubicBezTo>
                  <a:pt x="136258" y="46536"/>
                  <a:pt x="135510" y="45755"/>
                  <a:pt x="135217" y="46926"/>
                </a:cubicBezTo>
                <a:cubicBezTo>
                  <a:pt x="134697" y="46926"/>
                  <a:pt x="134014" y="47056"/>
                  <a:pt x="133494" y="47056"/>
                </a:cubicBezTo>
                <a:cubicBezTo>
                  <a:pt x="134795" y="46276"/>
                  <a:pt x="133624" y="45658"/>
                  <a:pt x="133689" y="44975"/>
                </a:cubicBezTo>
                <a:cubicBezTo>
                  <a:pt x="133396" y="45885"/>
                  <a:pt x="131478" y="45430"/>
                  <a:pt x="130372" y="45658"/>
                </a:cubicBezTo>
                <a:cubicBezTo>
                  <a:pt x="129982" y="44942"/>
                  <a:pt x="129591" y="44194"/>
                  <a:pt x="129201" y="43479"/>
                </a:cubicBezTo>
                <a:cubicBezTo>
                  <a:pt x="128258" y="43446"/>
                  <a:pt x="127478" y="43219"/>
                  <a:pt x="126762" y="42926"/>
                </a:cubicBezTo>
                <a:lnTo>
                  <a:pt x="126730" y="42991"/>
                </a:lnTo>
                <a:lnTo>
                  <a:pt x="126470" y="42861"/>
                </a:lnTo>
                <a:lnTo>
                  <a:pt x="126502" y="42796"/>
                </a:lnTo>
                <a:cubicBezTo>
                  <a:pt x="125559" y="42373"/>
                  <a:pt x="124681" y="41820"/>
                  <a:pt x="123640" y="41333"/>
                </a:cubicBezTo>
                <a:cubicBezTo>
                  <a:pt x="122827" y="40390"/>
                  <a:pt x="121364" y="39349"/>
                  <a:pt x="120551" y="38373"/>
                </a:cubicBezTo>
                <a:cubicBezTo>
                  <a:pt x="119673" y="38243"/>
                  <a:pt x="119055" y="37658"/>
                  <a:pt x="119185" y="37495"/>
                </a:cubicBezTo>
                <a:cubicBezTo>
                  <a:pt x="119868" y="36585"/>
                  <a:pt x="120226" y="35902"/>
                  <a:pt x="119738" y="35284"/>
                </a:cubicBezTo>
                <a:cubicBezTo>
                  <a:pt x="118372" y="33495"/>
                  <a:pt x="116096" y="33138"/>
                  <a:pt x="115998" y="34048"/>
                </a:cubicBezTo>
                <a:cubicBezTo>
                  <a:pt x="115966" y="34471"/>
                  <a:pt x="117234" y="36292"/>
                  <a:pt x="117527" y="36812"/>
                </a:cubicBezTo>
                <a:cubicBezTo>
                  <a:pt x="117852" y="37398"/>
                  <a:pt x="114958" y="36812"/>
                  <a:pt x="114405" y="36617"/>
                </a:cubicBezTo>
                <a:lnTo>
                  <a:pt x="114275" y="36617"/>
                </a:lnTo>
                <a:cubicBezTo>
                  <a:pt x="112356" y="36357"/>
                  <a:pt x="110437" y="36195"/>
                  <a:pt x="108551" y="36910"/>
                </a:cubicBezTo>
                <a:cubicBezTo>
                  <a:pt x="106633" y="37203"/>
                  <a:pt x="104616" y="37300"/>
                  <a:pt x="102698" y="35999"/>
                </a:cubicBezTo>
                <a:cubicBezTo>
                  <a:pt x="100584" y="35317"/>
                  <a:pt x="100519" y="33756"/>
                  <a:pt x="101007" y="31544"/>
                </a:cubicBezTo>
                <a:cubicBezTo>
                  <a:pt x="100486" y="30991"/>
                  <a:pt x="99966" y="30439"/>
                  <a:pt x="99446" y="29853"/>
                </a:cubicBezTo>
                <a:cubicBezTo>
                  <a:pt x="99218" y="29918"/>
                  <a:pt x="98990" y="29983"/>
                  <a:pt x="98763" y="30048"/>
                </a:cubicBezTo>
                <a:cubicBezTo>
                  <a:pt x="100259" y="32585"/>
                  <a:pt x="98795" y="33235"/>
                  <a:pt x="99056" y="35121"/>
                </a:cubicBezTo>
                <a:cubicBezTo>
                  <a:pt x="98177" y="34211"/>
                  <a:pt x="97365" y="33691"/>
                  <a:pt x="96909" y="35121"/>
                </a:cubicBezTo>
                <a:cubicBezTo>
                  <a:pt x="96259" y="35089"/>
                  <a:pt x="95446" y="36097"/>
                  <a:pt x="94665" y="35479"/>
                </a:cubicBezTo>
                <a:cubicBezTo>
                  <a:pt x="94373" y="34861"/>
                  <a:pt x="94405" y="33788"/>
                  <a:pt x="94145" y="33138"/>
                </a:cubicBezTo>
                <a:cubicBezTo>
                  <a:pt x="93169" y="32878"/>
                  <a:pt x="92194" y="32617"/>
                  <a:pt x="91218" y="32357"/>
                </a:cubicBezTo>
                <a:lnTo>
                  <a:pt x="88877" y="32357"/>
                </a:lnTo>
                <a:cubicBezTo>
                  <a:pt x="87836" y="32390"/>
                  <a:pt x="86796" y="32422"/>
                  <a:pt x="85755" y="32455"/>
                </a:cubicBezTo>
                <a:cubicBezTo>
                  <a:pt x="84357" y="31804"/>
                  <a:pt x="81170" y="31056"/>
                  <a:pt x="79804" y="30406"/>
                </a:cubicBezTo>
                <a:cubicBezTo>
                  <a:pt x="77885" y="29626"/>
                  <a:pt x="77788" y="28975"/>
                  <a:pt x="75869" y="28162"/>
                </a:cubicBezTo>
                <a:cubicBezTo>
                  <a:pt x="75674" y="27837"/>
                  <a:pt x="75479" y="27512"/>
                  <a:pt x="75284" y="27187"/>
                </a:cubicBezTo>
                <a:cubicBezTo>
                  <a:pt x="75056" y="27317"/>
                  <a:pt x="74828" y="27447"/>
                  <a:pt x="74601" y="27577"/>
                </a:cubicBezTo>
                <a:cubicBezTo>
                  <a:pt x="73658" y="26731"/>
                  <a:pt x="74080" y="25886"/>
                  <a:pt x="75576" y="25593"/>
                </a:cubicBezTo>
                <a:cubicBezTo>
                  <a:pt x="76780" y="25561"/>
                  <a:pt x="77983" y="25528"/>
                  <a:pt x="79186" y="25496"/>
                </a:cubicBezTo>
                <a:cubicBezTo>
                  <a:pt x="80324" y="25528"/>
                  <a:pt x="81462" y="25561"/>
                  <a:pt x="82601" y="25593"/>
                </a:cubicBezTo>
                <a:cubicBezTo>
                  <a:pt x="85105" y="24845"/>
                  <a:pt x="86568" y="24455"/>
                  <a:pt x="87088" y="23252"/>
                </a:cubicBezTo>
                <a:cubicBezTo>
                  <a:pt x="87121" y="23122"/>
                  <a:pt x="87153" y="23024"/>
                  <a:pt x="87186" y="22927"/>
                </a:cubicBezTo>
                <a:lnTo>
                  <a:pt x="87186" y="22927"/>
                </a:lnTo>
                <a:lnTo>
                  <a:pt x="87283" y="22634"/>
                </a:lnTo>
                <a:lnTo>
                  <a:pt x="87316" y="22634"/>
                </a:lnTo>
                <a:cubicBezTo>
                  <a:pt x="87348" y="22471"/>
                  <a:pt x="87381" y="22341"/>
                  <a:pt x="87381" y="22211"/>
                </a:cubicBezTo>
                <a:close/>
                <a:moveTo>
                  <a:pt x="191054" y="41625"/>
                </a:moveTo>
                <a:cubicBezTo>
                  <a:pt x="194306" y="40715"/>
                  <a:pt x="191639" y="39512"/>
                  <a:pt x="192875" y="39251"/>
                </a:cubicBezTo>
                <a:cubicBezTo>
                  <a:pt x="193623" y="39089"/>
                  <a:pt x="192972" y="36943"/>
                  <a:pt x="191834" y="37008"/>
                </a:cubicBezTo>
                <a:cubicBezTo>
                  <a:pt x="189623" y="37073"/>
                  <a:pt x="190956" y="36877"/>
                  <a:pt x="189948" y="36455"/>
                </a:cubicBezTo>
                <a:cubicBezTo>
                  <a:pt x="189200" y="36162"/>
                  <a:pt x="190631" y="37918"/>
                  <a:pt x="189005" y="36487"/>
                </a:cubicBezTo>
                <a:cubicBezTo>
                  <a:pt x="188452" y="35967"/>
                  <a:pt x="186924" y="35804"/>
                  <a:pt x="187314" y="35577"/>
                </a:cubicBezTo>
                <a:cubicBezTo>
                  <a:pt x="188777" y="34699"/>
                  <a:pt x="187281" y="34666"/>
                  <a:pt x="186696" y="34178"/>
                </a:cubicBezTo>
                <a:cubicBezTo>
                  <a:pt x="185460" y="33008"/>
                  <a:pt x="187346" y="33756"/>
                  <a:pt x="186241" y="32780"/>
                </a:cubicBezTo>
                <a:cubicBezTo>
                  <a:pt x="185460" y="32097"/>
                  <a:pt x="186989" y="31869"/>
                  <a:pt x="185037" y="31902"/>
                </a:cubicBezTo>
                <a:cubicBezTo>
                  <a:pt x="183704" y="31934"/>
                  <a:pt x="185981" y="31284"/>
                  <a:pt x="185200" y="30731"/>
                </a:cubicBezTo>
                <a:cubicBezTo>
                  <a:pt x="184257" y="30048"/>
                  <a:pt x="184647" y="31739"/>
                  <a:pt x="183802" y="29821"/>
                </a:cubicBezTo>
                <a:cubicBezTo>
                  <a:pt x="183411" y="29008"/>
                  <a:pt x="180940" y="32617"/>
                  <a:pt x="180842" y="28260"/>
                </a:cubicBezTo>
                <a:cubicBezTo>
                  <a:pt x="180810" y="27154"/>
                  <a:pt x="177786" y="25821"/>
                  <a:pt x="176680" y="25626"/>
                </a:cubicBezTo>
                <a:cubicBezTo>
                  <a:pt x="176225" y="25561"/>
                  <a:pt x="175509" y="25593"/>
                  <a:pt x="175054" y="25040"/>
                </a:cubicBezTo>
                <a:cubicBezTo>
                  <a:pt x="174729" y="24618"/>
                  <a:pt x="173721" y="23837"/>
                  <a:pt x="173851" y="23414"/>
                </a:cubicBezTo>
                <a:cubicBezTo>
                  <a:pt x="174143" y="22504"/>
                  <a:pt x="171217" y="22081"/>
                  <a:pt x="170046" y="22504"/>
                </a:cubicBezTo>
                <a:cubicBezTo>
                  <a:pt x="168452" y="23057"/>
                  <a:pt x="167217" y="22731"/>
                  <a:pt x="164648" y="22309"/>
                </a:cubicBezTo>
                <a:cubicBezTo>
                  <a:pt x="164030" y="23740"/>
                  <a:pt x="165428" y="23024"/>
                  <a:pt x="164322" y="24032"/>
                </a:cubicBezTo>
                <a:cubicBezTo>
                  <a:pt x="163509" y="24813"/>
                  <a:pt x="167607" y="24910"/>
                  <a:pt x="167509" y="24975"/>
                </a:cubicBezTo>
                <a:cubicBezTo>
                  <a:pt x="166209" y="25918"/>
                  <a:pt x="170241" y="26211"/>
                  <a:pt x="170891" y="26048"/>
                </a:cubicBezTo>
                <a:cubicBezTo>
                  <a:pt x="172908" y="25528"/>
                  <a:pt x="171834" y="27057"/>
                  <a:pt x="174078" y="26439"/>
                </a:cubicBezTo>
                <a:cubicBezTo>
                  <a:pt x="174794" y="26244"/>
                  <a:pt x="175347" y="26048"/>
                  <a:pt x="175151" y="26992"/>
                </a:cubicBezTo>
                <a:cubicBezTo>
                  <a:pt x="175054" y="27479"/>
                  <a:pt x="173460" y="27739"/>
                  <a:pt x="175802" y="28065"/>
                </a:cubicBezTo>
                <a:cubicBezTo>
                  <a:pt x="177460" y="28260"/>
                  <a:pt x="176582" y="29691"/>
                  <a:pt x="178306" y="30406"/>
                </a:cubicBezTo>
                <a:cubicBezTo>
                  <a:pt x="179379" y="30829"/>
                  <a:pt x="178143" y="30276"/>
                  <a:pt x="179964" y="31024"/>
                </a:cubicBezTo>
                <a:cubicBezTo>
                  <a:pt x="180615" y="31284"/>
                  <a:pt x="183119" y="31089"/>
                  <a:pt x="181265" y="32910"/>
                </a:cubicBezTo>
                <a:cubicBezTo>
                  <a:pt x="180940" y="33203"/>
                  <a:pt x="181298" y="34276"/>
                  <a:pt x="181720" y="33756"/>
                </a:cubicBezTo>
                <a:cubicBezTo>
                  <a:pt x="181916" y="33528"/>
                  <a:pt x="182566" y="35349"/>
                  <a:pt x="183867" y="35317"/>
                </a:cubicBezTo>
                <a:cubicBezTo>
                  <a:pt x="186046" y="35219"/>
                  <a:pt x="183737" y="37560"/>
                  <a:pt x="185655" y="38373"/>
                </a:cubicBezTo>
                <a:cubicBezTo>
                  <a:pt x="187932" y="39349"/>
                  <a:pt x="186891" y="38829"/>
                  <a:pt x="187249" y="38438"/>
                </a:cubicBezTo>
                <a:cubicBezTo>
                  <a:pt x="187574" y="38081"/>
                  <a:pt x="187899" y="39544"/>
                  <a:pt x="187606" y="37886"/>
                </a:cubicBezTo>
                <a:cubicBezTo>
                  <a:pt x="189525" y="39284"/>
                  <a:pt x="188972" y="38438"/>
                  <a:pt x="188289" y="39284"/>
                </a:cubicBezTo>
                <a:cubicBezTo>
                  <a:pt x="187769" y="39902"/>
                  <a:pt x="190176" y="39219"/>
                  <a:pt x="190403" y="40194"/>
                </a:cubicBezTo>
                <a:cubicBezTo>
                  <a:pt x="190436" y="40194"/>
                  <a:pt x="191379" y="41528"/>
                  <a:pt x="191054" y="41625"/>
                </a:cubicBezTo>
                <a:close/>
                <a:moveTo>
                  <a:pt x="147087" y="62991"/>
                </a:moveTo>
                <a:cubicBezTo>
                  <a:pt x="145461" y="63251"/>
                  <a:pt x="146664" y="63511"/>
                  <a:pt x="144616" y="62958"/>
                </a:cubicBezTo>
                <a:cubicBezTo>
                  <a:pt x="143575" y="62665"/>
                  <a:pt x="143900" y="63478"/>
                  <a:pt x="145006" y="64129"/>
                </a:cubicBezTo>
                <a:cubicBezTo>
                  <a:pt x="145916" y="64682"/>
                  <a:pt x="147770" y="66698"/>
                  <a:pt x="148843" y="65300"/>
                </a:cubicBezTo>
                <a:cubicBezTo>
                  <a:pt x="149526" y="64422"/>
                  <a:pt x="147575" y="62926"/>
                  <a:pt x="147087" y="62991"/>
                </a:cubicBezTo>
                <a:close/>
                <a:moveTo>
                  <a:pt x="152193" y="66340"/>
                </a:moveTo>
                <a:cubicBezTo>
                  <a:pt x="150046" y="65625"/>
                  <a:pt x="149298" y="66958"/>
                  <a:pt x="151380" y="67413"/>
                </a:cubicBezTo>
                <a:cubicBezTo>
                  <a:pt x="152453" y="67641"/>
                  <a:pt x="151932" y="68096"/>
                  <a:pt x="152843" y="68909"/>
                </a:cubicBezTo>
                <a:cubicBezTo>
                  <a:pt x="153819" y="69787"/>
                  <a:pt x="153721" y="70015"/>
                  <a:pt x="155184" y="70275"/>
                </a:cubicBezTo>
                <a:cubicBezTo>
                  <a:pt x="155770" y="70373"/>
                  <a:pt x="157884" y="72974"/>
                  <a:pt x="158697" y="73104"/>
                </a:cubicBezTo>
                <a:cubicBezTo>
                  <a:pt x="159672" y="73234"/>
                  <a:pt x="159932" y="74242"/>
                  <a:pt x="160648" y="73592"/>
                </a:cubicBezTo>
                <a:cubicBezTo>
                  <a:pt x="161103" y="73169"/>
                  <a:pt x="160420" y="72551"/>
                  <a:pt x="159835" y="72389"/>
                </a:cubicBezTo>
                <a:cubicBezTo>
                  <a:pt x="156518" y="71576"/>
                  <a:pt x="158501" y="69234"/>
                  <a:pt x="155900" y="69299"/>
                </a:cubicBezTo>
                <a:cubicBezTo>
                  <a:pt x="154274" y="69364"/>
                  <a:pt x="155737" y="68519"/>
                  <a:pt x="153884" y="67413"/>
                </a:cubicBezTo>
                <a:cubicBezTo>
                  <a:pt x="153331" y="67056"/>
                  <a:pt x="153136" y="66633"/>
                  <a:pt x="152193" y="66340"/>
                </a:cubicBezTo>
                <a:close/>
                <a:moveTo>
                  <a:pt x="164160" y="74405"/>
                </a:moveTo>
                <a:cubicBezTo>
                  <a:pt x="162599" y="73852"/>
                  <a:pt x="163509" y="74242"/>
                  <a:pt x="162436" y="73625"/>
                </a:cubicBezTo>
                <a:cubicBezTo>
                  <a:pt x="161981" y="73332"/>
                  <a:pt x="161168" y="74210"/>
                  <a:pt x="162339" y="74958"/>
                </a:cubicBezTo>
                <a:cubicBezTo>
                  <a:pt x="163835" y="75933"/>
                  <a:pt x="162111" y="75641"/>
                  <a:pt x="164290" y="76324"/>
                </a:cubicBezTo>
                <a:cubicBezTo>
                  <a:pt x="164030" y="75316"/>
                  <a:pt x="164908" y="74665"/>
                  <a:pt x="164160" y="74405"/>
                </a:cubicBezTo>
                <a:close/>
                <a:moveTo>
                  <a:pt x="166144" y="73592"/>
                </a:moveTo>
                <a:cubicBezTo>
                  <a:pt x="164062" y="73364"/>
                  <a:pt x="167087" y="76226"/>
                  <a:pt x="167412" y="74665"/>
                </a:cubicBezTo>
                <a:cubicBezTo>
                  <a:pt x="167639" y="73429"/>
                  <a:pt x="168030" y="74145"/>
                  <a:pt x="166631" y="73917"/>
                </a:cubicBezTo>
                <a:cubicBezTo>
                  <a:pt x="166306" y="73852"/>
                  <a:pt x="166371" y="73722"/>
                  <a:pt x="166209" y="73560"/>
                </a:cubicBezTo>
                <a:close/>
                <a:moveTo>
                  <a:pt x="166826" y="71511"/>
                </a:moveTo>
                <a:cubicBezTo>
                  <a:pt x="166046" y="71543"/>
                  <a:pt x="165981" y="71738"/>
                  <a:pt x="166144" y="72486"/>
                </a:cubicBezTo>
                <a:cubicBezTo>
                  <a:pt x="166209" y="72877"/>
                  <a:pt x="167770" y="72974"/>
                  <a:pt x="167347" y="71999"/>
                </a:cubicBezTo>
                <a:cubicBezTo>
                  <a:pt x="167054" y="71348"/>
                  <a:pt x="167054" y="71478"/>
                  <a:pt x="166826" y="71511"/>
                </a:cubicBezTo>
                <a:close/>
                <a:moveTo>
                  <a:pt x="169883" y="74047"/>
                </a:moveTo>
                <a:cubicBezTo>
                  <a:pt x="169395" y="74210"/>
                  <a:pt x="168225" y="74340"/>
                  <a:pt x="169200" y="75153"/>
                </a:cubicBezTo>
                <a:cubicBezTo>
                  <a:pt x="170501" y="76259"/>
                  <a:pt x="169721" y="74828"/>
                  <a:pt x="171054" y="75348"/>
                </a:cubicBezTo>
                <a:cubicBezTo>
                  <a:pt x="172257" y="75836"/>
                  <a:pt x="171217" y="74373"/>
                  <a:pt x="172192" y="74405"/>
                </a:cubicBezTo>
                <a:cubicBezTo>
                  <a:pt x="174078" y="74438"/>
                  <a:pt x="172420" y="73104"/>
                  <a:pt x="172095" y="73299"/>
                </a:cubicBezTo>
                <a:cubicBezTo>
                  <a:pt x="171607" y="73625"/>
                  <a:pt x="171444" y="74112"/>
                  <a:pt x="170761" y="73755"/>
                </a:cubicBezTo>
                <a:cubicBezTo>
                  <a:pt x="170339" y="73560"/>
                  <a:pt x="170664" y="73852"/>
                  <a:pt x="170013" y="73950"/>
                </a:cubicBezTo>
                <a:close/>
                <a:moveTo>
                  <a:pt x="167997" y="76194"/>
                </a:moveTo>
                <a:cubicBezTo>
                  <a:pt x="166729" y="76064"/>
                  <a:pt x="167737" y="76909"/>
                  <a:pt x="166436" y="76844"/>
                </a:cubicBezTo>
                <a:cubicBezTo>
                  <a:pt x="165721" y="76811"/>
                  <a:pt x="164615" y="78210"/>
                  <a:pt x="167965" y="77982"/>
                </a:cubicBezTo>
                <a:cubicBezTo>
                  <a:pt x="168225" y="77429"/>
                  <a:pt x="168875" y="76226"/>
                  <a:pt x="167835" y="76129"/>
                </a:cubicBezTo>
                <a:lnTo>
                  <a:pt x="167997" y="76194"/>
                </a:lnTo>
                <a:close/>
                <a:moveTo>
                  <a:pt x="172062" y="77820"/>
                </a:moveTo>
                <a:cubicBezTo>
                  <a:pt x="168095" y="76519"/>
                  <a:pt x="168973" y="78405"/>
                  <a:pt x="170664" y="78502"/>
                </a:cubicBezTo>
                <a:cubicBezTo>
                  <a:pt x="170664" y="78730"/>
                  <a:pt x="173038" y="79478"/>
                  <a:pt x="173525" y="79836"/>
                </a:cubicBezTo>
                <a:cubicBezTo>
                  <a:pt x="174859" y="80811"/>
                  <a:pt x="175412" y="81885"/>
                  <a:pt x="174631" y="79966"/>
                </a:cubicBezTo>
                <a:cubicBezTo>
                  <a:pt x="173460" y="77169"/>
                  <a:pt x="174208" y="75738"/>
                  <a:pt x="173721" y="75543"/>
                </a:cubicBezTo>
                <a:lnTo>
                  <a:pt x="172712" y="76291"/>
                </a:lnTo>
                <a:lnTo>
                  <a:pt x="173103" y="78307"/>
                </a:lnTo>
                <a:close/>
                <a:moveTo>
                  <a:pt x="142729" y="15902"/>
                </a:moveTo>
                <a:cubicBezTo>
                  <a:pt x="141656" y="15935"/>
                  <a:pt x="140551" y="17658"/>
                  <a:pt x="143087" y="17691"/>
                </a:cubicBezTo>
                <a:cubicBezTo>
                  <a:pt x="143542" y="17691"/>
                  <a:pt x="149786" y="23349"/>
                  <a:pt x="148680" y="20618"/>
                </a:cubicBezTo>
                <a:cubicBezTo>
                  <a:pt x="148388" y="19902"/>
                  <a:pt x="143575" y="16748"/>
                  <a:pt x="142567" y="15902"/>
                </a:cubicBezTo>
                <a:lnTo>
                  <a:pt x="142469" y="15837"/>
                </a:lnTo>
                <a:lnTo>
                  <a:pt x="142729" y="15902"/>
                </a:lnTo>
                <a:close/>
                <a:moveTo>
                  <a:pt x="153461" y="20683"/>
                </a:moveTo>
                <a:cubicBezTo>
                  <a:pt x="152388" y="20553"/>
                  <a:pt x="150599" y="19935"/>
                  <a:pt x="149949" y="21171"/>
                </a:cubicBezTo>
                <a:cubicBezTo>
                  <a:pt x="150697" y="22244"/>
                  <a:pt x="151087" y="20780"/>
                  <a:pt x="151900" y="22244"/>
                </a:cubicBezTo>
                <a:cubicBezTo>
                  <a:pt x="151965" y="22244"/>
                  <a:pt x="153981" y="21366"/>
                  <a:pt x="153754" y="21008"/>
                </a:cubicBezTo>
                <a:lnTo>
                  <a:pt x="153461" y="20683"/>
                </a:lnTo>
                <a:close/>
                <a:moveTo>
                  <a:pt x="197818" y="42861"/>
                </a:moveTo>
                <a:cubicBezTo>
                  <a:pt x="195704" y="41398"/>
                  <a:pt x="196647" y="39934"/>
                  <a:pt x="193980" y="41983"/>
                </a:cubicBezTo>
                <a:cubicBezTo>
                  <a:pt x="193460" y="42373"/>
                  <a:pt x="196614" y="42503"/>
                  <a:pt x="197492" y="43642"/>
                </a:cubicBezTo>
                <a:cubicBezTo>
                  <a:pt x="198110" y="44455"/>
                  <a:pt x="199021" y="43707"/>
                  <a:pt x="197818" y="42861"/>
                </a:cubicBezTo>
                <a:close/>
                <a:moveTo>
                  <a:pt x="186338" y="27479"/>
                </a:moveTo>
                <a:cubicBezTo>
                  <a:pt x="186111" y="27349"/>
                  <a:pt x="183997" y="26113"/>
                  <a:pt x="184517" y="27382"/>
                </a:cubicBezTo>
                <a:cubicBezTo>
                  <a:pt x="184615" y="27609"/>
                  <a:pt x="187964" y="29398"/>
                  <a:pt x="188322" y="31187"/>
                </a:cubicBezTo>
                <a:cubicBezTo>
                  <a:pt x="188907" y="34146"/>
                  <a:pt x="191054" y="32455"/>
                  <a:pt x="189850" y="30601"/>
                </a:cubicBezTo>
                <a:cubicBezTo>
                  <a:pt x="189005" y="29268"/>
                  <a:pt x="188452" y="28097"/>
                  <a:pt x="186728" y="27967"/>
                </a:cubicBezTo>
                <a:close/>
                <a:moveTo>
                  <a:pt x="121169" y="4716"/>
                </a:moveTo>
                <a:cubicBezTo>
                  <a:pt x="120584" y="4553"/>
                  <a:pt x="118730" y="4716"/>
                  <a:pt x="119738" y="5691"/>
                </a:cubicBezTo>
                <a:cubicBezTo>
                  <a:pt x="120356" y="6277"/>
                  <a:pt x="122210" y="5399"/>
                  <a:pt x="121397" y="4813"/>
                </a:cubicBezTo>
                <a:cubicBezTo>
                  <a:pt x="121299" y="4716"/>
                  <a:pt x="121234" y="4748"/>
                  <a:pt x="121169" y="4716"/>
                </a:cubicBezTo>
                <a:close/>
                <a:moveTo>
                  <a:pt x="129006" y="8488"/>
                </a:moveTo>
                <a:cubicBezTo>
                  <a:pt x="129722" y="8813"/>
                  <a:pt x="131575" y="11285"/>
                  <a:pt x="132030" y="9268"/>
                </a:cubicBezTo>
                <a:cubicBezTo>
                  <a:pt x="132583" y="6927"/>
                  <a:pt x="127835" y="7968"/>
                  <a:pt x="129006" y="8488"/>
                </a:cubicBezTo>
                <a:close/>
                <a:moveTo>
                  <a:pt x="121787" y="9431"/>
                </a:moveTo>
                <a:cubicBezTo>
                  <a:pt x="123088" y="9073"/>
                  <a:pt x="124779" y="8358"/>
                  <a:pt x="125169" y="10211"/>
                </a:cubicBezTo>
                <a:cubicBezTo>
                  <a:pt x="125364" y="11220"/>
                  <a:pt x="121819" y="9431"/>
                  <a:pt x="121787" y="9431"/>
                </a:cubicBezTo>
                <a:close/>
                <a:moveTo>
                  <a:pt x="125364" y="6992"/>
                </a:moveTo>
                <a:cubicBezTo>
                  <a:pt x="125169" y="6081"/>
                  <a:pt x="124779" y="6472"/>
                  <a:pt x="126405" y="6114"/>
                </a:cubicBezTo>
                <a:cubicBezTo>
                  <a:pt x="127705" y="5854"/>
                  <a:pt x="127868" y="5789"/>
                  <a:pt x="127348" y="7057"/>
                </a:cubicBezTo>
                <a:cubicBezTo>
                  <a:pt x="127022" y="7903"/>
                  <a:pt x="126827" y="8130"/>
                  <a:pt x="125917" y="7772"/>
                </a:cubicBezTo>
                <a:cubicBezTo>
                  <a:pt x="125657" y="7675"/>
                  <a:pt x="125396" y="7090"/>
                  <a:pt x="125364" y="6992"/>
                </a:cubicBezTo>
                <a:close/>
                <a:moveTo>
                  <a:pt x="200972" y="45755"/>
                </a:moveTo>
                <a:cubicBezTo>
                  <a:pt x="200029" y="45300"/>
                  <a:pt x="198923" y="46991"/>
                  <a:pt x="201070" y="47609"/>
                </a:cubicBezTo>
                <a:cubicBezTo>
                  <a:pt x="203151" y="48194"/>
                  <a:pt x="200159" y="49300"/>
                  <a:pt x="203801" y="50080"/>
                </a:cubicBezTo>
                <a:cubicBezTo>
                  <a:pt x="205037" y="50341"/>
                  <a:pt x="205622" y="51804"/>
                  <a:pt x="206273" y="49397"/>
                </a:cubicBezTo>
                <a:cubicBezTo>
                  <a:pt x="206500" y="48617"/>
                  <a:pt x="205752" y="48682"/>
                  <a:pt x="204582" y="48064"/>
                </a:cubicBezTo>
                <a:cubicBezTo>
                  <a:pt x="203021" y="47219"/>
                  <a:pt x="202793" y="46828"/>
                  <a:pt x="201557" y="46048"/>
                </a:cubicBezTo>
                <a:cubicBezTo>
                  <a:pt x="201460" y="45983"/>
                  <a:pt x="201037" y="45755"/>
                  <a:pt x="200972" y="45755"/>
                </a:cubicBezTo>
                <a:close/>
                <a:moveTo>
                  <a:pt x="155900" y="18894"/>
                </a:moveTo>
                <a:cubicBezTo>
                  <a:pt x="162339" y="18894"/>
                  <a:pt x="157688" y="19382"/>
                  <a:pt x="158566" y="22081"/>
                </a:cubicBezTo>
                <a:cubicBezTo>
                  <a:pt x="159022" y="23479"/>
                  <a:pt x="163217" y="22406"/>
                  <a:pt x="162436" y="24748"/>
                </a:cubicBezTo>
                <a:cubicBezTo>
                  <a:pt x="162274" y="25301"/>
                  <a:pt x="155900" y="26048"/>
                  <a:pt x="155867" y="23805"/>
                </a:cubicBezTo>
                <a:cubicBezTo>
                  <a:pt x="155835" y="20845"/>
                  <a:pt x="158306" y="20488"/>
                  <a:pt x="155900" y="18894"/>
                </a:cubicBezTo>
                <a:close/>
                <a:moveTo>
                  <a:pt x="47154" y="51121"/>
                </a:moveTo>
                <a:cubicBezTo>
                  <a:pt x="46796" y="49918"/>
                  <a:pt x="45463" y="48129"/>
                  <a:pt x="46471" y="49137"/>
                </a:cubicBezTo>
                <a:cubicBezTo>
                  <a:pt x="49626" y="52324"/>
                  <a:pt x="52487" y="51999"/>
                  <a:pt x="52715" y="51186"/>
                </a:cubicBezTo>
                <a:cubicBezTo>
                  <a:pt x="52748" y="51121"/>
                  <a:pt x="52748" y="48194"/>
                  <a:pt x="51057" y="47706"/>
                </a:cubicBezTo>
                <a:cubicBezTo>
                  <a:pt x="47089" y="46568"/>
                  <a:pt x="50439" y="43154"/>
                  <a:pt x="50601" y="43089"/>
                </a:cubicBezTo>
                <a:cubicBezTo>
                  <a:pt x="50634" y="43056"/>
                  <a:pt x="52878" y="41203"/>
                  <a:pt x="52910" y="41203"/>
                </a:cubicBezTo>
                <a:cubicBezTo>
                  <a:pt x="53268" y="40682"/>
                  <a:pt x="52552" y="40357"/>
                  <a:pt x="53463" y="41138"/>
                </a:cubicBezTo>
                <a:cubicBezTo>
                  <a:pt x="56357" y="40032"/>
                  <a:pt x="56878" y="42178"/>
                  <a:pt x="59251" y="42178"/>
                </a:cubicBezTo>
                <a:cubicBezTo>
                  <a:pt x="59609" y="42178"/>
                  <a:pt x="60682" y="42666"/>
                  <a:pt x="59642" y="43219"/>
                </a:cubicBezTo>
                <a:cubicBezTo>
                  <a:pt x="59349" y="43381"/>
                  <a:pt x="59284" y="44780"/>
                  <a:pt x="59967" y="44910"/>
                </a:cubicBezTo>
                <a:cubicBezTo>
                  <a:pt x="62601" y="45398"/>
                  <a:pt x="62146" y="48162"/>
                  <a:pt x="62113" y="48487"/>
                </a:cubicBezTo>
                <a:cubicBezTo>
                  <a:pt x="62081" y="49528"/>
                  <a:pt x="65723" y="51056"/>
                  <a:pt x="61268" y="52942"/>
                </a:cubicBezTo>
                <a:cubicBezTo>
                  <a:pt x="59544" y="53690"/>
                  <a:pt x="58894" y="52682"/>
                  <a:pt x="56325" y="54373"/>
                </a:cubicBezTo>
                <a:cubicBezTo>
                  <a:pt x="55349" y="55023"/>
                  <a:pt x="53430" y="55218"/>
                  <a:pt x="52260" y="54666"/>
                </a:cubicBezTo>
                <a:cubicBezTo>
                  <a:pt x="50959" y="53983"/>
                  <a:pt x="49626" y="55023"/>
                  <a:pt x="49170" y="54048"/>
                </a:cubicBezTo>
                <a:cubicBezTo>
                  <a:pt x="48910" y="53527"/>
                  <a:pt x="48260" y="52877"/>
                  <a:pt x="47707" y="52845"/>
                </a:cubicBezTo>
                <a:cubicBezTo>
                  <a:pt x="47609" y="52845"/>
                  <a:pt x="46634" y="51576"/>
                  <a:pt x="46862" y="50958"/>
                </a:cubicBezTo>
                <a:lnTo>
                  <a:pt x="46894" y="50861"/>
                </a:lnTo>
                <a:lnTo>
                  <a:pt x="47154" y="51121"/>
                </a:lnTo>
                <a:close/>
                <a:moveTo>
                  <a:pt x="89690" y="49397"/>
                </a:moveTo>
                <a:cubicBezTo>
                  <a:pt x="90178" y="51121"/>
                  <a:pt x="89755" y="50471"/>
                  <a:pt x="91023" y="50406"/>
                </a:cubicBezTo>
                <a:cubicBezTo>
                  <a:pt x="91088" y="50406"/>
                  <a:pt x="93625" y="47804"/>
                  <a:pt x="94210" y="47446"/>
                </a:cubicBezTo>
                <a:cubicBezTo>
                  <a:pt x="95088" y="46861"/>
                  <a:pt x="94113" y="46178"/>
                  <a:pt x="93397" y="46959"/>
                </a:cubicBezTo>
                <a:cubicBezTo>
                  <a:pt x="93235" y="47154"/>
                  <a:pt x="91511" y="48389"/>
                  <a:pt x="91478" y="48487"/>
                </a:cubicBezTo>
                <a:cubicBezTo>
                  <a:pt x="90633" y="48845"/>
                  <a:pt x="91641" y="49007"/>
                  <a:pt x="89820" y="49365"/>
                </a:cubicBezTo>
                <a:close/>
                <a:moveTo>
                  <a:pt x="76454" y="49105"/>
                </a:moveTo>
                <a:cubicBezTo>
                  <a:pt x="79771" y="45788"/>
                  <a:pt x="82373" y="50958"/>
                  <a:pt x="82178" y="45788"/>
                </a:cubicBezTo>
                <a:cubicBezTo>
                  <a:pt x="82178" y="45463"/>
                  <a:pt x="83901" y="43934"/>
                  <a:pt x="81885" y="44617"/>
                </a:cubicBezTo>
                <a:cubicBezTo>
                  <a:pt x="79934" y="45300"/>
                  <a:pt x="84096" y="47056"/>
                  <a:pt x="78048" y="46666"/>
                </a:cubicBezTo>
                <a:cubicBezTo>
                  <a:pt x="77462" y="46633"/>
                  <a:pt x="76747" y="47706"/>
                  <a:pt x="76259" y="48617"/>
                </a:cubicBezTo>
                <a:cubicBezTo>
                  <a:pt x="75837" y="49430"/>
                  <a:pt x="75609" y="50113"/>
                  <a:pt x="75869" y="49788"/>
                </a:cubicBezTo>
                <a:cubicBezTo>
                  <a:pt x="76064" y="49528"/>
                  <a:pt x="76259" y="49300"/>
                  <a:pt x="76454" y="49105"/>
                </a:cubicBezTo>
                <a:close/>
                <a:moveTo>
                  <a:pt x="118795" y="2927"/>
                </a:moveTo>
                <a:cubicBezTo>
                  <a:pt x="116876" y="2537"/>
                  <a:pt x="115348" y="2797"/>
                  <a:pt x="113039" y="2244"/>
                </a:cubicBezTo>
                <a:cubicBezTo>
                  <a:pt x="112128" y="2017"/>
                  <a:pt x="104681" y="0"/>
                  <a:pt x="104812" y="2179"/>
                </a:cubicBezTo>
                <a:cubicBezTo>
                  <a:pt x="104844" y="2602"/>
                  <a:pt x="110502" y="2277"/>
                  <a:pt x="111933" y="2797"/>
                </a:cubicBezTo>
                <a:cubicBezTo>
                  <a:pt x="113104" y="3252"/>
                  <a:pt x="119315" y="5626"/>
                  <a:pt x="118795" y="292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2" name="Google Shape;2852;p3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Cuba Infographics</a:t>
            </a:r>
            <a:endParaRPr/>
          </a:p>
        </p:txBody>
      </p:sp>
      <p:grpSp>
        <p:nvGrpSpPr>
          <p:cNvPr id="2853" name="Google Shape;2853;p34"/>
          <p:cNvGrpSpPr/>
          <p:nvPr/>
        </p:nvGrpSpPr>
        <p:grpSpPr>
          <a:xfrm>
            <a:off x="457200" y="2988308"/>
            <a:ext cx="4213056" cy="1178321"/>
            <a:chOff x="457200" y="2988308"/>
            <a:chExt cx="4213056" cy="1178321"/>
          </a:xfrm>
        </p:grpSpPr>
        <p:cxnSp>
          <p:nvCxnSpPr>
            <p:cNvPr id="2854" name="Google Shape;2854;p34"/>
            <p:cNvCxnSpPr/>
            <p:nvPr/>
          </p:nvCxnSpPr>
          <p:spPr>
            <a:xfrm rot="10800000" flipH="1">
              <a:off x="1756956" y="2988308"/>
              <a:ext cx="2913300" cy="780600"/>
            </a:xfrm>
            <a:prstGeom prst="bentConnector3">
              <a:avLst>
                <a:gd name="adj1" fmla="val 97292"/>
              </a:avLst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2855" name="Google Shape;2855;p34"/>
            <p:cNvSpPr/>
            <p:nvPr/>
          </p:nvSpPr>
          <p:spPr>
            <a:xfrm>
              <a:off x="2263976" y="3311917"/>
              <a:ext cx="731400" cy="69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56" name="Google Shape;2856;p34"/>
            <p:cNvGrpSpPr/>
            <p:nvPr/>
          </p:nvGrpSpPr>
          <p:grpSpPr>
            <a:xfrm>
              <a:off x="2140241" y="3398088"/>
              <a:ext cx="1041365" cy="508889"/>
              <a:chOff x="2140241" y="3398088"/>
              <a:chExt cx="1041365" cy="508889"/>
            </a:xfrm>
          </p:grpSpPr>
          <p:sp>
            <p:nvSpPr>
              <p:cNvPr id="2857" name="Google Shape;2857;p34"/>
              <p:cNvSpPr/>
              <p:nvPr/>
            </p:nvSpPr>
            <p:spPr>
              <a:xfrm rot="9600631" flipH="1">
                <a:off x="2312600" y="3563530"/>
                <a:ext cx="563369" cy="69867"/>
              </a:xfrm>
              <a:custGeom>
                <a:avLst/>
                <a:gdLst/>
                <a:ahLst/>
                <a:cxnLst/>
                <a:rect l="l" t="t" r="r" b="b"/>
                <a:pathLst>
                  <a:path w="41935" h="5277" extrusionOk="0">
                    <a:moveTo>
                      <a:pt x="0" y="1"/>
                    </a:moveTo>
                    <a:lnTo>
                      <a:pt x="0" y="1949"/>
                    </a:lnTo>
                    <a:lnTo>
                      <a:pt x="37228" y="1949"/>
                    </a:lnTo>
                    <a:lnTo>
                      <a:pt x="40526" y="5276"/>
                    </a:lnTo>
                    <a:lnTo>
                      <a:pt x="41934" y="3868"/>
                    </a:lnTo>
                    <a:lnTo>
                      <a:pt x="38038" y="1"/>
                    </a:ln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8" name="Google Shape;2858;p34"/>
              <p:cNvSpPr/>
              <p:nvPr/>
            </p:nvSpPr>
            <p:spPr>
              <a:xfrm rot="9600631" flipH="1">
                <a:off x="2301697" y="3554476"/>
                <a:ext cx="649134" cy="163527"/>
              </a:xfrm>
              <a:custGeom>
                <a:avLst/>
                <a:gdLst/>
                <a:ahLst/>
                <a:cxnLst/>
                <a:rect l="l" t="t" r="r" b="b"/>
                <a:pathLst>
                  <a:path w="48319" h="12351" extrusionOk="0">
                    <a:moveTo>
                      <a:pt x="41754" y="1979"/>
                    </a:moveTo>
                    <a:cubicBezTo>
                      <a:pt x="44272" y="1979"/>
                      <a:pt x="46340" y="3838"/>
                      <a:pt x="46340" y="6176"/>
                    </a:cubicBezTo>
                    <a:cubicBezTo>
                      <a:pt x="46340" y="8484"/>
                      <a:pt x="44272" y="10372"/>
                      <a:pt x="41754" y="10372"/>
                    </a:cubicBezTo>
                    <a:lnTo>
                      <a:pt x="6564" y="10372"/>
                    </a:lnTo>
                    <a:cubicBezTo>
                      <a:pt x="4047" y="10372"/>
                      <a:pt x="1978" y="8514"/>
                      <a:pt x="1978" y="6176"/>
                    </a:cubicBezTo>
                    <a:cubicBezTo>
                      <a:pt x="1978" y="3838"/>
                      <a:pt x="4047" y="1979"/>
                      <a:pt x="6564" y="1979"/>
                    </a:cubicBezTo>
                    <a:close/>
                    <a:moveTo>
                      <a:pt x="6564" y="1"/>
                    </a:moveTo>
                    <a:cubicBezTo>
                      <a:pt x="2967" y="1"/>
                      <a:pt x="0" y="2759"/>
                      <a:pt x="0" y="6176"/>
                    </a:cubicBezTo>
                    <a:cubicBezTo>
                      <a:pt x="0" y="9563"/>
                      <a:pt x="2967" y="12350"/>
                      <a:pt x="6564" y="12350"/>
                    </a:cubicBezTo>
                    <a:lnTo>
                      <a:pt x="41754" y="12350"/>
                    </a:lnTo>
                    <a:cubicBezTo>
                      <a:pt x="45381" y="12350"/>
                      <a:pt x="48318" y="9563"/>
                      <a:pt x="48318" y="6176"/>
                    </a:cubicBezTo>
                    <a:cubicBezTo>
                      <a:pt x="48318" y="2759"/>
                      <a:pt x="45381" y="1"/>
                      <a:pt x="41754" y="1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9" name="Google Shape;2859;p34"/>
              <p:cNvSpPr/>
              <p:nvPr/>
            </p:nvSpPr>
            <p:spPr>
              <a:xfrm rot="9600631" flipH="1">
                <a:off x="2244185" y="3624767"/>
                <a:ext cx="788072" cy="94467"/>
              </a:xfrm>
              <a:custGeom>
                <a:avLst/>
                <a:gdLst/>
                <a:ahLst/>
                <a:cxnLst/>
                <a:rect l="l" t="t" r="r" b="b"/>
                <a:pathLst>
                  <a:path w="58661" h="7135" extrusionOk="0">
                    <a:moveTo>
                      <a:pt x="1" y="0"/>
                    </a:moveTo>
                    <a:lnTo>
                      <a:pt x="180" y="6115"/>
                    </a:lnTo>
                    <a:lnTo>
                      <a:pt x="58660" y="7134"/>
                    </a:lnTo>
                    <a:lnTo>
                      <a:pt x="50867" y="390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BB2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0" name="Google Shape;2860;p34"/>
              <p:cNvSpPr/>
              <p:nvPr/>
            </p:nvSpPr>
            <p:spPr>
              <a:xfrm rot="9600631" flipH="1">
                <a:off x="2685667" y="3678465"/>
                <a:ext cx="70074" cy="57567"/>
              </a:xfrm>
              <a:custGeom>
                <a:avLst/>
                <a:gdLst/>
                <a:ahLst/>
                <a:cxnLst/>
                <a:rect l="l" t="t" r="r" b="b"/>
                <a:pathLst>
                  <a:path w="5216" h="4348" extrusionOk="0">
                    <a:moveTo>
                      <a:pt x="2129" y="1"/>
                    </a:moveTo>
                    <a:cubicBezTo>
                      <a:pt x="930" y="1"/>
                      <a:pt x="0" y="960"/>
                      <a:pt x="0" y="2129"/>
                    </a:cubicBezTo>
                    <a:lnTo>
                      <a:pt x="0" y="2219"/>
                    </a:lnTo>
                    <a:cubicBezTo>
                      <a:pt x="0" y="3418"/>
                      <a:pt x="930" y="4347"/>
                      <a:pt x="2129" y="4347"/>
                    </a:cubicBezTo>
                    <a:lnTo>
                      <a:pt x="4796" y="4347"/>
                    </a:lnTo>
                    <a:lnTo>
                      <a:pt x="4796" y="4317"/>
                    </a:lnTo>
                    <a:cubicBezTo>
                      <a:pt x="5216" y="4317"/>
                      <a:pt x="5216" y="3718"/>
                      <a:pt x="4796" y="3718"/>
                    </a:cubicBezTo>
                    <a:lnTo>
                      <a:pt x="2129" y="3718"/>
                    </a:lnTo>
                    <a:cubicBezTo>
                      <a:pt x="1289" y="3718"/>
                      <a:pt x="630" y="3058"/>
                      <a:pt x="630" y="2219"/>
                    </a:cubicBezTo>
                    <a:lnTo>
                      <a:pt x="630" y="2099"/>
                    </a:lnTo>
                    <a:cubicBezTo>
                      <a:pt x="630" y="1290"/>
                      <a:pt x="1289" y="600"/>
                      <a:pt x="2129" y="600"/>
                    </a:cubicBezTo>
                    <a:lnTo>
                      <a:pt x="2788" y="600"/>
                    </a:lnTo>
                    <a:cubicBezTo>
                      <a:pt x="3208" y="600"/>
                      <a:pt x="3208" y="1"/>
                      <a:pt x="2788" y="1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34"/>
              <p:cNvSpPr/>
              <p:nvPr/>
            </p:nvSpPr>
            <p:spPr>
              <a:xfrm rot="9600631" flipH="1">
                <a:off x="2835529" y="3503263"/>
                <a:ext cx="8061" cy="116988"/>
              </a:xfrm>
              <a:custGeom>
                <a:avLst/>
                <a:gdLst/>
                <a:ahLst/>
                <a:cxnLst/>
                <a:rect l="l" t="t" r="r" b="b"/>
                <a:pathLst>
                  <a:path w="600" h="8836" extrusionOk="0">
                    <a:moveTo>
                      <a:pt x="300" y="0"/>
                    </a:moveTo>
                    <a:cubicBezTo>
                      <a:pt x="150" y="0"/>
                      <a:pt x="0" y="98"/>
                      <a:pt x="0" y="292"/>
                    </a:cubicBezTo>
                    <a:lnTo>
                      <a:pt x="0" y="8535"/>
                    </a:lnTo>
                    <a:cubicBezTo>
                      <a:pt x="0" y="8715"/>
                      <a:pt x="150" y="8835"/>
                      <a:pt x="300" y="8835"/>
                    </a:cubicBezTo>
                    <a:cubicBezTo>
                      <a:pt x="480" y="8835"/>
                      <a:pt x="600" y="8715"/>
                      <a:pt x="600" y="8535"/>
                    </a:cubicBezTo>
                    <a:lnTo>
                      <a:pt x="600" y="292"/>
                    </a:lnTo>
                    <a:cubicBezTo>
                      <a:pt x="600" y="98"/>
                      <a:pt x="450" y="0"/>
                      <a:pt x="300" y="0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2" name="Google Shape;2862;p34"/>
              <p:cNvSpPr/>
              <p:nvPr/>
            </p:nvSpPr>
            <p:spPr>
              <a:xfrm rot="9600631" flipH="1">
                <a:off x="2634456" y="3593105"/>
                <a:ext cx="54772" cy="46340"/>
              </a:xfrm>
              <a:custGeom>
                <a:avLst/>
                <a:gdLst/>
                <a:ahLst/>
                <a:cxnLst/>
                <a:rect l="l" t="t" r="r" b="b"/>
                <a:pathLst>
                  <a:path w="4077" h="3500" extrusionOk="0">
                    <a:moveTo>
                      <a:pt x="2338" y="622"/>
                    </a:moveTo>
                    <a:cubicBezTo>
                      <a:pt x="2938" y="622"/>
                      <a:pt x="3447" y="1102"/>
                      <a:pt x="3447" y="1731"/>
                    </a:cubicBezTo>
                    <a:cubicBezTo>
                      <a:pt x="3447" y="2406"/>
                      <a:pt x="2889" y="2858"/>
                      <a:pt x="2306" y="2858"/>
                    </a:cubicBezTo>
                    <a:cubicBezTo>
                      <a:pt x="2035" y="2858"/>
                      <a:pt x="1758" y="2760"/>
                      <a:pt x="1529" y="2541"/>
                    </a:cubicBezTo>
                    <a:cubicBezTo>
                      <a:pt x="810" y="1821"/>
                      <a:pt x="1319" y="622"/>
                      <a:pt x="2338" y="622"/>
                    </a:cubicBezTo>
                    <a:close/>
                    <a:moveTo>
                      <a:pt x="2293" y="1"/>
                    </a:moveTo>
                    <a:cubicBezTo>
                      <a:pt x="1869" y="1"/>
                      <a:pt x="1436" y="156"/>
                      <a:pt x="1080" y="502"/>
                    </a:cubicBezTo>
                    <a:cubicBezTo>
                      <a:pt x="0" y="1611"/>
                      <a:pt x="780" y="3500"/>
                      <a:pt x="2338" y="3500"/>
                    </a:cubicBezTo>
                    <a:cubicBezTo>
                      <a:pt x="3298" y="3470"/>
                      <a:pt x="4077" y="2690"/>
                      <a:pt x="4047" y="1731"/>
                    </a:cubicBezTo>
                    <a:cubicBezTo>
                      <a:pt x="4047" y="693"/>
                      <a:pt x="3190" y="1"/>
                      <a:pt x="2293" y="1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3" name="Google Shape;2863;p34"/>
              <p:cNvSpPr/>
              <p:nvPr/>
            </p:nvSpPr>
            <p:spPr>
              <a:xfrm rot="9600631" flipH="1">
                <a:off x="2202458" y="3714719"/>
                <a:ext cx="752632" cy="25805"/>
              </a:xfrm>
              <a:custGeom>
                <a:avLst/>
                <a:gdLst/>
                <a:ahLst/>
                <a:cxnLst/>
                <a:rect l="l" t="t" r="r" b="b"/>
                <a:pathLst>
                  <a:path w="56023" h="1949" extrusionOk="0">
                    <a:moveTo>
                      <a:pt x="0" y="0"/>
                    </a:moveTo>
                    <a:lnTo>
                      <a:pt x="0" y="1948"/>
                    </a:lnTo>
                    <a:lnTo>
                      <a:pt x="56022" y="1948"/>
                    </a:lnTo>
                    <a:lnTo>
                      <a:pt x="56022" y="0"/>
                    </a:ln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4" name="Google Shape;2864;p34"/>
              <p:cNvSpPr/>
              <p:nvPr/>
            </p:nvSpPr>
            <p:spPr>
              <a:xfrm rot="9600631" flipH="1">
                <a:off x="2523659" y="3504659"/>
                <a:ext cx="597936" cy="227278"/>
              </a:xfrm>
              <a:custGeom>
                <a:avLst/>
                <a:gdLst/>
                <a:ahLst/>
                <a:cxnLst/>
                <a:rect l="l" t="t" r="r" b="b"/>
                <a:pathLst>
                  <a:path w="44508" h="17166" extrusionOk="0">
                    <a:moveTo>
                      <a:pt x="44002" y="0"/>
                    </a:moveTo>
                    <a:cubicBezTo>
                      <a:pt x="43972" y="120"/>
                      <a:pt x="43942" y="210"/>
                      <a:pt x="43912" y="330"/>
                    </a:cubicBezTo>
                    <a:cubicBezTo>
                      <a:pt x="43523" y="1409"/>
                      <a:pt x="41694" y="4796"/>
                      <a:pt x="33182" y="5306"/>
                    </a:cubicBezTo>
                    <a:cubicBezTo>
                      <a:pt x="23020" y="5905"/>
                      <a:pt x="0" y="6295"/>
                      <a:pt x="0" y="6295"/>
                    </a:cubicBezTo>
                    <a:lnTo>
                      <a:pt x="0" y="8093"/>
                    </a:lnTo>
                    <a:cubicBezTo>
                      <a:pt x="0" y="8093"/>
                      <a:pt x="26797" y="8843"/>
                      <a:pt x="33332" y="9682"/>
                    </a:cubicBezTo>
                    <a:cubicBezTo>
                      <a:pt x="39836" y="10551"/>
                      <a:pt x="44002" y="13099"/>
                      <a:pt x="44302" y="16726"/>
                    </a:cubicBezTo>
                    <a:cubicBezTo>
                      <a:pt x="44327" y="17027"/>
                      <a:pt x="44345" y="17165"/>
                      <a:pt x="44359" y="17165"/>
                    </a:cubicBezTo>
                    <a:cubicBezTo>
                      <a:pt x="44507" y="17165"/>
                      <a:pt x="44002" y="0"/>
                      <a:pt x="44002" y="0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5" name="Google Shape;2865;p34"/>
              <p:cNvSpPr/>
              <p:nvPr/>
            </p:nvSpPr>
            <p:spPr>
              <a:xfrm rot="9600631" flipH="1">
                <a:off x="2621860" y="3522355"/>
                <a:ext cx="472365" cy="92084"/>
              </a:xfrm>
              <a:custGeom>
                <a:avLst/>
                <a:gdLst/>
                <a:ahLst/>
                <a:cxnLst/>
                <a:rect l="l" t="t" r="r" b="b"/>
                <a:pathLst>
                  <a:path w="35161" h="6955" extrusionOk="0">
                    <a:moveTo>
                      <a:pt x="28476" y="1"/>
                    </a:moveTo>
                    <a:lnTo>
                      <a:pt x="271" y="91"/>
                    </a:lnTo>
                    <a:lnTo>
                      <a:pt x="1" y="1020"/>
                    </a:lnTo>
                    <a:lnTo>
                      <a:pt x="26438" y="5516"/>
                    </a:lnTo>
                    <a:lnTo>
                      <a:pt x="34501" y="6955"/>
                    </a:lnTo>
                    <a:cubicBezTo>
                      <a:pt x="34501" y="6955"/>
                      <a:pt x="35161" y="2369"/>
                      <a:pt x="34022" y="1200"/>
                    </a:cubicBezTo>
                    <a:cubicBezTo>
                      <a:pt x="32853" y="31"/>
                      <a:pt x="28476" y="1"/>
                      <a:pt x="28476" y="1"/>
                    </a:cubicBezTo>
                    <a:close/>
                  </a:path>
                </a:pathLst>
              </a:custGeom>
              <a:solidFill>
                <a:srgbClr val="FBB2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34"/>
              <p:cNvSpPr/>
              <p:nvPr/>
            </p:nvSpPr>
            <p:spPr>
              <a:xfrm rot="9600631" flipH="1">
                <a:off x="2514343" y="3531109"/>
                <a:ext cx="31423" cy="239710"/>
              </a:xfrm>
              <a:custGeom>
                <a:avLst/>
                <a:gdLst/>
                <a:ahLst/>
                <a:cxnLst/>
                <a:rect l="l" t="t" r="r" b="b"/>
                <a:pathLst>
                  <a:path w="2339" h="18105" extrusionOk="0">
                    <a:moveTo>
                      <a:pt x="0" y="0"/>
                    </a:moveTo>
                    <a:lnTo>
                      <a:pt x="0" y="18105"/>
                    </a:lnTo>
                    <a:lnTo>
                      <a:pt x="2338" y="18105"/>
                    </a:lnTo>
                    <a:lnTo>
                      <a:pt x="2338" y="0"/>
                    </a:lnTo>
                    <a:close/>
                  </a:path>
                </a:pathLst>
              </a:custGeom>
              <a:solidFill>
                <a:srgbClr val="FBB2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7" name="Google Shape;2867;p34"/>
              <p:cNvSpPr/>
              <p:nvPr/>
            </p:nvSpPr>
            <p:spPr>
              <a:xfrm rot="9600631" flipH="1">
                <a:off x="2470663" y="3536049"/>
                <a:ext cx="40693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1260" extrusionOk="0">
                    <a:moveTo>
                      <a:pt x="630" y="1"/>
                    </a:moveTo>
                    <a:cubicBezTo>
                      <a:pt x="300" y="1"/>
                      <a:pt x="1" y="300"/>
                      <a:pt x="1" y="630"/>
                    </a:cubicBezTo>
                    <a:cubicBezTo>
                      <a:pt x="1" y="990"/>
                      <a:pt x="300" y="1260"/>
                      <a:pt x="630" y="1260"/>
                    </a:cubicBezTo>
                    <a:lnTo>
                      <a:pt x="2429" y="1260"/>
                    </a:lnTo>
                    <a:cubicBezTo>
                      <a:pt x="2758" y="1260"/>
                      <a:pt x="3028" y="990"/>
                      <a:pt x="3028" y="630"/>
                    </a:cubicBezTo>
                    <a:cubicBezTo>
                      <a:pt x="3028" y="300"/>
                      <a:pt x="2758" y="1"/>
                      <a:pt x="2429" y="1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8" name="Google Shape;2868;p34"/>
              <p:cNvSpPr/>
              <p:nvPr/>
            </p:nvSpPr>
            <p:spPr>
              <a:xfrm rot="9600631" flipH="1">
                <a:off x="2571797" y="3758043"/>
                <a:ext cx="7268" cy="34927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638" extrusionOk="0">
                    <a:moveTo>
                      <a:pt x="1" y="0"/>
                    </a:moveTo>
                    <a:lnTo>
                      <a:pt x="1" y="2638"/>
                    </a:lnTo>
                    <a:lnTo>
                      <a:pt x="540" y="2638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rgbClr val="FBB2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9" name="Google Shape;2869;p34"/>
              <p:cNvSpPr/>
              <p:nvPr/>
            </p:nvSpPr>
            <p:spPr>
              <a:xfrm rot="9600631" flipH="1">
                <a:off x="2560512" y="3514314"/>
                <a:ext cx="31423" cy="239710"/>
              </a:xfrm>
              <a:custGeom>
                <a:avLst/>
                <a:gdLst/>
                <a:ahLst/>
                <a:cxnLst/>
                <a:rect l="l" t="t" r="r" b="b"/>
                <a:pathLst>
                  <a:path w="2339" h="18105" extrusionOk="0">
                    <a:moveTo>
                      <a:pt x="0" y="0"/>
                    </a:moveTo>
                    <a:lnTo>
                      <a:pt x="0" y="18105"/>
                    </a:lnTo>
                    <a:lnTo>
                      <a:pt x="2338" y="18105"/>
                    </a:lnTo>
                    <a:lnTo>
                      <a:pt x="2338" y="0"/>
                    </a:lnTo>
                    <a:close/>
                  </a:path>
                </a:pathLst>
              </a:custGeom>
              <a:solidFill>
                <a:srgbClr val="FBB2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0" name="Google Shape;2870;p34"/>
              <p:cNvSpPr/>
              <p:nvPr/>
            </p:nvSpPr>
            <p:spPr>
              <a:xfrm rot="9600631" flipH="1">
                <a:off x="2517212" y="3519119"/>
                <a:ext cx="40679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1260" extrusionOk="0">
                    <a:moveTo>
                      <a:pt x="630" y="1"/>
                    </a:moveTo>
                    <a:cubicBezTo>
                      <a:pt x="300" y="1"/>
                      <a:pt x="1" y="300"/>
                      <a:pt x="1" y="630"/>
                    </a:cubicBezTo>
                    <a:cubicBezTo>
                      <a:pt x="1" y="990"/>
                      <a:pt x="300" y="1260"/>
                      <a:pt x="630" y="1260"/>
                    </a:cubicBezTo>
                    <a:lnTo>
                      <a:pt x="2428" y="1260"/>
                    </a:lnTo>
                    <a:cubicBezTo>
                      <a:pt x="2758" y="1260"/>
                      <a:pt x="3028" y="990"/>
                      <a:pt x="3028" y="630"/>
                    </a:cubicBezTo>
                    <a:cubicBezTo>
                      <a:pt x="3028" y="300"/>
                      <a:pt x="2758" y="1"/>
                      <a:pt x="2428" y="1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1" name="Google Shape;2871;p34"/>
              <p:cNvSpPr/>
              <p:nvPr/>
            </p:nvSpPr>
            <p:spPr>
              <a:xfrm rot="9600631" flipH="1">
                <a:off x="2618358" y="3741182"/>
                <a:ext cx="6852" cy="34927"/>
              </a:xfrm>
              <a:custGeom>
                <a:avLst/>
                <a:gdLst/>
                <a:ahLst/>
                <a:cxnLst/>
                <a:rect l="l" t="t" r="r" b="b"/>
                <a:pathLst>
                  <a:path w="510" h="2638" extrusionOk="0">
                    <a:moveTo>
                      <a:pt x="0" y="0"/>
                    </a:moveTo>
                    <a:lnTo>
                      <a:pt x="0" y="2638"/>
                    </a:lnTo>
                    <a:lnTo>
                      <a:pt x="510" y="2638"/>
                    </a:lnTo>
                    <a:lnTo>
                      <a:pt x="510" y="0"/>
                    </a:lnTo>
                    <a:close/>
                  </a:path>
                </a:pathLst>
              </a:custGeom>
              <a:solidFill>
                <a:srgbClr val="FBB2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2" name="Google Shape;2872;p34"/>
              <p:cNvSpPr/>
              <p:nvPr/>
            </p:nvSpPr>
            <p:spPr>
              <a:xfrm rot="9600631" flipH="1">
                <a:off x="2601758" y="3499310"/>
                <a:ext cx="31423" cy="239710"/>
              </a:xfrm>
              <a:custGeom>
                <a:avLst/>
                <a:gdLst/>
                <a:ahLst/>
                <a:cxnLst/>
                <a:rect l="l" t="t" r="r" b="b"/>
                <a:pathLst>
                  <a:path w="2339" h="18105" extrusionOk="0">
                    <a:moveTo>
                      <a:pt x="0" y="0"/>
                    </a:moveTo>
                    <a:lnTo>
                      <a:pt x="0" y="18105"/>
                    </a:lnTo>
                    <a:lnTo>
                      <a:pt x="2338" y="18105"/>
                    </a:lnTo>
                    <a:lnTo>
                      <a:pt x="2338" y="0"/>
                    </a:lnTo>
                    <a:close/>
                  </a:path>
                </a:pathLst>
              </a:custGeom>
              <a:solidFill>
                <a:srgbClr val="FBB2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3" name="Google Shape;2873;p34"/>
              <p:cNvSpPr/>
              <p:nvPr/>
            </p:nvSpPr>
            <p:spPr>
              <a:xfrm rot="9600631" flipH="1">
                <a:off x="2558067" y="3504182"/>
                <a:ext cx="41096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1260" extrusionOk="0">
                    <a:moveTo>
                      <a:pt x="630" y="1"/>
                    </a:moveTo>
                    <a:cubicBezTo>
                      <a:pt x="300" y="1"/>
                      <a:pt x="31" y="300"/>
                      <a:pt x="31" y="630"/>
                    </a:cubicBezTo>
                    <a:cubicBezTo>
                      <a:pt x="1" y="990"/>
                      <a:pt x="300" y="1260"/>
                      <a:pt x="630" y="1260"/>
                    </a:cubicBezTo>
                    <a:lnTo>
                      <a:pt x="2429" y="1260"/>
                    </a:lnTo>
                    <a:cubicBezTo>
                      <a:pt x="2758" y="1260"/>
                      <a:pt x="3058" y="990"/>
                      <a:pt x="3058" y="630"/>
                    </a:cubicBezTo>
                    <a:cubicBezTo>
                      <a:pt x="3058" y="300"/>
                      <a:pt x="2758" y="1"/>
                      <a:pt x="2429" y="1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4" name="Google Shape;2874;p34"/>
              <p:cNvSpPr/>
              <p:nvPr/>
            </p:nvSpPr>
            <p:spPr>
              <a:xfrm rot="9600631" flipH="1">
                <a:off x="2659213" y="3726245"/>
                <a:ext cx="7268" cy="34927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638" extrusionOk="0">
                    <a:moveTo>
                      <a:pt x="1" y="0"/>
                    </a:moveTo>
                    <a:lnTo>
                      <a:pt x="1" y="2638"/>
                    </a:lnTo>
                    <a:lnTo>
                      <a:pt x="540" y="2638"/>
                    </a:lnTo>
                    <a:lnTo>
                      <a:pt x="540" y="0"/>
                    </a:lnTo>
                    <a:close/>
                  </a:path>
                </a:pathLst>
              </a:custGeom>
              <a:solidFill>
                <a:srgbClr val="FBB2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5" name="Google Shape;2875;p34"/>
              <p:cNvSpPr/>
              <p:nvPr/>
            </p:nvSpPr>
            <p:spPr>
              <a:xfrm rot="9600631" flipH="1">
                <a:off x="2548509" y="3749706"/>
                <a:ext cx="40693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3029" h="1260" extrusionOk="0">
                    <a:moveTo>
                      <a:pt x="630" y="0"/>
                    </a:moveTo>
                    <a:cubicBezTo>
                      <a:pt x="300" y="0"/>
                      <a:pt x="1" y="270"/>
                      <a:pt x="1" y="630"/>
                    </a:cubicBezTo>
                    <a:cubicBezTo>
                      <a:pt x="1" y="960"/>
                      <a:pt x="300" y="1259"/>
                      <a:pt x="630" y="1259"/>
                    </a:cubicBezTo>
                    <a:lnTo>
                      <a:pt x="2429" y="1259"/>
                    </a:lnTo>
                    <a:cubicBezTo>
                      <a:pt x="2758" y="1259"/>
                      <a:pt x="3028" y="960"/>
                      <a:pt x="3028" y="630"/>
                    </a:cubicBezTo>
                    <a:cubicBezTo>
                      <a:pt x="3028" y="270"/>
                      <a:pt x="2758" y="0"/>
                      <a:pt x="2429" y="0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6" name="Google Shape;2876;p34"/>
              <p:cNvSpPr/>
              <p:nvPr/>
            </p:nvSpPr>
            <p:spPr>
              <a:xfrm rot="9600631" flipH="1">
                <a:off x="2567320" y="3788196"/>
                <a:ext cx="29811" cy="1191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900" extrusionOk="0">
                    <a:moveTo>
                      <a:pt x="450" y="1"/>
                    </a:moveTo>
                    <a:cubicBezTo>
                      <a:pt x="210" y="1"/>
                      <a:pt x="0" y="211"/>
                      <a:pt x="0" y="450"/>
                    </a:cubicBezTo>
                    <a:cubicBezTo>
                      <a:pt x="0" y="690"/>
                      <a:pt x="210" y="900"/>
                      <a:pt x="450" y="900"/>
                    </a:cubicBezTo>
                    <a:lnTo>
                      <a:pt x="1739" y="900"/>
                    </a:lnTo>
                    <a:cubicBezTo>
                      <a:pt x="2009" y="900"/>
                      <a:pt x="2218" y="690"/>
                      <a:pt x="2188" y="450"/>
                    </a:cubicBezTo>
                    <a:cubicBezTo>
                      <a:pt x="2188" y="211"/>
                      <a:pt x="2009" y="1"/>
                      <a:pt x="1739" y="1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7" name="Google Shape;2877;p34"/>
              <p:cNvSpPr/>
              <p:nvPr/>
            </p:nvSpPr>
            <p:spPr>
              <a:xfrm rot="9600631" flipH="1">
                <a:off x="2595058" y="3732776"/>
                <a:ext cx="40679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3028" h="1260" extrusionOk="0">
                    <a:moveTo>
                      <a:pt x="630" y="0"/>
                    </a:moveTo>
                    <a:cubicBezTo>
                      <a:pt x="300" y="0"/>
                      <a:pt x="1" y="270"/>
                      <a:pt x="1" y="630"/>
                    </a:cubicBezTo>
                    <a:cubicBezTo>
                      <a:pt x="1" y="960"/>
                      <a:pt x="300" y="1259"/>
                      <a:pt x="630" y="1259"/>
                    </a:cubicBezTo>
                    <a:lnTo>
                      <a:pt x="2428" y="1259"/>
                    </a:lnTo>
                    <a:cubicBezTo>
                      <a:pt x="2758" y="1259"/>
                      <a:pt x="3028" y="960"/>
                      <a:pt x="3028" y="630"/>
                    </a:cubicBezTo>
                    <a:cubicBezTo>
                      <a:pt x="3028" y="270"/>
                      <a:pt x="2758" y="0"/>
                      <a:pt x="2428" y="0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8" name="Google Shape;2878;p34"/>
              <p:cNvSpPr/>
              <p:nvPr/>
            </p:nvSpPr>
            <p:spPr>
              <a:xfrm rot="9600631" flipH="1">
                <a:off x="2613880" y="3771332"/>
                <a:ext cx="29408" cy="11916"/>
              </a:xfrm>
              <a:custGeom>
                <a:avLst/>
                <a:gdLst/>
                <a:ahLst/>
                <a:cxnLst/>
                <a:rect l="l" t="t" r="r" b="b"/>
                <a:pathLst>
                  <a:path w="2189" h="900" extrusionOk="0">
                    <a:moveTo>
                      <a:pt x="450" y="1"/>
                    </a:moveTo>
                    <a:cubicBezTo>
                      <a:pt x="210" y="1"/>
                      <a:pt x="0" y="211"/>
                      <a:pt x="0" y="450"/>
                    </a:cubicBezTo>
                    <a:cubicBezTo>
                      <a:pt x="0" y="690"/>
                      <a:pt x="210" y="900"/>
                      <a:pt x="450" y="900"/>
                    </a:cubicBezTo>
                    <a:lnTo>
                      <a:pt x="1739" y="900"/>
                    </a:lnTo>
                    <a:cubicBezTo>
                      <a:pt x="1978" y="900"/>
                      <a:pt x="2188" y="690"/>
                      <a:pt x="2188" y="450"/>
                    </a:cubicBezTo>
                    <a:cubicBezTo>
                      <a:pt x="2188" y="211"/>
                      <a:pt x="1978" y="1"/>
                      <a:pt x="1739" y="1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9" name="Google Shape;2879;p34"/>
              <p:cNvSpPr/>
              <p:nvPr/>
            </p:nvSpPr>
            <p:spPr>
              <a:xfrm rot="9600631" flipH="1">
                <a:off x="2635913" y="3717839"/>
                <a:ext cx="41096" cy="16682"/>
              </a:xfrm>
              <a:custGeom>
                <a:avLst/>
                <a:gdLst/>
                <a:ahLst/>
                <a:cxnLst/>
                <a:rect l="l" t="t" r="r" b="b"/>
                <a:pathLst>
                  <a:path w="3059" h="1260" extrusionOk="0">
                    <a:moveTo>
                      <a:pt x="630" y="0"/>
                    </a:moveTo>
                    <a:cubicBezTo>
                      <a:pt x="300" y="0"/>
                      <a:pt x="1" y="270"/>
                      <a:pt x="31" y="630"/>
                    </a:cubicBezTo>
                    <a:cubicBezTo>
                      <a:pt x="31" y="960"/>
                      <a:pt x="300" y="1259"/>
                      <a:pt x="630" y="1259"/>
                    </a:cubicBezTo>
                    <a:lnTo>
                      <a:pt x="2429" y="1259"/>
                    </a:lnTo>
                    <a:cubicBezTo>
                      <a:pt x="2758" y="1259"/>
                      <a:pt x="3058" y="960"/>
                      <a:pt x="3058" y="630"/>
                    </a:cubicBezTo>
                    <a:cubicBezTo>
                      <a:pt x="3058" y="270"/>
                      <a:pt x="2758" y="0"/>
                      <a:pt x="2429" y="0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0" name="Google Shape;2880;p34"/>
              <p:cNvSpPr/>
              <p:nvPr/>
            </p:nvSpPr>
            <p:spPr>
              <a:xfrm rot="9600631" flipH="1">
                <a:off x="2654735" y="3756398"/>
                <a:ext cx="29811" cy="11916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900" extrusionOk="0">
                    <a:moveTo>
                      <a:pt x="480" y="1"/>
                    </a:moveTo>
                    <a:cubicBezTo>
                      <a:pt x="210" y="1"/>
                      <a:pt x="0" y="211"/>
                      <a:pt x="0" y="450"/>
                    </a:cubicBezTo>
                    <a:cubicBezTo>
                      <a:pt x="0" y="690"/>
                      <a:pt x="210" y="900"/>
                      <a:pt x="480" y="900"/>
                    </a:cubicBezTo>
                    <a:lnTo>
                      <a:pt x="1739" y="900"/>
                    </a:lnTo>
                    <a:cubicBezTo>
                      <a:pt x="2009" y="900"/>
                      <a:pt x="2218" y="690"/>
                      <a:pt x="2218" y="450"/>
                    </a:cubicBezTo>
                    <a:cubicBezTo>
                      <a:pt x="2218" y="211"/>
                      <a:pt x="2009" y="1"/>
                      <a:pt x="1769" y="1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1" name="Google Shape;2881;p34"/>
              <p:cNvSpPr/>
              <p:nvPr/>
            </p:nvSpPr>
            <p:spPr>
              <a:xfrm rot="9600631" flipH="1">
                <a:off x="2148211" y="3849712"/>
                <a:ext cx="35453" cy="52801"/>
              </a:xfrm>
              <a:custGeom>
                <a:avLst/>
                <a:gdLst/>
                <a:ahLst/>
                <a:cxnLst/>
                <a:rect l="l" t="t" r="r" b="b"/>
                <a:pathLst>
                  <a:path w="2639" h="3988" extrusionOk="0">
                    <a:moveTo>
                      <a:pt x="2638" y="1"/>
                    </a:moveTo>
                    <a:cubicBezTo>
                      <a:pt x="0" y="1"/>
                      <a:pt x="0" y="3987"/>
                      <a:pt x="2638" y="3987"/>
                    </a:cubicBezTo>
                    <a:lnTo>
                      <a:pt x="2638" y="1"/>
                    </a:ln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2" name="Google Shape;2882;p34"/>
              <p:cNvSpPr/>
              <p:nvPr/>
            </p:nvSpPr>
            <p:spPr>
              <a:xfrm rot="9600631" flipH="1">
                <a:off x="2175631" y="3841782"/>
                <a:ext cx="66057" cy="39693"/>
              </a:xfrm>
              <a:custGeom>
                <a:avLst/>
                <a:gdLst/>
                <a:ahLst/>
                <a:cxnLst/>
                <a:rect l="l" t="t" r="r" b="b"/>
                <a:pathLst>
                  <a:path w="4917" h="2998" extrusionOk="0">
                    <a:moveTo>
                      <a:pt x="1499" y="0"/>
                    </a:moveTo>
                    <a:cubicBezTo>
                      <a:pt x="660" y="0"/>
                      <a:pt x="0" y="690"/>
                      <a:pt x="0" y="1499"/>
                    </a:cubicBezTo>
                    <a:cubicBezTo>
                      <a:pt x="0" y="2338"/>
                      <a:pt x="660" y="2998"/>
                      <a:pt x="1499" y="2998"/>
                    </a:cubicBezTo>
                    <a:lnTo>
                      <a:pt x="3418" y="2998"/>
                    </a:lnTo>
                    <a:cubicBezTo>
                      <a:pt x="4227" y="2998"/>
                      <a:pt x="4916" y="2338"/>
                      <a:pt x="4916" y="1499"/>
                    </a:cubicBezTo>
                    <a:cubicBezTo>
                      <a:pt x="4916" y="690"/>
                      <a:pt x="4227" y="0"/>
                      <a:pt x="3418" y="0"/>
                    </a:cubicBezTo>
                    <a:close/>
                  </a:path>
                </a:pathLst>
              </a:custGeom>
              <a:solidFill>
                <a:srgbClr val="FBB2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3" name="Google Shape;2883;p34"/>
              <p:cNvSpPr/>
              <p:nvPr/>
            </p:nvSpPr>
            <p:spPr>
              <a:xfrm rot="9600631" flipH="1">
                <a:off x="2171219" y="3836066"/>
                <a:ext cx="22973" cy="67471"/>
              </a:xfrm>
              <a:custGeom>
                <a:avLst/>
                <a:gdLst/>
                <a:ahLst/>
                <a:cxnLst/>
                <a:rect l="l" t="t" r="r" b="b"/>
                <a:pathLst>
                  <a:path w="1710" h="5096" extrusionOk="0">
                    <a:moveTo>
                      <a:pt x="840" y="0"/>
                    </a:moveTo>
                    <a:cubicBezTo>
                      <a:pt x="390" y="0"/>
                      <a:pt x="1" y="390"/>
                      <a:pt x="31" y="870"/>
                    </a:cubicBezTo>
                    <a:lnTo>
                      <a:pt x="31" y="4227"/>
                    </a:lnTo>
                    <a:cubicBezTo>
                      <a:pt x="1" y="4676"/>
                      <a:pt x="390" y="5066"/>
                      <a:pt x="840" y="5096"/>
                    </a:cubicBezTo>
                    <a:cubicBezTo>
                      <a:pt x="1320" y="5066"/>
                      <a:pt x="1709" y="4676"/>
                      <a:pt x="1679" y="4227"/>
                    </a:cubicBezTo>
                    <a:lnTo>
                      <a:pt x="1679" y="870"/>
                    </a:lnTo>
                    <a:cubicBezTo>
                      <a:pt x="1709" y="390"/>
                      <a:pt x="1320" y="0"/>
                      <a:pt x="840" y="0"/>
                    </a:cubicBezTo>
                    <a:close/>
                  </a:path>
                </a:pathLst>
              </a:custGeom>
              <a:solidFill>
                <a:srgbClr val="FBB2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4" name="Google Shape;2884;p34"/>
              <p:cNvSpPr/>
              <p:nvPr/>
            </p:nvSpPr>
            <p:spPr>
              <a:xfrm rot="9600631" flipH="1">
                <a:off x="3067293" y="3403401"/>
                <a:ext cx="74507" cy="245668"/>
              </a:xfrm>
              <a:custGeom>
                <a:avLst/>
                <a:gdLst/>
                <a:ahLst/>
                <a:cxnLst/>
                <a:rect l="l" t="t" r="r" b="b"/>
                <a:pathLst>
                  <a:path w="5546" h="18555" extrusionOk="0">
                    <a:moveTo>
                      <a:pt x="2788" y="1"/>
                    </a:moveTo>
                    <a:cubicBezTo>
                      <a:pt x="1259" y="1"/>
                      <a:pt x="0" y="4167"/>
                      <a:pt x="0" y="9293"/>
                    </a:cubicBezTo>
                    <a:cubicBezTo>
                      <a:pt x="0" y="14418"/>
                      <a:pt x="1229" y="18555"/>
                      <a:pt x="2788" y="18555"/>
                    </a:cubicBezTo>
                    <a:cubicBezTo>
                      <a:pt x="4317" y="18555"/>
                      <a:pt x="5546" y="14418"/>
                      <a:pt x="5546" y="9293"/>
                    </a:cubicBezTo>
                    <a:cubicBezTo>
                      <a:pt x="5546" y="4167"/>
                      <a:pt x="4287" y="1"/>
                      <a:pt x="2788" y="1"/>
                    </a:cubicBezTo>
                    <a:close/>
                  </a:path>
                </a:pathLst>
              </a:custGeom>
              <a:solidFill>
                <a:srgbClr val="FFDD1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5" name="Google Shape;2885;p34"/>
              <p:cNvSpPr/>
              <p:nvPr/>
            </p:nvSpPr>
            <p:spPr>
              <a:xfrm rot="9600631" flipH="1">
                <a:off x="3081454" y="3422639"/>
                <a:ext cx="52770" cy="211138"/>
              </a:xfrm>
              <a:custGeom>
                <a:avLst/>
                <a:gdLst/>
                <a:ahLst/>
                <a:cxnLst/>
                <a:rect l="l" t="t" r="r" b="b"/>
                <a:pathLst>
                  <a:path w="3928" h="15947" extrusionOk="0">
                    <a:moveTo>
                      <a:pt x="1979" y="1"/>
                    </a:moveTo>
                    <a:cubicBezTo>
                      <a:pt x="900" y="1"/>
                      <a:pt x="1" y="3568"/>
                      <a:pt x="1" y="7974"/>
                    </a:cubicBezTo>
                    <a:cubicBezTo>
                      <a:pt x="1" y="12380"/>
                      <a:pt x="900" y="15947"/>
                      <a:pt x="1979" y="15947"/>
                    </a:cubicBezTo>
                    <a:cubicBezTo>
                      <a:pt x="3058" y="15947"/>
                      <a:pt x="3927" y="12380"/>
                      <a:pt x="3927" y="7974"/>
                    </a:cubicBezTo>
                    <a:cubicBezTo>
                      <a:pt x="3927" y="3568"/>
                      <a:pt x="3058" y="1"/>
                      <a:pt x="1979" y="1"/>
                    </a:cubicBezTo>
                    <a:close/>
                  </a:path>
                </a:pathLst>
              </a:custGeom>
              <a:solidFill>
                <a:srgbClr val="FBB21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86" name="Google Shape;2886;p34"/>
            <p:cNvSpPr txBox="1"/>
            <p:nvPr/>
          </p:nvSpPr>
          <p:spPr>
            <a:xfrm>
              <a:off x="457200" y="3365628"/>
              <a:ext cx="1280100" cy="80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is hot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887" name="Google Shape;2887;p34"/>
          <p:cNvGrpSpPr/>
          <p:nvPr/>
        </p:nvGrpSpPr>
        <p:grpSpPr>
          <a:xfrm>
            <a:off x="4589750" y="1691640"/>
            <a:ext cx="4096500" cy="773400"/>
            <a:chOff x="4589750" y="1691640"/>
            <a:chExt cx="4096500" cy="773400"/>
          </a:xfrm>
        </p:grpSpPr>
        <p:cxnSp>
          <p:nvCxnSpPr>
            <p:cNvPr id="2888" name="Google Shape;2888;p34"/>
            <p:cNvCxnSpPr>
              <a:stCxn id="2889" idx="1"/>
              <a:endCxn id="2890" idx="0"/>
            </p:cNvCxnSpPr>
            <p:nvPr/>
          </p:nvCxnSpPr>
          <p:spPr>
            <a:xfrm rot="10800000">
              <a:off x="4589750" y="2057340"/>
              <a:ext cx="2816400" cy="210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2891" name="Google Shape;2891;p34"/>
            <p:cNvSpPr/>
            <p:nvPr/>
          </p:nvSpPr>
          <p:spPr>
            <a:xfrm>
              <a:off x="5969201" y="1728082"/>
              <a:ext cx="731400" cy="6909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892" name="Google Shape;2892;p34"/>
            <p:cNvGrpSpPr/>
            <p:nvPr/>
          </p:nvGrpSpPr>
          <p:grpSpPr>
            <a:xfrm>
              <a:off x="6043771" y="1724575"/>
              <a:ext cx="656825" cy="697934"/>
              <a:chOff x="3315425" y="571950"/>
              <a:chExt cx="1184750" cy="1235500"/>
            </a:xfrm>
          </p:grpSpPr>
          <p:sp>
            <p:nvSpPr>
              <p:cNvPr id="2893" name="Google Shape;2893;p34"/>
              <p:cNvSpPr/>
              <p:nvPr/>
            </p:nvSpPr>
            <p:spPr>
              <a:xfrm>
                <a:off x="3315425" y="571950"/>
                <a:ext cx="1175000" cy="1233100"/>
              </a:xfrm>
              <a:custGeom>
                <a:avLst/>
                <a:gdLst/>
                <a:ahLst/>
                <a:cxnLst/>
                <a:rect l="l" t="t" r="r" b="b"/>
                <a:pathLst>
                  <a:path w="47000" h="49324" extrusionOk="0">
                    <a:moveTo>
                      <a:pt x="5291" y="0"/>
                    </a:moveTo>
                    <a:cubicBezTo>
                      <a:pt x="4514" y="0"/>
                      <a:pt x="3739" y="293"/>
                      <a:pt x="3147" y="885"/>
                    </a:cubicBezTo>
                    <a:lnTo>
                      <a:pt x="1409" y="2473"/>
                    </a:lnTo>
                    <a:cubicBezTo>
                      <a:pt x="120" y="3612"/>
                      <a:pt x="0" y="5561"/>
                      <a:pt x="1139" y="6820"/>
                    </a:cubicBezTo>
                    <a:lnTo>
                      <a:pt x="40645" y="49323"/>
                    </a:lnTo>
                    <a:lnTo>
                      <a:pt x="47000" y="43418"/>
                    </a:lnTo>
                    <a:lnTo>
                      <a:pt x="7494" y="915"/>
                    </a:lnTo>
                    <a:cubicBezTo>
                      <a:pt x="6887" y="308"/>
                      <a:pt x="6088" y="0"/>
                      <a:pt x="5291" y="0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2894" name="Google Shape;2894;p34"/>
              <p:cNvGrpSpPr/>
              <p:nvPr/>
            </p:nvGrpSpPr>
            <p:grpSpPr>
              <a:xfrm>
                <a:off x="3374600" y="590300"/>
                <a:ext cx="1008654" cy="1127823"/>
                <a:chOff x="3374600" y="590300"/>
                <a:chExt cx="1008654" cy="1127823"/>
              </a:xfrm>
            </p:grpSpPr>
            <p:sp>
              <p:nvSpPr>
                <p:cNvPr id="2895" name="Google Shape;2895;p34"/>
                <p:cNvSpPr/>
                <p:nvPr/>
              </p:nvSpPr>
              <p:spPr>
                <a:xfrm>
                  <a:off x="3374600" y="590300"/>
                  <a:ext cx="129480" cy="18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6" h="7375" extrusionOk="0">
                      <a:moveTo>
                        <a:pt x="5066" y="1"/>
                      </a:moveTo>
                      <a:lnTo>
                        <a:pt x="0" y="7195"/>
                      </a:lnTo>
                      <a:lnTo>
                        <a:pt x="240" y="7375"/>
                      </a:lnTo>
                      <a:lnTo>
                        <a:pt x="5306" y="181"/>
                      </a:lnTo>
                      <a:lnTo>
                        <a:pt x="5066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6" name="Google Shape;2896;p34"/>
                <p:cNvSpPr/>
                <p:nvPr/>
              </p:nvSpPr>
              <p:spPr>
                <a:xfrm>
                  <a:off x="3474794" y="683373"/>
                  <a:ext cx="120710" cy="1744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7" h="7375" extrusionOk="0">
                      <a:moveTo>
                        <a:pt x="5096" y="1"/>
                      </a:moveTo>
                      <a:lnTo>
                        <a:pt x="1" y="7195"/>
                      </a:lnTo>
                      <a:lnTo>
                        <a:pt x="241" y="7375"/>
                      </a:lnTo>
                      <a:lnTo>
                        <a:pt x="5336" y="181"/>
                      </a:lnTo>
                      <a:lnTo>
                        <a:pt x="5096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7" name="Google Shape;2897;p34"/>
                <p:cNvSpPr/>
                <p:nvPr/>
              </p:nvSpPr>
              <p:spPr>
                <a:xfrm>
                  <a:off x="3584505" y="816735"/>
                  <a:ext cx="129504" cy="179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7" h="7345" extrusionOk="0">
                      <a:moveTo>
                        <a:pt x="5067" y="1"/>
                      </a:moveTo>
                      <a:lnTo>
                        <a:pt x="1" y="7195"/>
                      </a:lnTo>
                      <a:lnTo>
                        <a:pt x="241" y="7345"/>
                      </a:lnTo>
                      <a:lnTo>
                        <a:pt x="5306" y="151"/>
                      </a:lnTo>
                      <a:lnTo>
                        <a:pt x="5067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8" name="Google Shape;2898;p34"/>
                <p:cNvSpPr/>
                <p:nvPr/>
              </p:nvSpPr>
              <p:spPr>
                <a:xfrm>
                  <a:off x="3669350" y="908341"/>
                  <a:ext cx="129504" cy="18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7" h="7375" extrusionOk="0">
                      <a:moveTo>
                        <a:pt x="5067" y="1"/>
                      </a:moveTo>
                      <a:lnTo>
                        <a:pt x="1" y="7195"/>
                      </a:lnTo>
                      <a:lnTo>
                        <a:pt x="241" y="7374"/>
                      </a:lnTo>
                      <a:lnTo>
                        <a:pt x="5306" y="181"/>
                      </a:lnTo>
                      <a:lnTo>
                        <a:pt x="5067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99" name="Google Shape;2899;p34"/>
                <p:cNvSpPr/>
                <p:nvPr/>
              </p:nvSpPr>
              <p:spPr>
                <a:xfrm>
                  <a:off x="3754927" y="1000680"/>
                  <a:ext cx="129504" cy="179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7" h="7345" extrusionOk="0">
                      <a:moveTo>
                        <a:pt x="5067" y="0"/>
                      </a:moveTo>
                      <a:lnTo>
                        <a:pt x="1" y="7164"/>
                      </a:lnTo>
                      <a:lnTo>
                        <a:pt x="241" y="7344"/>
                      </a:lnTo>
                      <a:lnTo>
                        <a:pt x="5306" y="150"/>
                      </a:lnTo>
                      <a:lnTo>
                        <a:pt x="5067" y="0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0" name="Google Shape;2900;p34"/>
                <p:cNvSpPr/>
                <p:nvPr/>
              </p:nvSpPr>
              <p:spPr>
                <a:xfrm>
                  <a:off x="3837576" y="1090086"/>
                  <a:ext cx="130236" cy="179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7" h="7345" extrusionOk="0">
                      <a:moveTo>
                        <a:pt x="5067" y="0"/>
                      </a:moveTo>
                      <a:lnTo>
                        <a:pt x="1" y="7194"/>
                      </a:lnTo>
                      <a:lnTo>
                        <a:pt x="241" y="7344"/>
                      </a:lnTo>
                      <a:lnTo>
                        <a:pt x="5336" y="150"/>
                      </a:lnTo>
                      <a:lnTo>
                        <a:pt x="5067" y="0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1" name="Google Shape;2901;p34"/>
                <p:cNvSpPr/>
                <p:nvPr/>
              </p:nvSpPr>
              <p:spPr>
                <a:xfrm>
                  <a:off x="3923153" y="1181692"/>
                  <a:ext cx="129504" cy="179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7" h="7344" extrusionOk="0">
                      <a:moveTo>
                        <a:pt x="5067" y="0"/>
                      </a:moveTo>
                      <a:lnTo>
                        <a:pt x="1" y="7194"/>
                      </a:lnTo>
                      <a:lnTo>
                        <a:pt x="241" y="7344"/>
                      </a:lnTo>
                      <a:lnTo>
                        <a:pt x="5306" y="180"/>
                      </a:lnTo>
                      <a:lnTo>
                        <a:pt x="5067" y="0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2" name="Google Shape;2902;p34"/>
                <p:cNvSpPr/>
                <p:nvPr/>
              </p:nvSpPr>
              <p:spPr>
                <a:xfrm>
                  <a:off x="4007999" y="1273273"/>
                  <a:ext cx="130236" cy="18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7" h="7375" extrusionOk="0">
                      <a:moveTo>
                        <a:pt x="5067" y="1"/>
                      </a:moveTo>
                      <a:lnTo>
                        <a:pt x="1" y="7195"/>
                      </a:lnTo>
                      <a:lnTo>
                        <a:pt x="241" y="7375"/>
                      </a:lnTo>
                      <a:lnTo>
                        <a:pt x="5336" y="181"/>
                      </a:lnTo>
                      <a:lnTo>
                        <a:pt x="5067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3" name="Google Shape;2903;p34"/>
                <p:cNvSpPr/>
                <p:nvPr/>
              </p:nvSpPr>
              <p:spPr>
                <a:xfrm>
                  <a:off x="4082619" y="1353902"/>
                  <a:ext cx="130212" cy="180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6" h="7374" extrusionOk="0">
                      <a:moveTo>
                        <a:pt x="5066" y="0"/>
                      </a:moveTo>
                      <a:lnTo>
                        <a:pt x="0" y="7194"/>
                      </a:lnTo>
                      <a:lnTo>
                        <a:pt x="240" y="7374"/>
                      </a:lnTo>
                      <a:lnTo>
                        <a:pt x="5336" y="180"/>
                      </a:lnTo>
                      <a:lnTo>
                        <a:pt x="5066" y="0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4" name="Google Shape;2904;p34"/>
                <p:cNvSpPr/>
                <p:nvPr/>
              </p:nvSpPr>
              <p:spPr>
                <a:xfrm>
                  <a:off x="4168197" y="1446217"/>
                  <a:ext cx="129480" cy="179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6" h="7345" extrusionOk="0">
                      <a:moveTo>
                        <a:pt x="5066" y="1"/>
                      </a:moveTo>
                      <a:lnTo>
                        <a:pt x="0" y="7165"/>
                      </a:lnTo>
                      <a:lnTo>
                        <a:pt x="240" y="7345"/>
                      </a:lnTo>
                      <a:lnTo>
                        <a:pt x="5306" y="151"/>
                      </a:lnTo>
                      <a:lnTo>
                        <a:pt x="5066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5" name="Google Shape;2905;p34"/>
                <p:cNvSpPr/>
                <p:nvPr/>
              </p:nvSpPr>
              <p:spPr>
                <a:xfrm>
                  <a:off x="4253042" y="1537823"/>
                  <a:ext cx="130212" cy="180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36" h="7375" extrusionOk="0">
                      <a:moveTo>
                        <a:pt x="5096" y="1"/>
                      </a:moveTo>
                      <a:lnTo>
                        <a:pt x="0" y="7194"/>
                      </a:lnTo>
                      <a:lnTo>
                        <a:pt x="270" y="7374"/>
                      </a:lnTo>
                      <a:lnTo>
                        <a:pt x="5336" y="180"/>
                      </a:lnTo>
                      <a:lnTo>
                        <a:pt x="5096" y="1"/>
                      </a:lnTo>
                      <a:close/>
                    </a:path>
                  </a:pathLst>
                </a:custGeom>
                <a:solidFill>
                  <a:srgbClr val="60381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906" name="Google Shape;2906;p34"/>
              <p:cNvSpPr/>
              <p:nvPr/>
            </p:nvSpPr>
            <p:spPr>
              <a:xfrm>
                <a:off x="4319550" y="1653900"/>
                <a:ext cx="180625" cy="153550"/>
              </a:xfrm>
              <a:custGeom>
                <a:avLst/>
                <a:gdLst/>
                <a:ahLst/>
                <a:cxnLst/>
                <a:rect l="l" t="t" r="r" b="b"/>
                <a:pathLst>
                  <a:path w="7225" h="6142" extrusionOk="0">
                    <a:moveTo>
                      <a:pt x="6395" y="0"/>
                    </a:moveTo>
                    <a:cubicBezTo>
                      <a:pt x="5667" y="0"/>
                      <a:pt x="4227" y="861"/>
                      <a:pt x="2788" y="2178"/>
                    </a:cubicBezTo>
                    <a:cubicBezTo>
                      <a:pt x="1050" y="3797"/>
                      <a:pt x="0" y="5536"/>
                      <a:pt x="450" y="6015"/>
                    </a:cubicBezTo>
                    <a:cubicBezTo>
                      <a:pt x="530" y="6101"/>
                      <a:pt x="653" y="6141"/>
                      <a:pt x="811" y="6141"/>
                    </a:cubicBezTo>
                    <a:cubicBezTo>
                      <a:pt x="1539" y="6141"/>
                      <a:pt x="3008" y="5277"/>
                      <a:pt x="4437" y="3947"/>
                    </a:cubicBezTo>
                    <a:cubicBezTo>
                      <a:pt x="6175" y="2328"/>
                      <a:pt x="7224" y="620"/>
                      <a:pt x="6775" y="140"/>
                    </a:cubicBezTo>
                    <a:cubicBezTo>
                      <a:pt x="6691" y="45"/>
                      <a:pt x="6562" y="0"/>
                      <a:pt x="6395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7" name="Google Shape;2907;p34"/>
              <p:cNvSpPr/>
              <p:nvPr/>
            </p:nvSpPr>
            <p:spPr>
              <a:xfrm>
                <a:off x="3325925" y="629800"/>
                <a:ext cx="1050050" cy="1173575"/>
              </a:xfrm>
              <a:custGeom>
                <a:avLst/>
                <a:gdLst/>
                <a:ahLst/>
                <a:cxnLst/>
                <a:rect l="l" t="t" r="r" b="b"/>
                <a:pathLst>
                  <a:path w="42002" h="46943" extrusionOk="0">
                    <a:moveTo>
                      <a:pt x="40292" y="46943"/>
                    </a:moveTo>
                    <a:lnTo>
                      <a:pt x="40387" y="45708"/>
                    </a:lnTo>
                    <a:lnTo>
                      <a:pt x="42002" y="43712"/>
                    </a:lnTo>
                    <a:lnTo>
                      <a:pt x="856" y="0"/>
                    </a:lnTo>
                    <a:lnTo>
                      <a:pt x="95" y="1140"/>
                    </a:lnTo>
                    <a:lnTo>
                      <a:pt x="0" y="2091"/>
                    </a:lnTo>
                    <a:lnTo>
                      <a:pt x="95" y="3421"/>
                    </a:lnTo>
                    <a:lnTo>
                      <a:pt x="285" y="4466"/>
                    </a:lnTo>
                    <a:lnTo>
                      <a:pt x="2186" y="6082"/>
                    </a:lnTo>
                    <a:close/>
                  </a:path>
                </a:pathLst>
              </a:custGeom>
              <a:solidFill>
                <a:srgbClr val="FFFFFF">
                  <a:alpha val="41900"/>
                </a:srgbClr>
              </a:solidFill>
              <a:ln>
                <a:noFill/>
              </a:ln>
            </p:spPr>
          </p:sp>
          <p:grpSp>
            <p:nvGrpSpPr>
              <p:cNvPr id="2908" name="Google Shape;2908;p34"/>
              <p:cNvGrpSpPr/>
              <p:nvPr/>
            </p:nvGrpSpPr>
            <p:grpSpPr>
              <a:xfrm>
                <a:off x="3450300" y="710950"/>
                <a:ext cx="272775" cy="267550"/>
                <a:chOff x="3450300" y="710950"/>
                <a:chExt cx="272775" cy="267550"/>
              </a:xfrm>
            </p:grpSpPr>
            <p:sp>
              <p:nvSpPr>
                <p:cNvPr id="2909" name="Google Shape;2909;p34"/>
                <p:cNvSpPr/>
                <p:nvPr/>
              </p:nvSpPr>
              <p:spPr>
                <a:xfrm>
                  <a:off x="3450300" y="710950"/>
                  <a:ext cx="199350" cy="18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74" h="7555" extrusionOk="0">
                      <a:moveTo>
                        <a:pt x="7014" y="1"/>
                      </a:moveTo>
                      <a:lnTo>
                        <a:pt x="0" y="6535"/>
                      </a:lnTo>
                      <a:lnTo>
                        <a:pt x="960" y="7554"/>
                      </a:lnTo>
                      <a:lnTo>
                        <a:pt x="7974" y="1050"/>
                      </a:lnTo>
                      <a:lnTo>
                        <a:pt x="7014" y="1"/>
                      </a:lnTo>
                      <a:close/>
                    </a:path>
                  </a:pathLst>
                </a:custGeom>
                <a:solidFill>
                  <a:srgbClr val="40404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0" name="Google Shape;2910;p34"/>
                <p:cNvSpPr/>
                <p:nvPr/>
              </p:nvSpPr>
              <p:spPr>
                <a:xfrm>
                  <a:off x="3471275" y="733425"/>
                  <a:ext cx="217350" cy="20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4" h="8304" extrusionOk="0">
                      <a:moveTo>
                        <a:pt x="7015" y="1"/>
                      </a:moveTo>
                      <a:lnTo>
                        <a:pt x="1" y="6535"/>
                      </a:lnTo>
                      <a:lnTo>
                        <a:pt x="1679" y="8304"/>
                      </a:lnTo>
                      <a:lnTo>
                        <a:pt x="8693" y="1799"/>
                      </a:lnTo>
                      <a:lnTo>
                        <a:pt x="7015" y="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1" name="Google Shape;2911;p34"/>
                <p:cNvSpPr/>
                <p:nvPr/>
              </p:nvSpPr>
              <p:spPr>
                <a:xfrm>
                  <a:off x="3513250" y="777650"/>
                  <a:ext cx="204600" cy="194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84" h="7794" extrusionOk="0">
                      <a:moveTo>
                        <a:pt x="6804" y="0"/>
                      </a:moveTo>
                      <a:lnTo>
                        <a:pt x="0" y="6355"/>
                      </a:lnTo>
                      <a:lnTo>
                        <a:pt x="1349" y="7794"/>
                      </a:lnTo>
                      <a:lnTo>
                        <a:pt x="8183" y="1469"/>
                      </a:lnTo>
                      <a:lnTo>
                        <a:pt x="6804" y="0"/>
                      </a:lnTo>
                      <a:close/>
                    </a:path>
                  </a:pathLst>
                </a:custGeom>
                <a:solidFill>
                  <a:srgbClr val="F5DA0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2" name="Google Shape;2912;p34"/>
                <p:cNvSpPr/>
                <p:nvPr/>
              </p:nvSpPr>
              <p:spPr>
                <a:xfrm>
                  <a:off x="3508000" y="773150"/>
                  <a:ext cx="215075" cy="205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03" h="8214" extrusionOk="0">
                      <a:moveTo>
                        <a:pt x="7044" y="420"/>
                      </a:moveTo>
                      <a:lnTo>
                        <a:pt x="8183" y="1649"/>
                      </a:lnTo>
                      <a:lnTo>
                        <a:pt x="1589" y="7794"/>
                      </a:lnTo>
                      <a:lnTo>
                        <a:pt x="450" y="6535"/>
                      </a:lnTo>
                      <a:lnTo>
                        <a:pt x="7044" y="420"/>
                      </a:lnTo>
                      <a:close/>
                      <a:moveTo>
                        <a:pt x="7044" y="1"/>
                      </a:moveTo>
                      <a:lnTo>
                        <a:pt x="0" y="6535"/>
                      </a:lnTo>
                      <a:lnTo>
                        <a:pt x="1559" y="8214"/>
                      </a:lnTo>
                      <a:lnTo>
                        <a:pt x="8603" y="1679"/>
                      </a:lnTo>
                      <a:lnTo>
                        <a:pt x="7044" y="1"/>
                      </a:lnTo>
                      <a:close/>
                    </a:path>
                  </a:pathLst>
                </a:custGeom>
                <a:solidFill>
                  <a:srgbClr val="FFF1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3" name="Google Shape;2913;p34"/>
                <p:cNvSpPr/>
                <p:nvPr/>
              </p:nvSpPr>
              <p:spPr>
                <a:xfrm>
                  <a:off x="3621900" y="720750"/>
                  <a:ext cx="68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24" extrusionOk="0">
                      <a:moveTo>
                        <a:pt x="110" y="1"/>
                      </a:moveTo>
                      <a:cubicBezTo>
                        <a:pt x="84" y="1"/>
                        <a:pt x="56" y="9"/>
                        <a:pt x="30" y="28"/>
                      </a:cubicBezTo>
                      <a:cubicBezTo>
                        <a:pt x="0" y="58"/>
                        <a:pt x="0" y="148"/>
                        <a:pt x="30" y="178"/>
                      </a:cubicBezTo>
                      <a:cubicBezTo>
                        <a:pt x="60" y="208"/>
                        <a:pt x="90" y="223"/>
                        <a:pt x="120" y="223"/>
                      </a:cubicBezTo>
                      <a:cubicBezTo>
                        <a:pt x="150" y="223"/>
                        <a:pt x="180" y="208"/>
                        <a:pt x="210" y="178"/>
                      </a:cubicBezTo>
                      <a:lnTo>
                        <a:pt x="180" y="178"/>
                      </a:lnTo>
                      <a:cubicBezTo>
                        <a:pt x="274" y="108"/>
                        <a:pt x="203" y="1"/>
                        <a:pt x="11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4" name="Google Shape;2914;p34"/>
                <p:cNvSpPr/>
                <p:nvPr/>
              </p:nvSpPr>
              <p:spPr>
                <a:xfrm>
                  <a:off x="3615900" y="726125"/>
                  <a:ext cx="602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6" extrusionOk="0">
                      <a:moveTo>
                        <a:pt x="121" y="1"/>
                      </a:moveTo>
                      <a:cubicBezTo>
                        <a:pt x="91" y="1"/>
                        <a:pt x="61" y="8"/>
                        <a:pt x="31" y="23"/>
                      </a:cubicBezTo>
                      <a:cubicBezTo>
                        <a:pt x="1" y="83"/>
                        <a:pt x="1" y="143"/>
                        <a:pt x="31" y="203"/>
                      </a:cubicBezTo>
                      <a:cubicBezTo>
                        <a:pt x="61" y="218"/>
                        <a:pt x="91" y="226"/>
                        <a:pt x="121" y="226"/>
                      </a:cubicBezTo>
                      <a:cubicBezTo>
                        <a:pt x="151" y="226"/>
                        <a:pt x="181" y="218"/>
                        <a:pt x="211" y="203"/>
                      </a:cubicBezTo>
                      <a:cubicBezTo>
                        <a:pt x="240" y="143"/>
                        <a:pt x="240" y="83"/>
                        <a:pt x="211" y="23"/>
                      </a:cubicBezTo>
                      <a:cubicBezTo>
                        <a:pt x="181" y="8"/>
                        <a:pt x="151" y="1"/>
                        <a:pt x="1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5" name="Google Shape;2915;p34"/>
                <p:cNvSpPr/>
                <p:nvPr/>
              </p:nvSpPr>
              <p:spPr>
                <a:xfrm>
                  <a:off x="3612500" y="732100"/>
                  <a:ext cx="3425" cy="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98" extrusionOk="0">
                      <a:moveTo>
                        <a:pt x="64" y="1"/>
                      </a:moveTo>
                      <a:cubicBezTo>
                        <a:pt x="1" y="1"/>
                        <a:pt x="1" y="197"/>
                        <a:pt x="64" y="197"/>
                      </a:cubicBezTo>
                      <a:cubicBezTo>
                        <a:pt x="76" y="197"/>
                        <a:pt x="90" y="190"/>
                        <a:pt x="107" y="174"/>
                      </a:cubicBezTo>
                      <a:cubicBezTo>
                        <a:pt x="137" y="144"/>
                        <a:pt x="137" y="54"/>
                        <a:pt x="107" y="24"/>
                      </a:cubicBezTo>
                      <a:cubicBezTo>
                        <a:pt x="90" y="8"/>
                        <a:pt x="76" y="1"/>
                        <a:pt x="6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6" name="Google Shape;2916;p34"/>
                <p:cNvSpPr/>
                <p:nvPr/>
              </p:nvSpPr>
              <p:spPr>
                <a:xfrm>
                  <a:off x="3603925" y="737375"/>
                  <a:ext cx="6000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" h="226" extrusionOk="0">
                      <a:moveTo>
                        <a:pt x="120" y="0"/>
                      </a:moveTo>
                      <a:cubicBezTo>
                        <a:pt x="90" y="0"/>
                        <a:pt x="60" y="8"/>
                        <a:pt x="30" y="23"/>
                      </a:cubicBezTo>
                      <a:cubicBezTo>
                        <a:pt x="0" y="83"/>
                        <a:pt x="0" y="143"/>
                        <a:pt x="30" y="203"/>
                      </a:cubicBezTo>
                      <a:cubicBezTo>
                        <a:pt x="60" y="218"/>
                        <a:pt x="90" y="225"/>
                        <a:pt x="120" y="225"/>
                      </a:cubicBezTo>
                      <a:cubicBezTo>
                        <a:pt x="150" y="225"/>
                        <a:pt x="180" y="218"/>
                        <a:pt x="210" y="203"/>
                      </a:cubicBezTo>
                      <a:cubicBezTo>
                        <a:pt x="240" y="143"/>
                        <a:pt x="240" y="83"/>
                        <a:pt x="210" y="23"/>
                      </a:cubicBezTo>
                      <a:cubicBezTo>
                        <a:pt x="180" y="8"/>
                        <a:pt x="15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7" name="Google Shape;2917;p34"/>
                <p:cNvSpPr/>
                <p:nvPr/>
              </p:nvSpPr>
              <p:spPr>
                <a:xfrm>
                  <a:off x="3597925" y="743225"/>
                  <a:ext cx="68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24" extrusionOk="0">
                      <a:moveTo>
                        <a:pt x="109" y="1"/>
                      </a:moveTo>
                      <a:cubicBezTo>
                        <a:pt x="84" y="1"/>
                        <a:pt x="56" y="9"/>
                        <a:pt x="30" y="29"/>
                      </a:cubicBezTo>
                      <a:cubicBezTo>
                        <a:pt x="0" y="59"/>
                        <a:pt x="0" y="149"/>
                        <a:pt x="30" y="178"/>
                      </a:cubicBezTo>
                      <a:cubicBezTo>
                        <a:pt x="60" y="208"/>
                        <a:pt x="90" y="223"/>
                        <a:pt x="120" y="223"/>
                      </a:cubicBezTo>
                      <a:cubicBezTo>
                        <a:pt x="150" y="223"/>
                        <a:pt x="180" y="208"/>
                        <a:pt x="210" y="178"/>
                      </a:cubicBezTo>
                      <a:lnTo>
                        <a:pt x="180" y="178"/>
                      </a:lnTo>
                      <a:cubicBezTo>
                        <a:pt x="274" y="108"/>
                        <a:pt x="202" y="1"/>
                        <a:pt x="10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8" name="Google Shape;2918;p34"/>
                <p:cNvSpPr/>
                <p:nvPr/>
              </p:nvSpPr>
              <p:spPr>
                <a:xfrm>
                  <a:off x="3591550" y="749150"/>
                  <a:ext cx="6400" cy="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" h="204" extrusionOk="0">
                      <a:moveTo>
                        <a:pt x="140" y="0"/>
                      </a:moveTo>
                      <a:cubicBezTo>
                        <a:pt x="58" y="0"/>
                        <a:pt x="0" y="91"/>
                        <a:pt x="45" y="181"/>
                      </a:cubicBezTo>
                      <a:cubicBezTo>
                        <a:pt x="75" y="196"/>
                        <a:pt x="105" y="204"/>
                        <a:pt x="135" y="204"/>
                      </a:cubicBezTo>
                      <a:cubicBezTo>
                        <a:pt x="165" y="204"/>
                        <a:pt x="195" y="196"/>
                        <a:pt x="225" y="181"/>
                      </a:cubicBezTo>
                      <a:cubicBezTo>
                        <a:pt x="255" y="121"/>
                        <a:pt x="255" y="61"/>
                        <a:pt x="225" y="31"/>
                      </a:cubicBezTo>
                      <a:cubicBezTo>
                        <a:pt x="196" y="9"/>
                        <a:pt x="167" y="0"/>
                        <a:pt x="14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19" name="Google Shape;2919;p34"/>
                <p:cNvSpPr/>
                <p:nvPr/>
              </p:nvSpPr>
              <p:spPr>
                <a:xfrm>
                  <a:off x="3585925" y="754475"/>
                  <a:ext cx="68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24" extrusionOk="0">
                      <a:moveTo>
                        <a:pt x="110" y="1"/>
                      </a:moveTo>
                      <a:cubicBezTo>
                        <a:pt x="84" y="1"/>
                        <a:pt x="57" y="9"/>
                        <a:pt x="31" y="28"/>
                      </a:cubicBezTo>
                      <a:cubicBezTo>
                        <a:pt x="1" y="58"/>
                        <a:pt x="1" y="148"/>
                        <a:pt x="31" y="178"/>
                      </a:cubicBezTo>
                      <a:cubicBezTo>
                        <a:pt x="61" y="208"/>
                        <a:pt x="91" y="223"/>
                        <a:pt x="117" y="223"/>
                      </a:cubicBezTo>
                      <a:cubicBezTo>
                        <a:pt x="143" y="223"/>
                        <a:pt x="166" y="208"/>
                        <a:pt x="181" y="178"/>
                      </a:cubicBezTo>
                      <a:cubicBezTo>
                        <a:pt x="274" y="108"/>
                        <a:pt x="203" y="1"/>
                        <a:pt x="11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0" name="Google Shape;2920;p34"/>
                <p:cNvSpPr/>
                <p:nvPr/>
              </p:nvSpPr>
              <p:spPr>
                <a:xfrm>
                  <a:off x="3578975" y="760375"/>
                  <a:ext cx="6975" cy="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05" extrusionOk="0">
                      <a:moveTo>
                        <a:pt x="160" y="1"/>
                      </a:moveTo>
                      <a:cubicBezTo>
                        <a:pt x="70" y="1"/>
                        <a:pt x="1" y="91"/>
                        <a:pt x="69" y="182"/>
                      </a:cubicBezTo>
                      <a:cubicBezTo>
                        <a:pt x="99" y="197"/>
                        <a:pt x="129" y="204"/>
                        <a:pt x="159" y="204"/>
                      </a:cubicBezTo>
                      <a:cubicBezTo>
                        <a:pt x="189" y="204"/>
                        <a:pt x="219" y="197"/>
                        <a:pt x="249" y="182"/>
                      </a:cubicBezTo>
                      <a:cubicBezTo>
                        <a:pt x="279" y="122"/>
                        <a:pt x="279" y="62"/>
                        <a:pt x="249" y="32"/>
                      </a:cubicBezTo>
                      <a:cubicBezTo>
                        <a:pt x="219" y="10"/>
                        <a:pt x="188" y="1"/>
                        <a:pt x="16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1" name="Google Shape;2921;p34"/>
                <p:cNvSpPr/>
                <p:nvPr/>
              </p:nvSpPr>
              <p:spPr>
                <a:xfrm>
                  <a:off x="3573950" y="765725"/>
                  <a:ext cx="6850" cy="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4" h="223" extrusionOk="0">
                      <a:moveTo>
                        <a:pt x="109" y="0"/>
                      </a:moveTo>
                      <a:cubicBezTo>
                        <a:pt x="84" y="0"/>
                        <a:pt x="56" y="8"/>
                        <a:pt x="30" y="28"/>
                      </a:cubicBezTo>
                      <a:cubicBezTo>
                        <a:pt x="0" y="58"/>
                        <a:pt x="0" y="148"/>
                        <a:pt x="30" y="178"/>
                      </a:cubicBezTo>
                      <a:cubicBezTo>
                        <a:pt x="45" y="208"/>
                        <a:pt x="75" y="223"/>
                        <a:pt x="105" y="223"/>
                      </a:cubicBezTo>
                      <a:cubicBezTo>
                        <a:pt x="135" y="223"/>
                        <a:pt x="165" y="208"/>
                        <a:pt x="180" y="178"/>
                      </a:cubicBezTo>
                      <a:cubicBezTo>
                        <a:pt x="274" y="107"/>
                        <a:pt x="202" y="0"/>
                        <a:pt x="10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2" name="Google Shape;2922;p34"/>
                <p:cNvSpPr/>
                <p:nvPr/>
              </p:nvSpPr>
              <p:spPr>
                <a:xfrm>
                  <a:off x="3567000" y="771625"/>
                  <a:ext cx="6975" cy="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04" extrusionOk="0">
                      <a:moveTo>
                        <a:pt x="159" y="0"/>
                      </a:moveTo>
                      <a:cubicBezTo>
                        <a:pt x="69" y="0"/>
                        <a:pt x="0" y="91"/>
                        <a:pt x="68" y="182"/>
                      </a:cubicBezTo>
                      <a:cubicBezTo>
                        <a:pt x="98" y="197"/>
                        <a:pt x="128" y="204"/>
                        <a:pt x="154" y="204"/>
                      </a:cubicBezTo>
                      <a:cubicBezTo>
                        <a:pt x="181" y="204"/>
                        <a:pt x="203" y="197"/>
                        <a:pt x="218" y="182"/>
                      </a:cubicBezTo>
                      <a:cubicBezTo>
                        <a:pt x="278" y="122"/>
                        <a:pt x="278" y="62"/>
                        <a:pt x="248" y="32"/>
                      </a:cubicBezTo>
                      <a:cubicBezTo>
                        <a:pt x="219" y="10"/>
                        <a:pt x="188" y="0"/>
                        <a:pt x="15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3" name="Google Shape;2923;p34"/>
                <p:cNvSpPr/>
                <p:nvPr/>
              </p:nvSpPr>
              <p:spPr>
                <a:xfrm>
                  <a:off x="3561200" y="776950"/>
                  <a:ext cx="702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24" extrusionOk="0">
                      <a:moveTo>
                        <a:pt x="124" y="1"/>
                      </a:moveTo>
                      <a:cubicBezTo>
                        <a:pt x="102" y="1"/>
                        <a:pt x="80" y="9"/>
                        <a:pt x="61" y="28"/>
                      </a:cubicBezTo>
                      <a:cubicBezTo>
                        <a:pt x="1" y="58"/>
                        <a:pt x="1" y="148"/>
                        <a:pt x="61" y="178"/>
                      </a:cubicBezTo>
                      <a:cubicBezTo>
                        <a:pt x="76" y="208"/>
                        <a:pt x="105" y="223"/>
                        <a:pt x="135" y="223"/>
                      </a:cubicBezTo>
                      <a:cubicBezTo>
                        <a:pt x="165" y="223"/>
                        <a:pt x="195" y="208"/>
                        <a:pt x="210" y="178"/>
                      </a:cubicBezTo>
                      <a:cubicBezTo>
                        <a:pt x="281" y="108"/>
                        <a:pt x="204" y="1"/>
                        <a:pt x="12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4" name="Google Shape;2924;p34"/>
                <p:cNvSpPr/>
                <p:nvPr/>
              </p:nvSpPr>
              <p:spPr>
                <a:xfrm>
                  <a:off x="3555000" y="782850"/>
                  <a:ext cx="6975" cy="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05" extrusionOk="0">
                      <a:moveTo>
                        <a:pt x="159" y="1"/>
                      </a:moveTo>
                      <a:cubicBezTo>
                        <a:pt x="70" y="1"/>
                        <a:pt x="1" y="91"/>
                        <a:pt x="69" y="182"/>
                      </a:cubicBezTo>
                      <a:cubicBezTo>
                        <a:pt x="84" y="197"/>
                        <a:pt x="114" y="205"/>
                        <a:pt x="144" y="205"/>
                      </a:cubicBezTo>
                      <a:cubicBezTo>
                        <a:pt x="174" y="205"/>
                        <a:pt x="204" y="197"/>
                        <a:pt x="219" y="182"/>
                      </a:cubicBezTo>
                      <a:cubicBezTo>
                        <a:pt x="279" y="122"/>
                        <a:pt x="279" y="62"/>
                        <a:pt x="249" y="32"/>
                      </a:cubicBezTo>
                      <a:cubicBezTo>
                        <a:pt x="219" y="10"/>
                        <a:pt x="188" y="1"/>
                        <a:pt x="15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5" name="Google Shape;2925;p34"/>
                <p:cNvSpPr/>
                <p:nvPr/>
              </p:nvSpPr>
              <p:spPr>
                <a:xfrm>
                  <a:off x="3549200" y="788200"/>
                  <a:ext cx="7050" cy="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23" extrusionOk="0">
                      <a:moveTo>
                        <a:pt x="125" y="0"/>
                      </a:moveTo>
                      <a:cubicBezTo>
                        <a:pt x="103" y="0"/>
                        <a:pt x="80" y="9"/>
                        <a:pt x="61" y="28"/>
                      </a:cubicBezTo>
                      <a:cubicBezTo>
                        <a:pt x="1" y="58"/>
                        <a:pt x="1" y="148"/>
                        <a:pt x="61" y="178"/>
                      </a:cubicBezTo>
                      <a:cubicBezTo>
                        <a:pt x="76" y="208"/>
                        <a:pt x="106" y="223"/>
                        <a:pt x="136" y="223"/>
                      </a:cubicBezTo>
                      <a:cubicBezTo>
                        <a:pt x="166" y="223"/>
                        <a:pt x="196" y="208"/>
                        <a:pt x="211" y="178"/>
                      </a:cubicBezTo>
                      <a:cubicBezTo>
                        <a:pt x="281" y="108"/>
                        <a:pt x="205" y="0"/>
                        <a:pt x="12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6" name="Google Shape;2926;p34"/>
                <p:cNvSpPr/>
                <p:nvPr/>
              </p:nvSpPr>
              <p:spPr>
                <a:xfrm>
                  <a:off x="3545775" y="793775"/>
                  <a:ext cx="4200" cy="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" h="210" extrusionOk="0">
                      <a:moveTo>
                        <a:pt x="72" y="0"/>
                      </a:moveTo>
                      <a:cubicBezTo>
                        <a:pt x="0" y="0"/>
                        <a:pt x="0" y="209"/>
                        <a:pt x="72" y="209"/>
                      </a:cubicBezTo>
                      <a:cubicBezTo>
                        <a:pt x="83" y="209"/>
                        <a:pt x="94" y="205"/>
                        <a:pt x="108" y="195"/>
                      </a:cubicBezTo>
                      <a:cubicBezTo>
                        <a:pt x="168" y="135"/>
                        <a:pt x="168" y="75"/>
                        <a:pt x="108" y="15"/>
                      </a:cubicBezTo>
                      <a:cubicBezTo>
                        <a:pt x="94" y="5"/>
                        <a:pt x="83" y="0"/>
                        <a:pt x="7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7" name="Google Shape;2927;p34"/>
                <p:cNvSpPr/>
                <p:nvPr/>
              </p:nvSpPr>
              <p:spPr>
                <a:xfrm>
                  <a:off x="3537225" y="799425"/>
                  <a:ext cx="702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24" extrusionOk="0">
                      <a:moveTo>
                        <a:pt x="124" y="1"/>
                      </a:moveTo>
                      <a:cubicBezTo>
                        <a:pt x="102" y="1"/>
                        <a:pt x="80" y="9"/>
                        <a:pt x="60" y="29"/>
                      </a:cubicBezTo>
                      <a:cubicBezTo>
                        <a:pt x="0" y="59"/>
                        <a:pt x="0" y="149"/>
                        <a:pt x="60" y="179"/>
                      </a:cubicBezTo>
                      <a:cubicBezTo>
                        <a:pt x="75" y="209"/>
                        <a:pt x="98" y="224"/>
                        <a:pt x="124" y="224"/>
                      </a:cubicBezTo>
                      <a:cubicBezTo>
                        <a:pt x="150" y="224"/>
                        <a:pt x="180" y="209"/>
                        <a:pt x="210" y="179"/>
                      </a:cubicBezTo>
                      <a:cubicBezTo>
                        <a:pt x="281" y="108"/>
                        <a:pt x="204" y="1"/>
                        <a:pt x="12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8" name="Google Shape;2928;p34"/>
                <p:cNvSpPr/>
                <p:nvPr/>
              </p:nvSpPr>
              <p:spPr>
                <a:xfrm>
                  <a:off x="3531025" y="805350"/>
                  <a:ext cx="6975" cy="5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04" extrusionOk="0">
                      <a:moveTo>
                        <a:pt x="159" y="0"/>
                      </a:moveTo>
                      <a:cubicBezTo>
                        <a:pt x="70" y="0"/>
                        <a:pt x="1" y="91"/>
                        <a:pt x="69" y="181"/>
                      </a:cubicBezTo>
                      <a:cubicBezTo>
                        <a:pt x="84" y="196"/>
                        <a:pt x="114" y="204"/>
                        <a:pt x="143" y="204"/>
                      </a:cubicBezTo>
                      <a:cubicBezTo>
                        <a:pt x="173" y="204"/>
                        <a:pt x="203" y="196"/>
                        <a:pt x="218" y="181"/>
                      </a:cubicBezTo>
                      <a:cubicBezTo>
                        <a:pt x="278" y="121"/>
                        <a:pt x="278" y="61"/>
                        <a:pt x="248" y="31"/>
                      </a:cubicBezTo>
                      <a:cubicBezTo>
                        <a:pt x="219" y="10"/>
                        <a:pt x="188" y="0"/>
                        <a:pt x="15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29" name="Google Shape;2929;p34"/>
                <p:cNvSpPr/>
                <p:nvPr/>
              </p:nvSpPr>
              <p:spPr>
                <a:xfrm>
                  <a:off x="3525225" y="810675"/>
                  <a:ext cx="68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24" extrusionOk="0">
                      <a:moveTo>
                        <a:pt x="110" y="1"/>
                      </a:moveTo>
                      <a:cubicBezTo>
                        <a:pt x="84" y="1"/>
                        <a:pt x="57" y="9"/>
                        <a:pt x="31" y="28"/>
                      </a:cubicBezTo>
                      <a:cubicBezTo>
                        <a:pt x="1" y="58"/>
                        <a:pt x="1" y="148"/>
                        <a:pt x="31" y="178"/>
                      </a:cubicBezTo>
                      <a:cubicBezTo>
                        <a:pt x="61" y="208"/>
                        <a:pt x="91" y="223"/>
                        <a:pt x="121" y="223"/>
                      </a:cubicBezTo>
                      <a:cubicBezTo>
                        <a:pt x="151" y="223"/>
                        <a:pt x="181" y="208"/>
                        <a:pt x="211" y="178"/>
                      </a:cubicBezTo>
                      <a:lnTo>
                        <a:pt x="181" y="178"/>
                      </a:lnTo>
                      <a:cubicBezTo>
                        <a:pt x="275" y="108"/>
                        <a:pt x="203" y="1"/>
                        <a:pt x="11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0" name="Google Shape;2930;p34"/>
                <p:cNvSpPr/>
                <p:nvPr/>
              </p:nvSpPr>
              <p:spPr>
                <a:xfrm>
                  <a:off x="3521825" y="816075"/>
                  <a:ext cx="342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224" extrusionOk="0">
                      <a:moveTo>
                        <a:pt x="67" y="0"/>
                      </a:moveTo>
                      <a:cubicBezTo>
                        <a:pt x="0" y="0"/>
                        <a:pt x="0" y="224"/>
                        <a:pt x="67" y="224"/>
                      </a:cubicBezTo>
                      <a:cubicBezTo>
                        <a:pt x="78" y="224"/>
                        <a:pt x="92" y="217"/>
                        <a:pt x="107" y="202"/>
                      </a:cubicBezTo>
                      <a:cubicBezTo>
                        <a:pt x="137" y="142"/>
                        <a:pt x="137" y="82"/>
                        <a:pt x="107" y="22"/>
                      </a:cubicBezTo>
                      <a:cubicBezTo>
                        <a:pt x="92" y="7"/>
                        <a:pt x="78" y="0"/>
                        <a:pt x="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1" name="Google Shape;2931;p34"/>
                <p:cNvSpPr/>
                <p:nvPr/>
              </p:nvSpPr>
              <p:spPr>
                <a:xfrm>
                  <a:off x="3512500" y="822000"/>
                  <a:ext cx="7075" cy="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20" extrusionOk="0">
                      <a:moveTo>
                        <a:pt x="117" y="0"/>
                      </a:moveTo>
                      <a:cubicBezTo>
                        <a:pt x="97" y="0"/>
                        <a:pt x="78" y="7"/>
                        <a:pt x="60" y="25"/>
                      </a:cubicBezTo>
                      <a:cubicBezTo>
                        <a:pt x="0" y="55"/>
                        <a:pt x="0" y="145"/>
                        <a:pt x="60" y="175"/>
                      </a:cubicBezTo>
                      <a:cubicBezTo>
                        <a:pt x="75" y="205"/>
                        <a:pt x="105" y="220"/>
                        <a:pt x="135" y="220"/>
                      </a:cubicBezTo>
                      <a:cubicBezTo>
                        <a:pt x="165" y="220"/>
                        <a:pt x="195" y="205"/>
                        <a:pt x="210" y="175"/>
                      </a:cubicBezTo>
                      <a:cubicBezTo>
                        <a:pt x="283" y="126"/>
                        <a:pt x="199" y="0"/>
                        <a:pt x="11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2" name="Google Shape;2932;p34"/>
                <p:cNvSpPr/>
                <p:nvPr/>
              </p:nvSpPr>
              <p:spPr>
                <a:xfrm>
                  <a:off x="3509825" y="827300"/>
                  <a:ext cx="3450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" h="225" extrusionOk="0">
                      <a:moveTo>
                        <a:pt x="67" y="1"/>
                      </a:moveTo>
                      <a:cubicBezTo>
                        <a:pt x="1" y="1"/>
                        <a:pt x="1" y="224"/>
                        <a:pt x="67" y="224"/>
                      </a:cubicBezTo>
                      <a:cubicBezTo>
                        <a:pt x="79" y="224"/>
                        <a:pt x="92" y="218"/>
                        <a:pt x="107" y="203"/>
                      </a:cubicBezTo>
                      <a:cubicBezTo>
                        <a:pt x="137" y="143"/>
                        <a:pt x="137" y="83"/>
                        <a:pt x="107" y="23"/>
                      </a:cubicBezTo>
                      <a:cubicBezTo>
                        <a:pt x="92" y="7"/>
                        <a:pt x="79" y="1"/>
                        <a:pt x="6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3" name="Google Shape;2933;p34"/>
                <p:cNvSpPr/>
                <p:nvPr/>
              </p:nvSpPr>
              <p:spPr>
                <a:xfrm>
                  <a:off x="3501250" y="833225"/>
                  <a:ext cx="6950" cy="5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" h="221" extrusionOk="0">
                      <a:moveTo>
                        <a:pt x="90" y="1"/>
                      </a:moveTo>
                      <a:cubicBezTo>
                        <a:pt x="69" y="1"/>
                        <a:pt x="48" y="8"/>
                        <a:pt x="31" y="26"/>
                      </a:cubicBezTo>
                      <a:cubicBezTo>
                        <a:pt x="1" y="56"/>
                        <a:pt x="1" y="145"/>
                        <a:pt x="31" y="175"/>
                      </a:cubicBezTo>
                      <a:cubicBezTo>
                        <a:pt x="61" y="205"/>
                        <a:pt x="91" y="220"/>
                        <a:pt x="121" y="220"/>
                      </a:cubicBezTo>
                      <a:cubicBezTo>
                        <a:pt x="151" y="220"/>
                        <a:pt x="180" y="205"/>
                        <a:pt x="210" y="175"/>
                      </a:cubicBezTo>
                      <a:lnTo>
                        <a:pt x="180" y="175"/>
                      </a:lnTo>
                      <a:cubicBezTo>
                        <a:pt x="277" y="127"/>
                        <a:pt x="179" y="1"/>
                        <a:pt x="9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4" name="Google Shape;2934;p34"/>
                <p:cNvSpPr/>
                <p:nvPr/>
              </p:nvSpPr>
              <p:spPr>
                <a:xfrm>
                  <a:off x="3494875" y="839050"/>
                  <a:ext cx="6400" cy="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" h="205" extrusionOk="0">
                      <a:moveTo>
                        <a:pt x="140" y="1"/>
                      </a:moveTo>
                      <a:cubicBezTo>
                        <a:pt x="58" y="1"/>
                        <a:pt x="0" y="92"/>
                        <a:pt x="46" y="182"/>
                      </a:cubicBezTo>
                      <a:cubicBezTo>
                        <a:pt x="76" y="197"/>
                        <a:pt x="106" y="205"/>
                        <a:pt x="136" y="205"/>
                      </a:cubicBezTo>
                      <a:cubicBezTo>
                        <a:pt x="166" y="205"/>
                        <a:pt x="196" y="197"/>
                        <a:pt x="226" y="182"/>
                      </a:cubicBezTo>
                      <a:cubicBezTo>
                        <a:pt x="256" y="122"/>
                        <a:pt x="256" y="62"/>
                        <a:pt x="226" y="32"/>
                      </a:cubicBezTo>
                      <a:cubicBezTo>
                        <a:pt x="196" y="10"/>
                        <a:pt x="167" y="1"/>
                        <a:pt x="14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5" name="Google Shape;2935;p34"/>
                <p:cNvSpPr/>
                <p:nvPr/>
              </p:nvSpPr>
              <p:spPr>
                <a:xfrm>
                  <a:off x="3489275" y="843975"/>
                  <a:ext cx="6000" cy="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" h="240" extrusionOk="0">
                      <a:moveTo>
                        <a:pt x="116" y="0"/>
                      </a:moveTo>
                      <a:cubicBezTo>
                        <a:pt x="90" y="0"/>
                        <a:pt x="60" y="15"/>
                        <a:pt x="30" y="45"/>
                      </a:cubicBezTo>
                      <a:cubicBezTo>
                        <a:pt x="0" y="75"/>
                        <a:pt x="0" y="165"/>
                        <a:pt x="30" y="195"/>
                      </a:cubicBezTo>
                      <a:cubicBezTo>
                        <a:pt x="60" y="225"/>
                        <a:pt x="90" y="240"/>
                        <a:pt x="120" y="240"/>
                      </a:cubicBezTo>
                      <a:cubicBezTo>
                        <a:pt x="150" y="240"/>
                        <a:pt x="180" y="225"/>
                        <a:pt x="210" y="195"/>
                      </a:cubicBezTo>
                      <a:cubicBezTo>
                        <a:pt x="240" y="165"/>
                        <a:pt x="240" y="75"/>
                        <a:pt x="180" y="45"/>
                      </a:cubicBezTo>
                      <a:cubicBezTo>
                        <a:pt x="165" y="15"/>
                        <a:pt x="142" y="0"/>
                        <a:pt x="11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6" name="Google Shape;2936;p34"/>
                <p:cNvSpPr/>
                <p:nvPr/>
              </p:nvSpPr>
              <p:spPr>
                <a:xfrm>
                  <a:off x="3482250" y="849650"/>
                  <a:ext cx="70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1" extrusionOk="0">
                      <a:moveTo>
                        <a:pt x="173" y="1"/>
                      </a:moveTo>
                      <a:cubicBezTo>
                        <a:pt x="78" y="1"/>
                        <a:pt x="0" y="113"/>
                        <a:pt x="71" y="208"/>
                      </a:cubicBezTo>
                      <a:cubicBezTo>
                        <a:pt x="101" y="223"/>
                        <a:pt x="131" y="230"/>
                        <a:pt x="157" y="230"/>
                      </a:cubicBezTo>
                      <a:cubicBezTo>
                        <a:pt x="184" y="230"/>
                        <a:pt x="206" y="223"/>
                        <a:pt x="221" y="208"/>
                      </a:cubicBezTo>
                      <a:cubicBezTo>
                        <a:pt x="281" y="148"/>
                        <a:pt x="281" y="88"/>
                        <a:pt x="251" y="28"/>
                      </a:cubicBezTo>
                      <a:cubicBezTo>
                        <a:pt x="226" y="9"/>
                        <a:pt x="199" y="1"/>
                        <a:pt x="17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7" name="Google Shape;2937;p34"/>
                <p:cNvSpPr/>
                <p:nvPr/>
              </p:nvSpPr>
              <p:spPr>
                <a:xfrm>
                  <a:off x="3479125" y="855750"/>
                  <a:ext cx="4175" cy="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" h="197" extrusionOk="0">
                      <a:moveTo>
                        <a:pt x="64" y="1"/>
                      </a:moveTo>
                      <a:cubicBezTo>
                        <a:pt x="1" y="1"/>
                        <a:pt x="1" y="197"/>
                        <a:pt x="64" y="197"/>
                      </a:cubicBezTo>
                      <a:cubicBezTo>
                        <a:pt x="76" y="197"/>
                        <a:pt x="90" y="190"/>
                        <a:pt x="106" y="174"/>
                      </a:cubicBezTo>
                      <a:cubicBezTo>
                        <a:pt x="166" y="144"/>
                        <a:pt x="166" y="54"/>
                        <a:pt x="106" y="24"/>
                      </a:cubicBezTo>
                      <a:cubicBezTo>
                        <a:pt x="90" y="7"/>
                        <a:pt x="76" y="1"/>
                        <a:pt x="6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8" name="Google Shape;2938;p34"/>
                <p:cNvSpPr/>
                <p:nvPr/>
              </p:nvSpPr>
              <p:spPr>
                <a:xfrm>
                  <a:off x="3470250" y="860900"/>
                  <a:ext cx="7050" cy="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0" extrusionOk="0">
                      <a:moveTo>
                        <a:pt x="173" y="0"/>
                      </a:moveTo>
                      <a:cubicBezTo>
                        <a:pt x="79" y="0"/>
                        <a:pt x="1" y="113"/>
                        <a:pt x="72" y="207"/>
                      </a:cubicBezTo>
                      <a:cubicBezTo>
                        <a:pt x="87" y="222"/>
                        <a:pt x="117" y="230"/>
                        <a:pt x="147" y="230"/>
                      </a:cubicBezTo>
                      <a:cubicBezTo>
                        <a:pt x="177" y="230"/>
                        <a:pt x="207" y="222"/>
                        <a:pt x="222" y="207"/>
                      </a:cubicBezTo>
                      <a:cubicBezTo>
                        <a:pt x="281" y="147"/>
                        <a:pt x="281" y="88"/>
                        <a:pt x="251" y="28"/>
                      </a:cubicBezTo>
                      <a:cubicBezTo>
                        <a:pt x="226" y="8"/>
                        <a:pt x="199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9" name="Google Shape;2939;p34"/>
                <p:cNvSpPr/>
                <p:nvPr/>
              </p:nvSpPr>
              <p:spPr>
                <a:xfrm>
                  <a:off x="3467125" y="867000"/>
                  <a:ext cx="4175" cy="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" h="197" extrusionOk="0">
                      <a:moveTo>
                        <a:pt x="64" y="0"/>
                      </a:moveTo>
                      <a:cubicBezTo>
                        <a:pt x="1" y="0"/>
                        <a:pt x="1" y="196"/>
                        <a:pt x="64" y="196"/>
                      </a:cubicBezTo>
                      <a:cubicBezTo>
                        <a:pt x="76" y="196"/>
                        <a:pt x="90" y="190"/>
                        <a:pt x="107" y="173"/>
                      </a:cubicBezTo>
                      <a:cubicBezTo>
                        <a:pt x="167" y="143"/>
                        <a:pt x="167" y="53"/>
                        <a:pt x="107" y="23"/>
                      </a:cubicBezTo>
                      <a:cubicBezTo>
                        <a:pt x="90" y="7"/>
                        <a:pt x="76" y="0"/>
                        <a:pt x="6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0" name="Google Shape;2940;p34"/>
                <p:cNvSpPr/>
                <p:nvPr/>
              </p:nvSpPr>
              <p:spPr>
                <a:xfrm>
                  <a:off x="3458275" y="872125"/>
                  <a:ext cx="702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31" extrusionOk="0">
                      <a:moveTo>
                        <a:pt x="173" y="1"/>
                      </a:moveTo>
                      <a:cubicBezTo>
                        <a:pt x="78" y="1"/>
                        <a:pt x="0" y="114"/>
                        <a:pt x="71" y="208"/>
                      </a:cubicBezTo>
                      <a:cubicBezTo>
                        <a:pt x="86" y="223"/>
                        <a:pt x="116" y="231"/>
                        <a:pt x="146" y="231"/>
                      </a:cubicBezTo>
                      <a:cubicBezTo>
                        <a:pt x="176" y="231"/>
                        <a:pt x="206" y="223"/>
                        <a:pt x="221" y="208"/>
                      </a:cubicBezTo>
                      <a:cubicBezTo>
                        <a:pt x="281" y="148"/>
                        <a:pt x="281" y="88"/>
                        <a:pt x="251" y="28"/>
                      </a:cubicBezTo>
                      <a:cubicBezTo>
                        <a:pt x="225" y="9"/>
                        <a:pt x="198" y="1"/>
                        <a:pt x="17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1" name="Google Shape;2941;p34"/>
                <p:cNvSpPr/>
                <p:nvPr/>
              </p:nvSpPr>
              <p:spPr>
                <a:xfrm>
                  <a:off x="3628950" y="725575"/>
                  <a:ext cx="3475" cy="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" h="210" extrusionOk="0">
                      <a:moveTo>
                        <a:pt x="72" y="1"/>
                      </a:moveTo>
                      <a:cubicBezTo>
                        <a:pt x="0" y="1"/>
                        <a:pt x="0" y="210"/>
                        <a:pt x="72" y="210"/>
                      </a:cubicBezTo>
                      <a:cubicBezTo>
                        <a:pt x="83" y="210"/>
                        <a:pt x="95" y="205"/>
                        <a:pt x="108" y="195"/>
                      </a:cubicBezTo>
                      <a:cubicBezTo>
                        <a:pt x="138" y="135"/>
                        <a:pt x="138" y="75"/>
                        <a:pt x="108" y="15"/>
                      </a:cubicBezTo>
                      <a:cubicBezTo>
                        <a:pt x="95" y="5"/>
                        <a:pt x="83" y="1"/>
                        <a:pt x="7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2" name="Google Shape;2942;p34"/>
                <p:cNvSpPr/>
                <p:nvPr/>
              </p:nvSpPr>
              <p:spPr>
                <a:xfrm>
                  <a:off x="3620150" y="731250"/>
                  <a:ext cx="6275" cy="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" h="223" extrusionOk="0">
                      <a:moveTo>
                        <a:pt x="156" y="0"/>
                      </a:moveTo>
                      <a:cubicBezTo>
                        <a:pt x="77" y="0"/>
                        <a:pt x="0" y="107"/>
                        <a:pt x="70" y="178"/>
                      </a:cubicBezTo>
                      <a:cubicBezTo>
                        <a:pt x="85" y="208"/>
                        <a:pt x="108" y="223"/>
                        <a:pt x="134" y="223"/>
                      </a:cubicBezTo>
                      <a:cubicBezTo>
                        <a:pt x="160" y="223"/>
                        <a:pt x="190" y="208"/>
                        <a:pt x="220" y="178"/>
                      </a:cubicBezTo>
                      <a:cubicBezTo>
                        <a:pt x="250" y="148"/>
                        <a:pt x="250" y="88"/>
                        <a:pt x="220" y="28"/>
                      </a:cubicBezTo>
                      <a:cubicBezTo>
                        <a:pt x="201" y="9"/>
                        <a:pt x="179" y="0"/>
                        <a:pt x="15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3" name="Google Shape;2943;p34"/>
                <p:cNvSpPr/>
                <p:nvPr/>
              </p:nvSpPr>
              <p:spPr>
                <a:xfrm>
                  <a:off x="3616950" y="736825"/>
                  <a:ext cx="3475" cy="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" h="210" extrusionOk="0">
                      <a:moveTo>
                        <a:pt x="73" y="0"/>
                      </a:moveTo>
                      <a:cubicBezTo>
                        <a:pt x="1" y="0"/>
                        <a:pt x="1" y="209"/>
                        <a:pt x="73" y="209"/>
                      </a:cubicBezTo>
                      <a:cubicBezTo>
                        <a:pt x="83" y="209"/>
                        <a:pt x="95" y="205"/>
                        <a:pt x="109" y="195"/>
                      </a:cubicBezTo>
                      <a:cubicBezTo>
                        <a:pt x="139" y="135"/>
                        <a:pt x="139" y="75"/>
                        <a:pt x="109" y="15"/>
                      </a:cubicBezTo>
                      <a:cubicBezTo>
                        <a:pt x="95" y="5"/>
                        <a:pt x="83" y="0"/>
                        <a:pt x="7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4" name="Google Shape;2944;p34"/>
                <p:cNvSpPr/>
                <p:nvPr/>
              </p:nvSpPr>
              <p:spPr>
                <a:xfrm>
                  <a:off x="3607975" y="742475"/>
                  <a:ext cx="6450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24" extrusionOk="0">
                      <a:moveTo>
                        <a:pt x="152" y="1"/>
                      </a:moveTo>
                      <a:cubicBezTo>
                        <a:pt x="64" y="1"/>
                        <a:pt x="1" y="108"/>
                        <a:pt x="48" y="179"/>
                      </a:cubicBezTo>
                      <a:cubicBezTo>
                        <a:pt x="78" y="208"/>
                        <a:pt x="108" y="223"/>
                        <a:pt x="138" y="223"/>
                      </a:cubicBezTo>
                      <a:cubicBezTo>
                        <a:pt x="168" y="223"/>
                        <a:pt x="198" y="208"/>
                        <a:pt x="228" y="179"/>
                      </a:cubicBezTo>
                      <a:cubicBezTo>
                        <a:pt x="258" y="149"/>
                        <a:pt x="258" y="89"/>
                        <a:pt x="228" y="29"/>
                      </a:cubicBezTo>
                      <a:cubicBezTo>
                        <a:pt x="202" y="9"/>
                        <a:pt x="176" y="1"/>
                        <a:pt x="152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5" name="Google Shape;2945;p34"/>
                <p:cNvSpPr/>
                <p:nvPr/>
              </p:nvSpPr>
              <p:spPr>
                <a:xfrm>
                  <a:off x="3602425" y="748175"/>
                  <a:ext cx="6800" cy="5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" h="213" extrusionOk="0">
                      <a:moveTo>
                        <a:pt x="116" y="1"/>
                      </a:moveTo>
                      <a:cubicBezTo>
                        <a:pt x="88" y="1"/>
                        <a:pt x="58" y="12"/>
                        <a:pt x="30" y="40"/>
                      </a:cubicBezTo>
                      <a:cubicBezTo>
                        <a:pt x="0" y="70"/>
                        <a:pt x="0" y="130"/>
                        <a:pt x="30" y="190"/>
                      </a:cubicBezTo>
                      <a:cubicBezTo>
                        <a:pt x="60" y="205"/>
                        <a:pt x="90" y="213"/>
                        <a:pt x="120" y="213"/>
                      </a:cubicBezTo>
                      <a:cubicBezTo>
                        <a:pt x="150" y="213"/>
                        <a:pt x="180" y="205"/>
                        <a:pt x="210" y="190"/>
                      </a:cubicBezTo>
                      <a:lnTo>
                        <a:pt x="180" y="190"/>
                      </a:lnTo>
                      <a:cubicBezTo>
                        <a:pt x="272" y="122"/>
                        <a:pt x="206" y="1"/>
                        <a:pt x="11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6" name="Google Shape;2946;p34"/>
                <p:cNvSpPr/>
                <p:nvPr/>
              </p:nvSpPr>
              <p:spPr>
                <a:xfrm>
                  <a:off x="3596425" y="75330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20" y="0"/>
                      </a:moveTo>
                      <a:cubicBezTo>
                        <a:pt x="90" y="0"/>
                        <a:pt x="60" y="15"/>
                        <a:pt x="30" y="45"/>
                      </a:cubicBezTo>
                      <a:cubicBezTo>
                        <a:pt x="0" y="75"/>
                        <a:pt x="0" y="165"/>
                        <a:pt x="30" y="195"/>
                      </a:cubicBezTo>
                      <a:cubicBezTo>
                        <a:pt x="60" y="225"/>
                        <a:pt x="90" y="240"/>
                        <a:pt x="120" y="240"/>
                      </a:cubicBezTo>
                      <a:cubicBezTo>
                        <a:pt x="150" y="240"/>
                        <a:pt x="180" y="225"/>
                        <a:pt x="210" y="195"/>
                      </a:cubicBezTo>
                      <a:cubicBezTo>
                        <a:pt x="240" y="165"/>
                        <a:pt x="240" y="75"/>
                        <a:pt x="210" y="45"/>
                      </a:cubicBezTo>
                      <a:cubicBezTo>
                        <a:pt x="180" y="15"/>
                        <a:pt x="15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7" name="Google Shape;2947;p34"/>
                <p:cNvSpPr/>
                <p:nvPr/>
              </p:nvSpPr>
              <p:spPr>
                <a:xfrm>
                  <a:off x="3590425" y="759100"/>
                  <a:ext cx="602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6" extrusionOk="0">
                      <a:moveTo>
                        <a:pt x="120" y="1"/>
                      </a:moveTo>
                      <a:cubicBezTo>
                        <a:pt x="90" y="1"/>
                        <a:pt x="61" y="8"/>
                        <a:pt x="31" y="23"/>
                      </a:cubicBezTo>
                      <a:cubicBezTo>
                        <a:pt x="1" y="83"/>
                        <a:pt x="1" y="143"/>
                        <a:pt x="31" y="203"/>
                      </a:cubicBezTo>
                      <a:cubicBezTo>
                        <a:pt x="61" y="218"/>
                        <a:pt x="90" y="225"/>
                        <a:pt x="120" y="225"/>
                      </a:cubicBezTo>
                      <a:cubicBezTo>
                        <a:pt x="150" y="225"/>
                        <a:pt x="180" y="218"/>
                        <a:pt x="210" y="203"/>
                      </a:cubicBezTo>
                      <a:cubicBezTo>
                        <a:pt x="240" y="143"/>
                        <a:pt x="240" y="83"/>
                        <a:pt x="210" y="23"/>
                      </a:cubicBezTo>
                      <a:cubicBezTo>
                        <a:pt x="180" y="8"/>
                        <a:pt x="150" y="1"/>
                        <a:pt x="12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8" name="Google Shape;2948;p34"/>
                <p:cNvSpPr/>
                <p:nvPr/>
              </p:nvSpPr>
              <p:spPr>
                <a:xfrm>
                  <a:off x="3584425" y="764525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17" y="1"/>
                      </a:moveTo>
                      <a:cubicBezTo>
                        <a:pt x="91" y="1"/>
                        <a:pt x="61" y="16"/>
                        <a:pt x="31" y="46"/>
                      </a:cubicBezTo>
                      <a:cubicBezTo>
                        <a:pt x="1" y="76"/>
                        <a:pt x="1" y="166"/>
                        <a:pt x="31" y="196"/>
                      </a:cubicBezTo>
                      <a:cubicBezTo>
                        <a:pt x="61" y="226"/>
                        <a:pt x="91" y="241"/>
                        <a:pt x="121" y="241"/>
                      </a:cubicBezTo>
                      <a:cubicBezTo>
                        <a:pt x="151" y="241"/>
                        <a:pt x="181" y="226"/>
                        <a:pt x="211" y="196"/>
                      </a:cubicBezTo>
                      <a:cubicBezTo>
                        <a:pt x="241" y="166"/>
                        <a:pt x="241" y="76"/>
                        <a:pt x="181" y="46"/>
                      </a:cubicBezTo>
                      <a:cubicBezTo>
                        <a:pt x="166" y="16"/>
                        <a:pt x="143" y="1"/>
                        <a:pt x="11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49" name="Google Shape;2949;p34"/>
                <p:cNvSpPr/>
                <p:nvPr/>
              </p:nvSpPr>
              <p:spPr>
                <a:xfrm>
                  <a:off x="3581025" y="770350"/>
                  <a:ext cx="34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225" extrusionOk="0">
                      <a:moveTo>
                        <a:pt x="67" y="1"/>
                      </a:moveTo>
                      <a:cubicBezTo>
                        <a:pt x="0" y="1"/>
                        <a:pt x="0" y="224"/>
                        <a:pt x="67" y="224"/>
                      </a:cubicBezTo>
                      <a:cubicBezTo>
                        <a:pt x="78" y="224"/>
                        <a:pt x="92" y="218"/>
                        <a:pt x="107" y="203"/>
                      </a:cubicBezTo>
                      <a:cubicBezTo>
                        <a:pt x="137" y="143"/>
                        <a:pt x="137" y="83"/>
                        <a:pt x="107" y="23"/>
                      </a:cubicBezTo>
                      <a:cubicBezTo>
                        <a:pt x="92" y="7"/>
                        <a:pt x="78" y="1"/>
                        <a:pt x="6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0" name="Google Shape;2950;p34"/>
                <p:cNvSpPr/>
                <p:nvPr/>
              </p:nvSpPr>
              <p:spPr>
                <a:xfrm>
                  <a:off x="3574300" y="776325"/>
                  <a:ext cx="4150" cy="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" h="197" extrusionOk="0">
                      <a:moveTo>
                        <a:pt x="64" y="0"/>
                      </a:moveTo>
                      <a:cubicBezTo>
                        <a:pt x="0" y="0"/>
                        <a:pt x="0" y="197"/>
                        <a:pt x="64" y="197"/>
                      </a:cubicBezTo>
                      <a:cubicBezTo>
                        <a:pt x="76" y="197"/>
                        <a:pt x="90" y="190"/>
                        <a:pt x="106" y="173"/>
                      </a:cubicBezTo>
                      <a:cubicBezTo>
                        <a:pt x="166" y="143"/>
                        <a:pt x="166" y="53"/>
                        <a:pt x="106" y="23"/>
                      </a:cubicBezTo>
                      <a:cubicBezTo>
                        <a:pt x="90" y="7"/>
                        <a:pt x="76" y="0"/>
                        <a:pt x="6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1" name="Google Shape;2951;p34"/>
                <p:cNvSpPr/>
                <p:nvPr/>
              </p:nvSpPr>
              <p:spPr>
                <a:xfrm>
                  <a:off x="3565425" y="781450"/>
                  <a:ext cx="70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1" extrusionOk="0">
                      <a:moveTo>
                        <a:pt x="173" y="1"/>
                      </a:moveTo>
                      <a:cubicBezTo>
                        <a:pt x="78" y="1"/>
                        <a:pt x="1" y="114"/>
                        <a:pt x="71" y="208"/>
                      </a:cubicBezTo>
                      <a:cubicBezTo>
                        <a:pt x="86" y="223"/>
                        <a:pt x="116" y="231"/>
                        <a:pt x="146" y="231"/>
                      </a:cubicBezTo>
                      <a:cubicBezTo>
                        <a:pt x="176" y="231"/>
                        <a:pt x="206" y="223"/>
                        <a:pt x="221" y="208"/>
                      </a:cubicBezTo>
                      <a:cubicBezTo>
                        <a:pt x="281" y="148"/>
                        <a:pt x="281" y="88"/>
                        <a:pt x="251" y="28"/>
                      </a:cubicBezTo>
                      <a:cubicBezTo>
                        <a:pt x="226" y="9"/>
                        <a:pt x="199" y="1"/>
                        <a:pt x="17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2" name="Google Shape;2952;p34"/>
                <p:cNvSpPr/>
                <p:nvPr/>
              </p:nvSpPr>
              <p:spPr>
                <a:xfrm>
                  <a:off x="3562300" y="787550"/>
                  <a:ext cx="3425" cy="4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98" extrusionOk="0">
                      <a:moveTo>
                        <a:pt x="64" y="1"/>
                      </a:moveTo>
                      <a:cubicBezTo>
                        <a:pt x="1" y="1"/>
                        <a:pt x="1" y="197"/>
                        <a:pt x="64" y="197"/>
                      </a:cubicBezTo>
                      <a:cubicBezTo>
                        <a:pt x="76" y="197"/>
                        <a:pt x="90" y="190"/>
                        <a:pt x="106" y="174"/>
                      </a:cubicBezTo>
                      <a:cubicBezTo>
                        <a:pt x="136" y="144"/>
                        <a:pt x="136" y="54"/>
                        <a:pt x="106" y="24"/>
                      </a:cubicBezTo>
                      <a:cubicBezTo>
                        <a:pt x="90" y="8"/>
                        <a:pt x="76" y="1"/>
                        <a:pt x="6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3" name="Google Shape;2953;p34"/>
                <p:cNvSpPr/>
                <p:nvPr/>
              </p:nvSpPr>
              <p:spPr>
                <a:xfrm>
                  <a:off x="3553700" y="792825"/>
                  <a:ext cx="677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" h="226" extrusionOk="0">
                      <a:moveTo>
                        <a:pt x="136" y="0"/>
                      </a:moveTo>
                      <a:cubicBezTo>
                        <a:pt x="106" y="0"/>
                        <a:pt x="76" y="8"/>
                        <a:pt x="61" y="23"/>
                      </a:cubicBezTo>
                      <a:cubicBezTo>
                        <a:pt x="1" y="83"/>
                        <a:pt x="1" y="143"/>
                        <a:pt x="61" y="203"/>
                      </a:cubicBezTo>
                      <a:cubicBezTo>
                        <a:pt x="76" y="218"/>
                        <a:pt x="106" y="225"/>
                        <a:pt x="136" y="225"/>
                      </a:cubicBezTo>
                      <a:cubicBezTo>
                        <a:pt x="166" y="225"/>
                        <a:pt x="196" y="218"/>
                        <a:pt x="211" y="203"/>
                      </a:cubicBezTo>
                      <a:cubicBezTo>
                        <a:pt x="271" y="143"/>
                        <a:pt x="271" y="83"/>
                        <a:pt x="211" y="23"/>
                      </a:cubicBezTo>
                      <a:cubicBezTo>
                        <a:pt x="196" y="8"/>
                        <a:pt x="166" y="0"/>
                        <a:pt x="13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4" name="Google Shape;2954;p34"/>
                <p:cNvSpPr/>
                <p:nvPr/>
              </p:nvSpPr>
              <p:spPr>
                <a:xfrm>
                  <a:off x="3547525" y="798600"/>
                  <a:ext cx="6950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" h="227" extrusionOk="0">
                      <a:moveTo>
                        <a:pt x="146" y="0"/>
                      </a:moveTo>
                      <a:cubicBezTo>
                        <a:pt x="69" y="0"/>
                        <a:pt x="0" y="91"/>
                        <a:pt x="68" y="182"/>
                      </a:cubicBezTo>
                      <a:cubicBezTo>
                        <a:pt x="83" y="212"/>
                        <a:pt x="113" y="227"/>
                        <a:pt x="143" y="227"/>
                      </a:cubicBezTo>
                      <a:cubicBezTo>
                        <a:pt x="173" y="227"/>
                        <a:pt x="203" y="212"/>
                        <a:pt x="218" y="182"/>
                      </a:cubicBezTo>
                      <a:cubicBezTo>
                        <a:pt x="278" y="152"/>
                        <a:pt x="278" y="62"/>
                        <a:pt x="218" y="32"/>
                      </a:cubicBezTo>
                      <a:cubicBezTo>
                        <a:pt x="196" y="10"/>
                        <a:pt x="170" y="0"/>
                        <a:pt x="14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5" name="Google Shape;2955;p34"/>
                <p:cNvSpPr/>
                <p:nvPr/>
              </p:nvSpPr>
              <p:spPr>
                <a:xfrm>
                  <a:off x="3540850" y="803950"/>
                  <a:ext cx="7625" cy="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30" extrusionOk="0">
                      <a:moveTo>
                        <a:pt x="179" y="0"/>
                      </a:moveTo>
                      <a:cubicBezTo>
                        <a:pt x="92" y="0"/>
                        <a:pt x="1" y="113"/>
                        <a:pt x="95" y="207"/>
                      </a:cubicBezTo>
                      <a:cubicBezTo>
                        <a:pt x="110" y="222"/>
                        <a:pt x="140" y="230"/>
                        <a:pt x="170" y="230"/>
                      </a:cubicBezTo>
                      <a:cubicBezTo>
                        <a:pt x="200" y="230"/>
                        <a:pt x="230" y="222"/>
                        <a:pt x="245" y="207"/>
                      </a:cubicBezTo>
                      <a:cubicBezTo>
                        <a:pt x="305" y="147"/>
                        <a:pt x="305" y="87"/>
                        <a:pt x="245" y="28"/>
                      </a:cubicBezTo>
                      <a:cubicBezTo>
                        <a:pt x="226" y="8"/>
                        <a:pt x="203" y="0"/>
                        <a:pt x="179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6" name="Google Shape;2956;p34"/>
                <p:cNvSpPr/>
                <p:nvPr/>
              </p:nvSpPr>
              <p:spPr>
                <a:xfrm>
                  <a:off x="3538325" y="810050"/>
                  <a:ext cx="3425" cy="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197" extrusionOk="0">
                      <a:moveTo>
                        <a:pt x="64" y="0"/>
                      </a:moveTo>
                      <a:cubicBezTo>
                        <a:pt x="0" y="0"/>
                        <a:pt x="0" y="196"/>
                        <a:pt x="64" y="196"/>
                      </a:cubicBezTo>
                      <a:cubicBezTo>
                        <a:pt x="76" y="196"/>
                        <a:pt x="90" y="190"/>
                        <a:pt x="106" y="173"/>
                      </a:cubicBezTo>
                      <a:cubicBezTo>
                        <a:pt x="136" y="143"/>
                        <a:pt x="136" y="53"/>
                        <a:pt x="106" y="23"/>
                      </a:cubicBezTo>
                      <a:cubicBezTo>
                        <a:pt x="90" y="7"/>
                        <a:pt x="76" y="0"/>
                        <a:pt x="6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7" name="Google Shape;2957;p34"/>
                <p:cNvSpPr/>
                <p:nvPr/>
              </p:nvSpPr>
              <p:spPr>
                <a:xfrm>
                  <a:off x="3528875" y="815300"/>
                  <a:ext cx="762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31" extrusionOk="0">
                      <a:moveTo>
                        <a:pt x="170" y="1"/>
                      </a:moveTo>
                      <a:cubicBezTo>
                        <a:pt x="140" y="1"/>
                        <a:pt x="110" y="8"/>
                        <a:pt x="95" y="23"/>
                      </a:cubicBezTo>
                      <a:cubicBezTo>
                        <a:pt x="0" y="118"/>
                        <a:pt x="73" y="230"/>
                        <a:pt x="167" y="230"/>
                      </a:cubicBezTo>
                      <a:cubicBezTo>
                        <a:pt x="192" y="230"/>
                        <a:pt x="219" y="222"/>
                        <a:pt x="244" y="203"/>
                      </a:cubicBezTo>
                      <a:cubicBezTo>
                        <a:pt x="304" y="143"/>
                        <a:pt x="304" y="83"/>
                        <a:pt x="244" y="23"/>
                      </a:cubicBezTo>
                      <a:cubicBezTo>
                        <a:pt x="229" y="8"/>
                        <a:pt x="200" y="1"/>
                        <a:pt x="17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8" name="Google Shape;2958;p34"/>
                <p:cNvSpPr/>
                <p:nvPr/>
              </p:nvSpPr>
              <p:spPr>
                <a:xfrm>
                  <a:off x="3523525" y="821075"/>
                  <a:ext cx="6225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" h="227" extrusionOk="0">
                      <a:moveTo>
                        <a:pt x="146" y="1"/>
                      </a:moveTo>
                      <a:cubicBezTo>
                        <a:pt x="70" y="1"/>
                        <a:pt x="1" y="91"/>
                        <a:pt x="69" y="182"/>
                      </a:cubicBezTo>
                      <a:cubicBezTo>
                        <a:pt x="84" y="212"/>
                        <a:pt x="106" y="227"/>
                        <a:pt x="132" y="227"/>
                      </a:cubicBezTo>
                      <a:cubicBezTo>
                        <a:pt x="159" y="227"/>
                        <a:pt x="189" y="212"/>
                        <a:pt x="219" y="182"/>
                      </a:cubicBezTo>
                      <a:cubicBezTo>
                        <a:pt x="249" y="152"/>
                        <a:pt x="249" y="62"/>
                        <a:pt x="219" y="32"/>
                      </a:cubicBezTo>
                      <a:cubicBezTo>
                        <a:pt x="197" y="10"/>
                        <a:pt x="171" y="1"/>
                        <a:pt x="14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59" name="Google Shape;2959;p34"/>
                <p:cNvSpPr/>
                <p:nvPr/>
              </p:nvSpPr>
              <p:spPr>
                <a:xfrm>
                  <a:off x="3520325" y="826550"/>
                  <a:ext cx="3425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" h="225" extrusionOk="0">
                      <a:moveTo>
                        <a:pt x="67" y="1"/>
                      </a:moveTo>
                      <a:cubicBezTo>
                        <a:pt x="0" y="1"/>
                        <a:pt x="0" y="224"/>
                        <a:pt x="67" y="224"/>
                      </a:cubicBezTo>
                      <a:cubicBezTo>
                        <a:pt x="78" y="224"/>
                        <a:pt x="92" y="218"/>
                        <a:pt x="107" y="203"/>
                      </a:cubicBezTo>
                      <a:cubicBezTo>
                        <a:pt x="137" y="143"/>
                        <a:pt x="137" y="83"/>
                        <a:pt x="107" y="23"/>
                      </a:cubicBezTo>
                      <a:cubicBezTo>
                        <a:pt x="92" y="7"/>
                        <a:pt x="78" y="1"/>
                        <a:pt x="6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0" name="Google Shape;2960;p34"/>
                <p:cNvSpPr/>
                <p:nvPr/>
              </p:nvSpPr>
              <p:spPr>
                <a:xfrm>
                  <a:off x="3510900" y="831975"/>
                  <a:ext cx="68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24" extrusionOk="0">
                      <a:moveTo>
                        <a:pt x="169" y="1"/>
                      </a:moveTo>
                      <a:cubicBezTo>
                        <a:pt x="139" y="1"/>
                        <a:pt x="109" y="16"/>
                        <a:pt x="94" y="46"/>
                      </a:cubicBezTo>
                      <a:cubicBezTo>
                        <a:pt x="0" y="116"/>
                        <a:pt x="72" y="223"/>
                        <a:pt x="165" y="223"/>
                      </a:cubicBezTo>
                      <a:cubicBezTo>
                        <a:pt x="191" y="223"/>
                        <a:pt x="218" y="215"/>
                        <a:pt x="244" y="195"/>
                      </a:cubicBezTo>
                      <a:cubicBezTo>
                        <a:pt x="274" y="165"/>
                        <a:pt x="274" y="76"/>
                        <a:pt x="244" y="46"/>
                      </a:cubicBezTo>
                      <a:cubicBezTo>
                        <a:pt x="229" y="16"/>
                        <a:pt x="199" y="1"/>
                        <a:pt x="16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1" name="Google Shape;2961;p34"/>
                <p:cNvSpPr/>
                <p:nvPr/>
              </p:nvSpPr>
              <p:spPr>
                <a:xfrm>
                  <a:off x="3504900" y="837775"/>
                  <a:ext cx="687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31" extrusionOk="0">
                      <a:moveTo>
                        <a:pt x="158" y="1"/>
                      </a:moveTo>
                      <a:cubicBezTo>
                        <a:pt x="132" y="1"/>
                        <a:pt x="109" y="8"/>
                        <a:pt x="94" y="23"/>
                      </a:cubicBezTo>
                      <a:cubicBezTo>
                        <a:pt x="0" y="118"/>
                        <a:pt x="73" y="231"/>
                        <a:pt x="166" y="231"/>
                      </a:cubicBezTo>
                      <a:cubicBezTo>
                        <a:pt x="192" y="231"/>
                        <a:pt x="219" y="222"/>
                        <a:pt x="244" y="203"/>
                      </a:cubicBezTo>
                      <a:cubicBezTo>
                        <a:pt x="274" y="143"/>
                        <a:pt x="274" y="83"/>
                        <a:pt x="244" y="23"/>
                      </a:cubicBezTo>
                      <a:cubicBezTo>
                        <a:pt x="214" y="8"/>
                        <a:pt x="184" y="1"/>
                        <a:pt x="158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2" name="Google Shape;2962;p34"/>
                <p:cNvSpPr/>
                <p:nvPr/>
              </p:nvSpPr>
              <p:spPr>
                <a:xfrm>
                  <a:off x="3499750" y="843425"/>
                  <a:ext cx="6875" cy="5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33" extrusionOk="0">
                      <a:moveTo>
                        <a:pt x="97" y="1"/>
                      </a:moveTo>
                      <a:cubicBezTo>
                        <a:pt x="74" y="1"/>
                        <a:pt x="50" y="11"/>
                        <a:pt x="31" y="37"/>
                      </a:cubicBezTo>
                      <a:cubicBezTo>
                        <a:pt x="1" y="67"/>
                        <a:pt x="1" y="157"/>
                        <a:pt x="31" y="187"/>
                      </a:cubicBezTo>
                      <a:cubicBezTo>
                        <a:pt x="61" y="217"/>
                        <a:pt x="91" y="232"/>
                        <a:pt x="121" y="232"/>
                      </a:cubicBezTo>
                      <a:cubicBezTo>
                        <a:pt x="151" y="232"/>
                        <a:pt x="181" y="217"/>
                        <a:pt x="211" y="187"/>
                      </a:cubicBezTo>
                      <a:lnTo>
                        <a:pt x="181" y="187"/>
                      </a:lnTo>
                      <a:cubicBezTo>
                        <a:pt x="275" y="140"/>
                        <a:pt x="184" y="1"/>
                        <a:pt x="9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3" name="Google Shape;2963;p34"/>
                <p:cNvSpPr/>
                <p:nvPr/>
              </p:nvSpPr>
              <p:spPr>
                <a:xfrm>
                  <a:off x="3495675" y="849050"/>
                  <a:ext cx="4100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" h="224" extrusionOk="0">
                      <a:moveTo>
                        <a:pt x="84" y="0"/>
                      </a:moveTo>
                      <a:cubicBezTo>
                        <a:pt x="0" y="0"/>
                        <a:pt x="0" y="224"/>
                        <a:pt x="84" y="224"/>
                      </a:cubicBezTo>
                      <a:cubicBezTo>
                        <a:pt x="98" y="224"/>
                        <a:pt x="115" y="217"/>
                        <a:pt x="134" y="202"/>
                      </a:cubicBezTo>
                      <a:cubicBezTo>
                        <a:pt x="164" y="142"/>
                        <a:pt x="164" y="82"/>
                        <a:pt x="134" y="22"/>
                      </a:cubicBezTo>
                      <a:cubicBezTo>
                        <a:pt x="115" y="7"/>
                        <a:pt x="98" y="0"/>
                        <a:pt x="8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4" name="Google Shape;2964;p34"/>
                <p:cNvSpPr/>
                <p:nvPr/>
              </p:nvSpPr>
              <p:spPr>
                <a:xfrm>
                  <a:off x="3487775" y="854450"/>
                  <a:ext cx="6000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" h="241" extrusionOk="0">
                      <a:moveTo>
                        <a:pt x="120" y="1"/>
                      </a:moveTo>
                      <a:cubicBezTo>
                        <a:pt x="90" y="1"/>
                        <a:pt x="60" y="16"/>
                        <a:pt x="30" y="46"/>
                      </a:cubicBezTo>
                      <a:cubicBezTo>
                        <a:pt x="0" y="76"/>
                        <a:pt x="0" y="166"/>
                        <a:pt x="30" y="196"/>
                      </a:cubicBezTo>
                      <a:cubicBezTo>
                        <a:pt x="60" y="226"/>
                        <a:pt x="90" y="241"/>
                        <a:pt x="116" y="241"/>
                      </a:cubicBezTo>
                      <a:cubicBezTo>
                        <a:pt x="142" y="241"/>
                        <a:pt x="165" y="226"/>
                        <a:pt x="180" y="196"/>
                      </a:cubicBezTo>
                      <a:cubicBezTo>
                        <a:pt x="240" y="166"/>
                        <a:pt x="240" y="76"/>
                        <a:pt x="210" y="46"/>
                      </a:cubicBezTo>
                      <a:cubicBezTo>
                        <a:pt x="180" y="16"/>
                        <a:pt x="150" y="1"/>
                        <a:pt x="12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5" name="Google Shape;2965;p34"/>
                <p:cNvSpPr/>
                <p:nvPr/>
              </p:nvSpPr>
              <p:spPr>
                <a:xfrm>
                  <a:off x="3483600" y="860275"/>
                  <a:ext cx="4200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" h="225" extrusionOk="0">
                      <a:moveTo>
                        <a:pt x="67" y="1"/>
                      </a:moveTo>
                      <a:cubicBezTo>
                        <a:pt x="1" y="1"/>
                        <a:pt x="1" y="224"/>
                        <a:pt x="67" y="224"/>
                      </a:cubicBezTo>
                      <a:cubicBezTo>
                        <a:pt x="79" y="224"/>
                        <a:pt x="92" y="218"/>
                        <a:pt x="107" y="202"/>
                      </a:cubicBezTo>
                      <a:cubicBezTo>
                        <a:pt x="167" y="143"/>
                        <a:pt x="167" y="83"/>
                        <a:pt x="107" y="23"/>
                      </a:cubicBezTo>
                      <a:cubicBezTo>
                        <a:pt x="92" y="7"/>
                        <a:pt x="79" y="1"/>
                        <a:pt x="6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6" name="Google Shape;2966;p34"/>
                <p:cNvSpPr/>
                <p:nvPr/>
              </p:nvSpPr>
              <p:spPr>
                <a:xfrm>
                  <a:off x="3475775" y="86570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05" y="0"/>
                      </a:moveTo>
                      <a:cubicBezTo>
                        <a:pt x="75" y="0"/>
                        <a:pt x="45" y="15"/>
                        <a:pt x="30" y="45"/>
                      </a:cubicBezTo>
                      <a:cubicBezTo>
                        <a:pt x="1" y="75"/>
                        <a:pt x="1" y="165"/>
                        <a:pt x="30" y="195"/>
                      </a:cubicBezTo>
                      <a:cubicBezTo>
                        <a:pt x="45" y="225"/>
                        <a:pt x="75" y="240"/>
                        <a:pt x="105" y="240"/>
                      </a:cubicBezTo>
                      <a:cubicBezTo>
                        <a:pt x="135" y="240"/>
                        <a:pt x="165" y="225"/>
                        <a:pt x="180" y="195"/>
                      </a:cubicBezTo>
                      <a:cubicBezTo>
                        <a:pt x="240" y="165"/>
                        <a:pt x="240" y="75"/>
                        <a:pt x="180" y="45"/>
                      </a:cubicBezTo>
                      <a:cubicBezTo>
                        <a:pt x="165" y="15"/>
                        <a:pt x="135" y="0"/>
                        <a:pt x="10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7" name="Google Shape;2967;p34"/>
                <p:cNvSpPr/>
                <p:nvPr/>
              </p:nvSpPr>
              <p:spPr>
                <a:xfrm>
                  <a:off x="3469025" y="871375"/>
                  <a:ext cx="70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1" extrusionOk="0">
                      <a:moveTo>
                        <a:pt x="123" y="1"/>
                      </a:moveTo>
                      <a:cubicBezTo>
                        <a:pt x="102" y="1"/>
                        <a:pt x="80" y="9"/>
                        <a:pt x="61" y="28"/>
                      </a:cubicBezTo>
                      <a:cubicBezTo>
                        <a:pt x="1" y="88"/>
                        <a:pt x="1" y="148"/>
                        <a:pt x="61" y="208"/>
                      </a:cubicBezTo>
                      <a:cubicBezTo>
                        <a:pt x="76" y="223"/>
                        <a:pt x="106" y="231"/>
                        <a:pt x="136" y="231"/>
                      </a:cubicBezTo>
                      <a:cubicBezTo>
                        <a:pt x="166" y="231"/>
                        <a:pt x="196" y="223"/>
                        <a:pt x="211" y="208"/>
                      </a:cubicBezTo>
                      <a:cubicBezTo>
                        <a:pt x="281" y="114"/>
                        <a:pt x="204" y="1"/>
                        <a:pt x="1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8" name="Google Shape;2968;p34"/>
                <p:cNvSpPr/>
                <p:nvPr/>
              </p:nvSpPr>
              <p:spPr>
                <a:xfrm>
                  <a:off x="3462325" y="876950"/>
                  <a:ext cx="7475" cy="6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" h="240" extrusionOk="0">
                      <a:moveTo>
                        <a:pt x="157" y="1"/>
                      </a:moveTo>
                      <a:cubicBezTo>
                        <a:pt x="76" y="1"/>
                        <a:pt x="0" y="106"/>
                        <a:pt x="89" y="195"/>
                      </a:cubicBezTo>
                      <a:cubicBezTo>
                        <a:pt x="104" y="225"/>
                        <a:pt x="134" y="240"/>
                        <a:pt x="164" y="240"/>
                      </a:cubicBezTo>
                      <a:cubicBezTo>
                        <a:pt x="194" y="240"/>
                        <a:pt x="224" y="225"/>
                        <a:pt x="239" y="195"/>
                      </a:cubicBezTo>
                      <a:cubicBezTo>
                        <a:pt x="299" y="165"/>
                        <a:pt x="299" y="75"/>
                        <a:pt x="239" y="45"/>
                      </a:cubicBezTo>
                      <a:cubicBezTo>
                        <a:pt x="215" y="14"/>
                        <a:pt x="186" y="1"/>
                        <a:pt x="157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69" name="Google Shape;2969;p34"/>
                <p:cNvSpPr/>
                <p:nvPr/>
              </p:nvSpPr>
              <p:spPr>
                <a:xfrm>
                  <a:off x="3630625" y="730500"/>
                  <a:ext cx="7025" cy="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23" extrusionOk="0">
                      <a:moveTo>
                        <a:pt x="157" y="0"/>
                      </a:moveTo>
                      <a:cubicBezTo>
                        <a:pt x="77" y="0"/>
                        <a:pt x="1" y="108"/>
                        <a:pt x="71" y="178"/>
                      </a:cubicBezTo>
                      <a:cubicBezTo>
                        <a:pt x="86" y="208"/>
                        <a:pt x="109" y="223"/>
                        <a:pt x="135" y="223"/>
                      </a:cubicBezTo>
                      <a:cubicBezTo>
                        <a:pt x="161" y="223"/>
                        <a:pt x="191" y="208"/>
                        <a:pt x="221" y="178"/>
                      </a:cubicBezTo>
                      <a:cubicBezTo>
                        <a:pt x="251" y="148"/>
                        <a:pt x="281" y="88"/>
                        <a:pt x="221" y="28"/>
                      </a:cubicBezTo>
                      <a:cubicBezTo>
                        <a:pt x="201" y="9"/>
                        <a:pt x="179" y="0"/>
                        <a:pt x="1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0" name="Google Shape;2970;p34"/>
                <p:cNvSpPr/>
                <p:nvPr/>
              </p:nvSpPr>
              <p:spPr>
                <a:xfrm>
                  <a:off x="3624900" y="736275"/>
                  <a:ext cx="7025" cy="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10" extrusionOk="0">
                      <a:moveTo>
                        <a:pt x="124" y="0"/>
                      </a:moveTo>
                      <a:cubicBezTo>
                        <a:pt x="102" y="0"/>
                        <a:pt x="80" y="11"/>
                        <a:pt x="60" y="37"/>
                      </a:cubicBezTo>
                      <a:cubicBezTo>
                        <a:pt x="0" y="67"/>
                        <a:pt x="0" y="157"/>
                        <a:pt x="60" y="187"/>
                      </a:cubicBezTo>
                      <a:cubicBezTo>
                        <a:pt x="75" y="202"/>
                        <a:pt x="105" y="209"/>
                        <a:pt x="135" y="209"/>
                      </a:cubicBezTo>
                      <a:cubicBezTo>
                        <a:pt x="165" y="209"/>
                        <a:pt x="195" y="202"/>
                        <a:pt x="210" y="187"/>
                      </a:cubicBezTo>
                      <a:cubicBezTo>
                        <a:pt x="281" y="140"/>
                        <a:pt x="204" y="0"/>
                        <a:pt x="12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1" name="Google Shape;2971;p34"/>
                <p:cNvSpPr/>
                <p:nvPr/>
              </p:nvSpPr>
              <p:spPr>
                <a:xfrm>
                  <a:off x="3618525" y="741650"/>
                  <a:ext cx="6400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" h="227" extrusionOk="0">
                      <a:moveTo>
                        <a:pt x="153" y="0"/>
                      </a:moveTo>
                      <a:cubicBezTo>
                        <a:pt x="75" y="0"/>
                        <a:pt x="0" y="91"/>
                        <a:pt x="46" y="182"/>
                      </a:cubicBezTo>
                      <a:cubicBezTo>
                        <a:pt x="76" y="212"/>
                        <a:pt x="106" y="227"/>
                        <a:pt x="135" y="227"/>
                      </a:cubicBezTo>
                      <a:cubicBezTo>
                        <a:pt x="165" y="227"/>
                        <a:pt x="195" y="212"/>
                        <a:pt x="225" y="182"/>
                      </a:cubicBezTo>
                      <a:cubicBezTo>
                        <a:pt x="255" y="152"/>
                        <a:pt x="255" y="62"/>
                        <a:pt x="225" y="32"/>
                      </a:cubicBezTo>
                      <a:cubicBezTo>
                        <a:pt x="203" y="10"/>
                        <a:pt x="178" y="0"/>
                        <a:pt x="15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2" name="Google Shape;2972;p34"/>
                <p:cNvSpPr/>
                <p:nvPr/>
              </p:nvSpPr>
              <p:spPr>
                <a:xfrm>
                  <a:off x="3612900" y="747050"/>
                  <a:ext cx="6950" cy="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" h="228" extrusionOk="0">
                      <a:moveTo>
                        <a:pt x="89" y="1"/>
                      </a:moveTo>
                      <a:cubicBezTo>
                        <a:pt x="68" y="1"/>
                        <a:pt x="48" y="8"/>
                        <a:pt x="31" y="25"/>
                      </a:cubicBezTo>
                      <a:cubicBezTo>
                        <a:pt x="1" y="85"/>
                        <a:pt x="1" y="145"/>
                        <a:pt x="31" y="205"/>
                      </a:cubicBezTo>
                      <a:cubicBezTo>
                        <a:pt x="61" y="220"/>
                        <a:pt x="91" y="228"/>
                        <a:pt x="121" y="228"/>
                      </a:cubicBezTo>
                      <a:cubicBezTo>
                        <a:pt x="151" y="228"/>
                        <a:pt x="181" y="220"/>
                        <a:pt x="211" y="205"/>
                      </a:cubicBezTo>
                      <a:lnTo>
                        <a:pt x="181" y="205"/>
                      </a:lnTo>
                      <a:cubicBezTo>
                        <a:pt x="278" y="133"/>
                        <a:pt x="178" y="1"/>
                        <a:pt x="8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3" name="Google Shape;2973;p34"/>
                <p:cNvSpPr/>
                <p:nvPr/>
              </p:nvSpPr>
              <p:spPr>
                <a:xfrm>
                  <a:off x="3605950" y="752875"/>
                  <a:ext cx="6975" cy="5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28" extrusionOk="0">
                      <a:moveTo>
                        <a:pt x="160" y="1"/>
                      </a:moveTo>
                      <a:cubicBezTo>
                        <a:pt x="70" y="1"/>
                        <a:pt x="1" y="92"/>
                        <a:pt x="69" y="182"/>
                      </a:cubicBezTo>
                      <a:cubicBezTo>
                        <a:pt x="84" y="212"/>
                        <a:pt x="114" y="227"/>
                        <a:pt x="144" y="227"/>
                      </a:cubicBezTo>
                      <a:cubicBezTo>
                        <a:pt x="174" y="227"/>
                        <a:pt x="204" y="212"/>
                        <a:pt x="219" y="182"/>
                      </a:cubicBezTo>
                      <a:cubicBezTo>
                        <a:pt x="279" y="152"/>
                        <a:pt x="279" y="62"/>
                        <a:pt x="249" y="32"/>
                      </a:cubicBezTo>
                      <a:cubicBezTo>
                        <a:pt x="220" y="10"/>
                        <a:pt x="189" y="1"/>
                        <a:pt x="16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4" name="Google Shape;2974;p34"/>
                <p:cNvSpPr/>
                <p:nvPr/>
              </p:nvSpPr>
              <p:spPr>
                <a:xfrm>
                  <a:off x="3600050" y="758350"/>
                  <a:ext cx="687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5" h="231" extrusionOk="0">
                      <a:moveTo>
                        <a:pt x="159" y="1"/>
                      </a:moveTo>
                      <a:cubicBezTo>
                        <a:pt x="133" y="1"/>
                        <a:pt x="110" y="8"/>
                        <a:pt x="95" y="23"/>
                      </a:cubicBezTo>
                      <a:cubicBezTo>
                        <a:pt x="1" y="117"/>
                        <a:pt x="74" y="230"/>
                        <a:pt x="167" y="230"/>
                      </a:cubicBezTo>
                      <a:cubicBezTo>
                        <a:pt x="193" y="230"/>
                        <a:pt x="219" y="222"/>
                        <a:pt x="245" y="203"/>
                      </a:cubicBezTo>
                      <a:cubicBezTo>
                        <a:pt x="275" y="143"/>
                        <a:pt x="275" y="83"/>
                        <a:pt x="245" y="23"/>
                      </a:cubicBezTo>
                      <a:cubicBezTo>
                        <a:pt x="215" y="8"/>
                        <a:pt x="185" y="1"/>
                        <a:pt x="15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5" name="Google Shape;2975;p34"/>
                <p:cNvSpPr/>
                <p:nvPr/>
              </p:nvSpPr>
              <p:spPr>
                <a:xfrm>
                  <a:off x="3594500" y="764225"/>
                  <a:ext cx="64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8" h="231" extrusionOk="0">
                      <a:moveTo>
                        <a:pt x="152" y="0"/>
                      </a:moveTo>
                      <a:cubicBezTo>
                        <a:pt x="64" y="0"/>
                        <a:pt x="0" y="113"/>
                        <a:pt x="47" y="208"/>
                      </a:cubicBezTo>
                      <a:cubicBezTo>
                        <a:pt x="77" y="223"/>
                        <a:pt x="107" y="230"/>
                        <a:pt x="137" y="230"/>
                      </a:cubicBezTo>
                      <a:cubicBezTo>
                        <a:pt x="167" y="230"/>
                        <a:pt x="197" y="223"/>
                        <a:pt x="227" y="208"/>
                      </a:cubicBezTo>
                      <a:cubicBezTo>
                        <a:pt x="257" y="148"/>
                        <a:pt x="257" y="88"/>
                        <a:pt x="227" y="28"/>
                      </a:cubicBezTo>
                      <a:cubicBezTo>
                        <a:pt x="202" y="9"/>
                        <a:pt x="176" y="0"/>
                        <a:pt x="15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6" name="Google Shape;2976;p34"/>
                <p:cNvSpPr/>
                <p:nvPr/>
              </p:nvSpPr>
              <p:spPr>
                <a:xfrm>
                  <a:off x="3590850" y="769600"/>
                  <a:ext cx="4100" cy="5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4" h="225" extrusionOk="0">
                      <a:moveTo>
                        <a:pt x="83" y="1"/>
                      </a:moveTo>
                      <a:cubicBezTo>
                        <a:pt x="0" y="1"/>
                        <a:pt x="0" y="224"/>
                        <a:pt x="83" y="224"/>
                      </a:cubicBezTo>
                      <a:cubicBezTo>
                        <a:pt x="98" y="224"/>
                        <a:pt x="114" y="218"/>
                        <a:pt x="133" y="203"/>
                      </a:cubicBezTo>
                      <a:cubicBezTo>
                        <a:pt x="163" y="143"/>
                        <a:pt x="163" y="83"/>
                        <a:pt x="133" y="23"/>
                      </a:cubicBezTo>
                      <a:cubicBezTo>
                        <a:pt x="114" y="7"/>
                        <a:pt x="98" y="1"/>
                        <a:pt x="8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7" name="Google Shape;2977;p34"/>
                <p:cNvSpPr/>
                <p:nvPr/>
              </p:nvSpPr>
              <p:spPr>
                <a:xfrm>
                  <a:off x="3582925" y="775025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21" y="1"/>
                      </a:moveTo>
                      <a:cubicBezTo>
                        <a:pt x="91" y="1"/>
                        <a:pt x="61" y="16"/>
                        <a:pt x="31" y="46"/>
                      </a:cubicBezTo>
                      <a:cubicBezTo>
                        <a:pt x="1" y="75"/>
                        <a:pt x="1" y="165"/>
                        <a:pt x="31" y="195"/>
                      </a:cubicBezTo>
                      <a:cubicBezTo>
                        <a:pt x="61" y="225"/>
                        <a:pt x="91" y="240"/>
                        <a:pt x="117" y="240"/>
                      </a:cubicBezTo>
                      <a:cubicBezTo>
                        <a:pt x="143" y="240"/>
                        <a:pt x="166" y="225"/>
                        <a:pt x="181" y="195"/>
                      </a:cubicBezTo>
                      <a:cubicBezTo>
                        <a:pt x="241" y="165"/>
                        <a:pt x="241" y="75"/>
                        <a:pt x="211" y="46"/>
                      </a:cubicBezTo>
                      <a:cubicBezTo>
                        <a:pt x="181" y="16"/>
                        <a:pt x="151" y="1"/>
                        <a:pt x="1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8" name="Google Shape;2978;p34"/>
                <p:cNvSpPr/>
                <p:nvPr/>
              </p:nvSpPr>
              <p:spPr>
                <a:xfrm>
                  <a:off x="3575925" y="780825"/>
                  <a:ext cx="702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31" extrusionOk="0">
                      <a:moveTo>
                        <a:pt x="161" y="1"/>
                      </a:moveTo>
                      <a:cubicBezTo>
                        <a:pt x="131" y="1"/>
                        <a:pt x="101" y="8"/>
                        <a:pt x="71" y="23"/>
                      </a:cubicBezTo>
                      <a:cubicBezTo>
                        <a:pt x="0" y="118"/>
                        <a:pt x="78" y="231"/>
                        <a:pt x="158" y="231"/>
                      </a:cubicBezTo>
                      <a:cubicBezTo>
                        <a:pt x="180" y="231"/>
                        <a:pt x="202" y="222"/>
                        <a:pt x="221" y="203"/>
                      </a:cubicBezTo>
                      <a:cubicBezTo>
                        <a:pt x="281" y="143"/>
                        <a:pt x="281" y="83"/>
                        <a:pt x="251" y="23"/>
                      </a:cubicBezTo>
                      <a:cubicBezTo>
                        <a:pt x="221" y="8"/>
                        <a:pt x="191" y="1"/>
                        <a:pt x="16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79" name="Google Shape;2979;p34"/>
                <p:cNvSpPr/>
                <p:nvPr/>
              </p:nvSpPr>
              <p:spPr>
                <a:xfrm>
                  <a:off x="3570000" y="786600"/>
                  <a:ext cx="6975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27" extrusionOk="0">
                      <a:moveTo>
                        <a:pt x="159" y="1"/>
                      </a:moveTo>
                      <a:cubicBezTo>
                        <a:pt x="69" y="1"/>
                        <a:pt x="0" y="91"/>
                        <a:pt x="68" y="182"/>
                      </a:cubicBezTo>
                      <a:cubicBezTo>
                        <a:pt x="83" y="212"/>
                        <a:pt x="113" y="227"/>
                        <a:pt x="143" y="227"/>
                      </a:cubicBezTo>
                      <a:cubicBezTo>
                        <a:pt x="173" y="227"/>
                        <a:pt x="203" y="212"/>
                        <a:pt x="218" y="182"/>
                      </a:cubicBezTo>
                      <a:cubicBezTo>
                        <a:pt x="278" y="152"/>
                        <a:pt x="278" y="62"/>
                        <a:pt x="248" y="32"/>
                      </a:cubicBezTo>
                      <a:cubicBezTo>
                        <a:pt x="219" y="10"/>
                        <a:pt x="188" y="1"/>
                        <a:pt x="159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0" name="Google Shape;2980;p34"/>
                <p:cNvSpPr/>
                <p:nvPr/>
              </p:nvSpPr>
              <p:spPr>
                <a:xfrm>
                  <a:off x="3566800" y="792800"/>
                  <a:ext cx="4175" cy="4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" h="197" extrusionOk="0">
                      <a:moveTo>
                        <a:pt x="64" y="1"/>
                      </a:moveTo>
                      <a:cubicBezTo>
                        <a:pt x="0" y="1"/>
                        <a:pt x="0" y="197"/>
                        <a:pt x="64" y="197"/>
                      </a:cubicBezTo>
                      <a:cubicBezTo>
                        <a:pt x="76" y="197"/>
                        <a:pt x="90" y="190"/>
                        <a:pt x="106" y="174"/>
                      </a:cubicBezTo>
                      <a:cubicBezTo>
                        <a:pt x="166" y="144"/>
                        <a:pt x="166" y="54"/>
                        <a:pt x="106" y="24"/>
                      </a:cubicBezTo>
                      <a:cubicBezTo>
                        <a:pt x="90" y="8"/>
                        <a:pt x="76" y="1"/>
                        <a:pt x="6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1" name="Google Shape;2981;p34"/>
                <p:cNvSpPr/>
                <p:nvPr/>
              </p:nvSpPr>
              <p:spPr>
                <a:xfrm>
                  <a:off x="3558000" y="797850"/>
                  <a:ext cx="6975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27" extrusionOk="0">
                      <a:moveTo>
                        <a:pt x="146" y="0"/>
                      </a:moveTo>
                      <a:cubicBezTo>
                        <a:pt x="70" y="0"/>
                        <a:pt x="1" y="91"/>
                        <a:pt x="69" y="182"/>
                      </a:cubicBezTo>
                      <a:cubicBezTo>
                        <a:pt x="84" y="212"/>
                        <a:pt x="114" y="227"/>
                        <a:pt x="144" y="227"/>
                      </a:cubicBezTo>
                      <a:cubicBezTo>
                        <a:pt x="174" y="227"/>
                        <a:pt x="204" y="212"/>
                        <a:pt x="218" y="182"/>
                      </a:cubicBezTo>
                      <a:cubicBezTo>
                        <a:pt x="278" y="152"/>
                        <a:pt x="278" y="62"/>
                        <a:pt x="218" y="32"/>
                      </a:cubicBezTo>
                      <a:cubicBezTo>
                        <a:pt x="197" y="10"/>
                        <a:pt x="171" y="0"/>
                        <a:pt x="14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2" name="Google Shape;2982;p34"/>
                <p:cNvSpPr/>
                <p:nvPr/>
              </p:nvSpPr>
              <p:spPr>
                <a:xfrm>
                  <a:off x="3551950" y="803325"/>
                  <a:ext cx="7025" cy="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30" extrusionOk="0">
                      <a:moveTo>
                        <a:pt x="157" y="0"/>
                      </a:moveTo>
                      <a:cubicBezTo>
                        <a:pt x="131" y="0"/>
                        <a:pt x="101" y="8"/>
                        <a:pt x="71" y="23"/>
                      </a:cubicBezTo>
                      <a:cubicBezTo>
                        <a:pt x="0" y="117"/>
                        <a:pt x="78" y="230"/>
                        <a:pt x="158" y="230"/>
                      </a:cubicBezTo>
                      <a:cubicBezTo>
                        <a:pt x="180" y="230"/>
                        <a:pt x="202" y="222"/>
                        <a:pt x="221" y="202"/>
                      </a:cubicBezTo>
                      <a:cubicBezTo>
                        <a:pt x="281" y="142"/>
                        <a:pt x="281" y="83"/>
                        <a:pt x="221" y="23"/>
                      </a:cubicBezTo>
                      <a:cubicBezTo>
                        <a:pt x="206" y="8"/>
                        <a:pt x="183" y="0"/>
                        <a:pt x="15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3" name="Google Shape;2983;p34"/>
                <p:cNvSpPr/>
                <p:nvPr/>
              </p:nvSpPr>
              <p:spPr>
                <a:xfrm>
                  <a:off x="3546225" y="808750"/>
                  <a:ext cx="6750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0" h="241" extrusionOk="0">
                      <a:moveTo>
                        <a:pt x="135" y="0"/>
                      </a:moveTo>
                      <a:cubicBezTo>
                        <a:pt x="105" y="0"/>
                        <a:pt x="75" y="15"/>
                        <a:pt x="60" y="45"/>
                      </a:cubicBezTo>
                      <a:cubicBezTo>
                        <a:pt x="0" y="75"/>
                        <a:pt x="0" y="165"/>
                        <a:pt x="60" y="195"/>
                      </a:cubicBezTo>
                      <a:cubicBezTo>
                        <a:pt x="75" y="225"/>
                        <a:pt x="105" y="240"/>
                        <a:pt x="135" y="240"/>
                      </a:cubicBezTo>
                      <a:cubicBezTo>
                        <a:pt x="165" y="240"/>
                        <a:pt x="195" y="225"/>
                        <a:pt x="210" y="195"/>
                      </a:cubicBezTo>
                      <a:cubicBezTo>
                        <a:pt x="270" y="165"/>
                        <a:pt x="270" y="75"/>
                        <a:pt x="210" y="45"/>
                      </a:cubicBezTo>
                      <a:cubicBezTo>
                        <a:pt x="195" y="15"/>
                        <a:pt x="165" y="0"/>
                        <a:pt x="135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4" name="Google Shape;2984;p34"/>
                <p:cNvSpPr/>
                <p:nvPr/>
              </p:nvSpPr>
              <p:spPr>
                <a:xfrm>
                  <a:off x="3540225" y="814425"/>
                  <a:ext cx="702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31" extrusionOk="0">
                      <a:moveTo>
                        <a:pt x="123" y="1"/>
                      </a:moveTo>
                      <a:cubicBezTo>
                        <a:pt x="101" y="1"/>
                        <a:pt x="79" y="9"/>
                        <a:pt x="60" y="28"/>
                      </a:cubicBezTo>
                      <a:cubicBezTo>
                        <a:pt x="0" y="88"/>
                        <a:pt x="0" y="148"/>
                        <a:pt x="60" y="208"/>
                      </a:cubicBezTo>
                      <a:cubicBezTo>
                        <a:pt x="75" y="223"/>
                        <a:pt x="98" y="231"/>
                        <a:pt x="124" y="231"/>
                      </a:cubicBezTo>
                      <a:cubicBezTo>
                        <a:pt x="150" y="231"/>
                        <a:pt x="180" y="223"/>
                        <a:pt x="210" y="208"/>
                      </a:cubicBezTo>
                      <a:cubicBezTo>
                        <a:pt x="281" y="114"/>
                        <a:pt x="203" y="1"/>
                        <a:pt x="1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5" name="Google Shape;2985;p34"/>
                <p:cNvSpPr/>
                <p:nvPr/>
              </p:nvSpPr>
              <p:spPr>
                <a:xfrm>
                  <a:off x="3534225" y="820550"/>
                  <a:ext cx="6025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26" extrusionOk="0">
                      <a:moveTo>
                        <a:pt x="124" y="0"/>
                      </a:moveTo>
                      <a:cubicBezTo>
                        <a:pt x="98" y="0"/>
                        <a:pt x="75" y="8"/>
                        <a:pt x="60" y="23"/>
                      </a:cubicBezTo>
                      <a:cubicBezTo>
                        <a:pt x="0" y="83"/>
                        <a:pt x="0" y="143"/>
                        <a:pt x="60" y="203"/>
                      </a:cubicBezTo>
                      <a:cubicBezTo>
                        <a:pt x="75" y="218"/>
                        <a:pt x="98" y="225"/>
                        <a:pt x="124" y="225"/>
                      </a:cubicBezTo>
                      <a:cubicBezTo>
                        <a:pt x="150" y="225"/>
                        <a:pt x="180" y="218"/>
                        <a:pt x="210" y="203"/>
                      </a:cubicBezTo>
                      <a:cubicBezTo>
                        <a:pt x="240" y="143"/>
                        <a:pt x="240" y="83"/>
                        <a:pt x="210" y="23"/>
                      </a:cubicBezTo>
                      <a:cubicBezTo>
                        <a:pt x="180" y="8"/>
                        <a:pt x="150" y="0"/>
                        <a:pt x="124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6" name="Google Shape;2986;p34"/>
                <p:cNvSpPr/>
                <p:nvPr/>
              </p:nvSpPr>
              <p:spPr>
                <a:xfrm>
                  <a:off x="3527375" y="825800"/>
                  <a:ext cx="7625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" h="231" extrusionOk="0">
                      <a:moveTo>
                        <a:pt x="170" y="0"/>
                      </a:moveTo>
                      <a:cubicBezTo>
                        <a:pt x="140" y="0"/>
                        <a:pt x="110" y="8"/>
                        <a:pt x="95" y="23"/>
                      </a:cubicBezTo>
                      <a:cubicBezTo>
                        <a:pt x="0" y="117"/>
                        <a:pt x="73" y="230"/>
                        <a:pt x="167" y="230"/>
                      </a:cubicBezTo>
                      <a:cubicBezTo>
                        <a:pt x="192" y="230"/>
                        <a:pt x="219" y="222"/>
                        <a:pt x="245" y="203"/>
                      </a:cubicBezTo>
                      <a:cubicBezTo>
                        <a:pt x="274" y="143"/>
                        <a:pt x="304" y="83"/>
                        <a:pt x="245" y="23"/>
                      </a:cubicBezTo>
                      <a:cubicBezTo>
                        <a:pt x="230" y="8"/>
                        <a:pt x="200" y="0"/>
                        <a:pt x="17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7" name="Google Shape;2987;p34"/>
                <p:cNvSpPr/>
                <p:nvPr/>
              </p:nvSpPr>
              <p:spPr>
                <a:xfrm>
                  <a:off x="3522025" y="831575"/>
                  <a:ext cx="6975" cy="5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" h="227" extrusionOk="0">
                      <a:moveTo>
                        <a:pt x="147" y="0"/>
                      </a:moveTo>
                      <a:cubicBezTo>
                        <a:pt x="70" y="0"/>
                        <a:pt x="1" y="91"/>
                        <a:pt x="69" y="181"/>
                      </a:cubicBezTo>
                      <a:cubicBezTo>
                        <a:pt x="84" y="211"/>
                        <a:pt x="106" y="226"/>
                        <a:pt x="133" y="226"/>
                      </a:cubicBezTo>
                      <a:cubicBezTo>
                        <a:pt x="159" y="226"/>
                        <a:pt x="189" y="211"/>
                        <a:pt x="219" y="181"/>
                      </a:cubicBezTo>
                      <a:cubicBezTo>
                        <a:pt x="249" y="151"/>
                        <a:pt x="279" y="62"/>
                        <a:pt x="219" y="32"/>
                      </a:cubicBezTo>
                      <a:cubicBezTo>
                        <a:pt x="197" y="10"/>
                        <a:pt x="171" y="0"/>
                        <a:pt x="14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8" name="Google Shape;2988;p34"/>
                <p:cNvSpPr/>
                <p:nvPr/>
              </p:nvSpPr>
              <p:spPr>
                <a:xfrm>
                  <a:off x="3516250" y="837025"/>
                  <a:ext cx="6000" cy="5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" h="226" extrusionOk="0">
                      <a:moveTo>
                        <a:pt x="120" y="1"/>
                      </a:moveTo>
                      <a:cubicBezTo>
                        <a:pt x="90" y="1"/>
                        <a:pt x="60" y="8"/>
                        <a:pt x="30" y="23"/>
                      </a:cubicBezTo>
                      <a:cubicBezTo>
                        <a:pt x="0" y="83"/>
                        <a:pt x="0" y="143"/>
                        <a:pt x="30" y="203"/>
                      </a:cubicBezTo>
                      <a:cubicBezTo>
                        <a:pt x="60" y="218"/>
                        <a:pt x="90" y="226"/>
                        <a:pt x="120" y="226"/>
                      </a:cubicBezTo>
                      <a:cubicBezTo>
                        <a:pt x="150" y="226"/>
                        <a:pt x="180" y="218"/>
                        <a:pt x="210" y="203"/>
                      </a:cubicBezTo>
                      <a:cubicBezTo>
                        <a:pt x="240" y="143"/>
                        <a:pt x="240" y="83"/>
                        <a:pt x="210" y="23"/>
                      </a:cubicBezTo>
                      <a:cubicBezTo>
                        <a:pt x="180" y="8"/>
                        <a:pt x="150" y="1"/>
                        <a:pt x="12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89" name="Google Shape;2989;p34"/>
                <p:cNvSpPr/>
                <p:nvPr/>
              </p:nvSpPr>
              <p:spPr>
                <a:xfrm>
                  <a:off x="3510250" y="842475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20" y="0"/>
                      </a:moveTo>
                      <a:cubicBezTo>
                        <a:pt x="90" y="0"/>
                        <a:pt x="60" y="15"/>
                        <a:pt x="30" y="45"/>
                      </a:cubicBezTo>
                      <a:cubicBezTo>
                        <a:pt x="0" y="75"/>
                        <a:pt x="0" y="165"/>
                        <a:pt x="30" y="195"/>
                      </a:cubicBezTo>
                      <a:cubicBezTo>
                        <a:pt x="60" y="225"/>
                        <a:pt x="90" y="240"/>
                        <a:pt x="120" y="240"/>
                      </a:cubicBezTo>
                      <a:cubicBezTo>
                        <a:pt x="150" y="240"/>
                        <a:pt x="180" y="225"/>
                        <a:pt x="210" y="195"/>
                      </a:cubicBezTo>
                      <a:cubicBezTo>
                        <a:pt x="240" y="165"/>
                        <a:pt x="240" y="75"/>
                        <a:pt x="210" y="45"/>
                      </a:cubicBezTo>
                      <a:cubicBezTo>
                        <a:pt x="180" y="15"/>
                        <a:pt x="150" y="0"/>
                        <a:pt x="12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0" name="Google Shape;2990;p34"/>
                <p:cNvSpPr/>
                <p:nvPr/>
              </p:nvSpPr>
              <p:spPr>
                <a:xfrm>
                  <a:off x="3503200" y="848475"/>
                  <a:ext cx="7075" cy="5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" h="220" extrusionOk="0">
                      <a:moveTo>
                        <a:pt x="162" y="0"/>
                      </a:moveTo>
                      <a:cubicBezTo>
                        <a:pt x="132" y="0"/>
                        <a:pt x="102" y="15"/>
                        <a:pt x="73" y="45"/>
                      </a:cubicBezTo>
                      <a:cubicBezTo>
                        <a:pt x="0" y="93"/>
                        <a:pt x="103" y="220"/>
                        <a:pt x="193" y="220"/>
                      </a:cubicBezTo>
                      <a:cubicBezTo>
                        <a:pt x="214" y="220"/>
                        <a:pt x="235" y="212"/>
                        <a:pt x="252" y="195"/>
                      </a:cubicBezTo>
                      <a:cubicBezTo>
                        <a:pt x="282" y="165"/>
                        <a:pt x="282" y="75"/>
                        <a:pt x="252" y="45"/>
                      </a:cubicBezTo>
                      <a:cubicBezTo>
                        <a:pt x="222" y="15"/>
                        <a:pt x="192" y="0"/>
                        <a:pt x="162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1" name="Google Shape;2991;p34"/>
                <p:cNvSpPr/>
                <p:nvPr/>
              </p:nvSpPr>
              <p:spPr>
                <a:xfrm>
                  <a:off x="3498250" y="853700"/>
                  <a:ext cx="6025" cy="6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" h="241" extrusionOk="0">
                      <a:moveTo>
                        <a:pt x="121" y="1"/>
                      </a:moveTo>
                      <a:cubicBezTo>
                        <a:pt x="91" y="1"/>
                        <a:pt x="61" y="16"/>
                        <a:pt x="31" y="46"/>
                      </a:cubicBezTo>
                      <a:cubicBezTo>
                        <a:pt x="1" y="76"/>
                        <a:pt x="1" y="166"/>
                        <a:pt x="31" y="196"/>
                      </a:cubicBezTo>
                      <a:cubicBezTo>
                        <a:pt x="61" y="226"/>
                        <a:pt x="91" y="241"/>
                        <a:pt x="121" y="241"/>
                      </a:cubicBezTo>
                      <a:cubicBezTo>
                        <a:pt x="151" y="241"/>
                        <a:pt x="181" y="226"/>
                        <a:pt x="211" y="196"/>
                      </a:cubicBezTo>
                      <a:cubicBezTo>
                        <a:pt x="241" y="166"/>
                        <a:pt x="241" y="76"/>
                        <a:pt x="211" y="46"/>
                      </a:cubicBezTo>
                      <a:cubicBezTo>
                        <a:pt x="181" y="16"/>
                        <a:pt x="151" y="1"/>
                        <a:pt x="12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2" name="Google Shape;2992;p34"/>
                <p:cNvSpPr/>
                <p:nvPr/>
              </p:nvSpPr>
              <p:spPr>
                <a:xfrm>
                  <a:off x="3491250" y="859400"/>
                  <a:ext cx="7025" cy="5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" h="230" extrusionOk="0">
                      <a:moveTo>
                        <a:pt x="173" y="0"/>
                      </a:moveTo>
                      <a:cubicBezTo>
                        <a:pt x="78" y="0"/>
                        <a:pt x="0" y="113"/>
                        <a:pt x="71" y="207"/>
                      </a:cubicBezTo>
                      <a:cubicBezTo>
                        <a:pt x="101" y="222"/>
                        <a:pt x="131" y="230"/>
                        <a:pt x="157" y="230"/>
                      </a:cubicBezTo>
                      <a:cubicBezTo>
                        <a:pt x="183" y="230"/>
                        <a:pt x="206" y="222"/>
                        <a:pt x="221" y="207"/>
                      </a:cubicBezTo>
                      <a:cubicBezTo>
                        <a:pt x="281" y="148"/>
                        <a:pt x="281" y="88"/>
                        <a:pt x="251" y="28"/>
                      </a:cubicBezTo>
                      <a:cubicBezTo>
                        <a:pt x="225" y="8"/>
                        <a:pt x="198" y="0"/>
                        <a:pt x="17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3" name="Google Shape;2993;p34"/>
                <p:cNvSpPr/>
                <p:nvPr/>
              </p:nvSpPr>
              <p:spPr>
                <a:xfrm>
                  <a:off x="3485150" y="867575"/>
                  <a:ext cx="7500" cy="3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0" h="136" extrusionOk="0">
                      <a:moveTo>
                        <a:pt x="150" y="0"/>
                      </a:moveTo>
                      <a:cubicBezTo>
                        <a:pt x="75" y="0"/>
                        <a:pt x="0" y="30"/>
                        <a:pt x="75" y="90"/>
                      </a:cubicBezTo>
                      <a:cubicBezTo>
                        <a:pt x="105" y="120"/>
                        <a:pt x="135" y="135"/>
                        <a:pt x="161" y="135"/>
                      </a:cubicBezTo>
                      <a:cubicBezTo>
                        <a:pt x="188" y="135"/>
                        <a:pt x="210" y="120"/>
                        <a:pt x="225" y="90"/>
                      </a:cubicBezTo>
                      <a:cubicBezTo>
                        <a:pt x="300" y="30"/>
                        <a:pt x="225" y="0"/>
                        <a:pt x="15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4" name="Google Shape;2994;p34"/>
                <p:cNvSpPr/>
                <p:nvPr/>
              </p:nvSpPr>
              <p:spPr>
                <a:xfrm>
                  <a:off x="3479250" y="870625"/>
                  <a:ext cx="70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1" extrusionOk="0">
                      <a:moveTo>
                        <a:pt x="173" y="1"/>
                      </a:moveTo>
                      <a:cubicBezTo>
                        <a:pt x="78" y="1"/>
                        <a:pt x="1" y="114"/>
                        <a:pt x="71" y="208"/>
                      </a:cubicBezTo>
                      <a:cubicBezTo>
                        <a:pt x="86" y="223"/>
                        <a:pt x="116" y="231"/>
                        <a:pt x="146" y="231"/>
                      </a:cubicBezTo>
                      <a:cubicBezTo>
                        <a:pt x="176" y="231"/>
                        <a:pt x="206" y="223"/>
                        <a:pt x="221" y="208"/>
                      </a:cubicBezTo>
                      <a:cubicBezTo>
                        <a:pt x="281" y="148"/>
                        <a:pt x="281" y="88"/>
                        <a:pt x="251" y="28"/>
                      </a:cubicBezTo>
                      <a:cubicBezTo>
                        <a:pt x="226" y="9"/>
                        <a:pt x="199" y="1"/>
                        <a:pt x="17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5" name="Google Shape;2995;p34"/>
                <p:cNvSpPr/>
                <p:nvPr/>
              </p:nvSpPr>
              <p:spPr>
                <a:xfrm>
                  <a:off x="3473525" y="876625"/>
                  <a:ext cx="7050" cy="5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2" h="231" extrusionOk="0">
                      <a:moveTo>
                        <a:pt x="123" y="1"/>
                      </a:moveTo>
                      <a:cubicBezTo>
                        <a:pt x="102" y="1"/>
                        <a:pt x="80" y="9"/>
                        <a:pt x="61" y="28"/>
                      </a:cubicBezTo>
                      <a:cubicBezTo>
                        <a:pt x="1" y="88"/>
                        <a:pt x="1" y="148"/>
                        <a:pt x="61" y="208"/>
                      </a:cubicBezTo>
                      <a:cubicBezTo>
                        <a:pt x="76" y="223"/>
                        <a:pt x="105" y="230"/>
                        <a:pt x="135" y="230"/>
                      </a:cubicBezTo>
                      <a:cubicBezTo>
                        <a:pt x="165" y="230"/>
                        <a:pt x="195" y="223"/>
                        <a:pt x="210" y="208"/>
                      </a:cubicBezTo>
                      <a:cubicBezTo>
                        <a:pt x="281" y="114"/>
                        <a:pt x="203" y="1"/>
                        <a:pt x="123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96" name="Google Shape;2996;p34"/>
                <p:cNvSpPr/>
                <p:nvPr/>
              </p:nvSpPr>
              <p:spPr>
                <a:xfrm>
                  <a:off x="3470125" y="882025"/>
                  <a:ext cx="4175" cy="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7" h="224" extrusionOk="0">
                      <a:moveTo>
                        <a:pt x="67" y="0"/>
                      </a:moveTo>
                      <a:cubicBezTo>
                        <a:pt x="0" y="0"/>
                        <a:pt x="0" y="223"/>
                        <a:pt x="67" y="223"/>
                      </a:cubicBezTo>
                      <a:cubicBezTo>
                        <a:pt x="78" y="223"/>
                        <a:pt x="91" y="217"/>
                        <a:pt x="107" y="202"/>
                      </a:cubicBezTo>
                      <a:cubicBezTo>
                        <a:pt x="167" y="142"/>
                        <a:pt x="167" y="82"/>
                        <a:pt x="107" y="22"/>
                      </a:cubicBezTo>
                      <a:cubicBezTo>
                        <a:pt x="91" y="7"/>
                        <a:pt x="78" y="0"/>
                        <a:pt x="6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2889" name="Google Shape;2889;p34"/>
            <p:cNvSpPr txBox="1"/>
            <p:nvPr/>
          </p:nvSpPr>
          <p:spPr>
            <a:xfrm>
              <a:off x="7406150" y="1691640"/>
              <a:ext cx="1280100" cy="77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997" name="Google Shape;2997;p34"/>
          <p:cNvGrpSpPr/>
          <p:nvPr/>
        </p:nvGrpSpPr>
        <p:grpSpPr>
          <a:xfrm>
            <a:off x="4589750" y="2679075"/>
            <a:ext cx="4096500" cy="2146500"/>
            <a:chOff x="4589750" y="2679075"/>
            <a:chExt cx="4096500" cy="2146500"/>
          </a:xfrm>
        </p:grpSpPr>
        <p:cxnSp>
          <p:nvCxnSpPr>
            <p:cNvPr id="2998" name="Google Shape;2998;p34"/>
            <p:cNvCxnSpPr>
              <a:stCxn id="2999" idx="1"/>
              <a:endCxn id="2890" idx="4"/>
            </p:cNvCxnSpPr>
            <p:nvPr/>
          </p:nvCxnSpPr>
          <p:spPr>
            <a:xfrm rot="10800000">
              <a:off x="4589750" y="2679075"/>
              <a:ext cx="2816400" cy="17460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3000" name="Google Shape;3000;p34"/>
            <p:cNvSpPr/>
            <p:nvPr/>
          </p:nvSpPr>
          <p:spPr>
            <a:xfrm>
              <a:off x="6121601" y="3997717"/>
              <a:ext cx="731400" cy="6909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1" name="Google Shape;3001;p34"/>
            <p:cNvGrpSpPr/>
            <p:nvPr/>
          </p:nvGrpSpPr>
          <p:grpSpPr>
            <a:xfrm>
              <a:off x="6149537" y="4068644"/>
              <a:ext cx="658229" cy="549062"/>
              <a:chOff x="858400" y="3551988"/>
              <a:chExt cx="1204225" cy="1025900"/>
            </a:xfrm>
          </p:grpSpPr>
          <p:sp>
            <p:nvSpPr>
              <p:cNvPr id="3002" name="Google Shape;3002;p34"/>
              <p:cNvSpPr/>
              <p:nvPr/>
            </p:nvSpPr>
            <p:spPr>
              <a:xfrm rot="-5400000" flipH="1">
                <a:off x="1357088" y="3053300"/>
                <a:ext cx="206850" cy="1204225"/>
              </a:xfrm>
              <a:custGeom>
                <a:avLst/>
                <a:gdLst/>
                <a:ahLst/>
                <a:cxnLst/>
                <a:rect l="l" t="t" r="r" b="b"/>
                <a:pathLst>
                  <a:path w="8274" h="48169" extrusionOk="0">
                    <a:moveTo>
                      <a:pt x="1" y="0"/>
                    </a:moveTo>
                    <a:lnTo>
                      <a:pt x="1" y="48169"/>
                    </a:lnTo>
                    <a:lnTo>
                      <a:pt x="8274" y="48169"/>
                    </a:lnTo>
                    <a:lnTo>
                      <a:pt x="8274" y="0"/>
                    </a:lnTo>
                    <a:close/>
                  </a:path>
                </a:pathLst>
              </a:custGeom>
              <a:solidFill>
                <a:srgbClr val="0053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34"/>
              <p:cNvSpPr/>
              <p:nvPr/>
            </p:nvSpPr>
            <p:spPr>
              <a:xfrm rot="-5400000" flipH="1">
                <a:off x="1357088" y="3257875"/>
                <a:ext cx="206850" cy="1204225"/>
              </a:xfrm>
              <a:custGeom>
                <a:avLst/>
                <a:gdLst/>
                <a:ahLst/>
                <a:cxnLst/>
                <a:rect l="l" t="t" r="r" b="b"/>
                <a:pathLst>
                  <a:path w="8274" h="48169" extrusionOk="0">
                    <a:moveTo>
                      <a:pt x="1" y="0"/>
                    </a:moveTo>
                    <a:lnTo>
                      <a:pt x="1" y="48169"/>
                    </a:lnTo>
                    <a:lnTo>
                      <a:pt x="8274" y="48169"/>
                    </a:lnTo>
                    <a:lnTo>
                      <a:pt x="827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34"/>
              <p:cNvSpPr/>
              <p:nvPr/>
            </p:nvSpPr>
            <p:spPr>
              <a:xfrm rot="-5400000" flipH="1">
                <a:off x="1357463" y="3462825"/>
                <a:ext cx="206100" cy="1204225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48169" extrusionOk="0">
                    <a:moveTo>
                      <a:pt x="1" y="0"/>
                    </a:moveTo>
                    <a:lnTo>
                      <a:pt x="1" y="48169"/>
                    </a:lnTo>
                    <a:lnTo>
                      <a:pt x="8244" y="48169"/>
                    </a:lnTo>
                    <a:lnTo>
                      <a:pt x="8244" y="0"/>
                    </a:lnTo>
                    <a:close/>
                  </a:path>
                </a:pathLst>
              </a:custGeom>
              <a:solidFill>
                <a:srgbClr val="0053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34"/>
              <p:cNvSpPr/>
              <p:nvPr/>
            </p:nvSpPr>
            <p:spPr>
              <a:xfrm rot="-5400000" flipH="1">
                <a:off x="1357463" y="3667400"/>
                <a:ext cx="206100" cy="1204225"/>
              </a:xfrm>
              <a:custGeom>
                <a:avLst/>
                <a:gdLst/>
                <a:ahLst/>
                <a:cxnLst/>
                <a:rect l="l" t="t" r="r" b="b"/>
                <a:pathLst>
                  <a:path w="8244" h="48169" extrusionOk="0">
                    <a:moveTo>
                      <a:pt x="1" y="0"/>
                    </a:moveTo>
                    <a:lnTo>
                      <a:pt x="1" y="48169"/>
                    </a:lnTo>
                    <a:lnTo>
                      <a:pt x="8244" y="48169"/>
                    </a:lnTo>
                    <a:lnTo>
                      <a:pt x="824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34"/>
              <p:cNvSpPr/>
              <p:nvPr/>
            </p:nvSpPr>
            <p:spPr>
              <a:xfrm rot="-5400000" flipH="1">
                <a:off x="1357088" y="3872350"/>
                <a:ext cx="206850" cy="1204225"/>
              </a:xfrm>
              <a:custGeom>
                <a:avLst/>
                <a:gdLst/>
                <a:ahLst/>
                <a:cxnLst/>
                <a:rect l="l" t="t" r="r" b="b"/>
                <a:pathLst>
                  <a:path w="8274" h="48169" extrusionOk="0">
                    <a:moveTo>
                      <a:pt x="1" y="0"/>
                    </a:moveTo>
                    <a:lnTo>
                      <a:pt x="1" y="48169"/>
                    </a:lnTo>
                    <a:lnTo>
                      <a:pt x="8274" y="48169"/>
                    </a:lnTo>
                    <a:lnTo>
                      <a:pt x="8274" y="0"/>
                    </a:lnTo>
                    <a:close/>
                  </a:path>
                </a:pathLst>
              </a:custGeom>
              <a:solidFill>
                <a:srgbClr val="0053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34"/>
              <p:cNvSpPr/>
              <p:nvPr/>
            </p:nvSpPr>
            <p:spPr>
              <a:xfrm rot="-5400000" flipH="1">
                <a:off x="603238" y="3809400"/>
                <a:ext cx="1020650" cy="510325"/>
              </a:xfrm>
              <a:custGeom>
                <a:avLst/>
                <a:gdLst/>
                <a:ahLst/>
                <a:cxnLst/>
                <a:rect l="l" t="t" r="r" b="b"/>
                <a:pathLst>
                  <a:path w="40826" h="20413" extrusionOk="0">
                    <a:moveTo>
                      <a:pt x="1" y="0"/>
                    </a:moveTo>
                    <a:lnTo>
                      <a:pt x="20413" y="20413"/>
                    </a:lnTo>
                    <a:lnTo>
                      <a:pt x="40826" y="0"/>
                    </a:lnTo>
                    <a:close/>
                  </a:path>
                </a:pathLst>
              </a:custGeom>
              <a:solidFill>
                <a:srgbClr val="CE183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34"/>
              <p:cNvSpPr/>
              <p:nvPr/>
            </p:nvSpPr>
            <p:spPr>
              <a:xfrm rot="-5400000" flipH="1">
                <a:off x="983525" y="3971638"/>
                <a:ext cx="212100" cy="201600"/>
              </a:xfrm>
              <a:custGeom>
                <a:avLst/>
                <a:gdLst/>
                <a:ahLst/>
                <a:cxnLst/>
                <a:rect l="l" t="t" r="r" b="b"/>
                <a:pathLst>
                  <a:path w="8484" h="8064" extrusionOk="0">
                    <a:moveTo>
                      <a:pt x="4257" y="1"/>
                    </a:moveTo>
                    <a:lnTo>
                      <a:pt x="3238" y="3088"/>
                    </a:lnTo>
                    <a:lnTo>
                      <a:pt x="1" y="3088"/>
                    </a:lnTo>
                    <a:lnTo>
                      <a:pt x="2638" y="4976"/>
                    </a:lnTo>
                    <a:lnTo>
                      <a:pt x="1619" y="8064"/>
                    </a:lnTo>
                    <a:lnTo>
                      <a:pt x="4257" y="6145"/>
                    </a:lnTo>
                    <a:lnTo>
                      <a:pt x="6865" y="8064"/>
                    </a:lnTo>
                    <a:lnTo>
                      <a:pt x="5876" y="4976"/>
                    </a:lnTo>
                    <a:lnTo>
                      <a:pt x="8483" y="3088"/>
                    </a:lnTo>
                    <a:lnTo>
                      <a:pt x="5246" y="3088"/>
                    </a:lnTo>
                    <a:lnTo>
                      <a:pt x="425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99" name="Google Shape;2999;p34"/>
            <p:cNvSpPr txBox="1"/>
            <p:nvPr/>
          </p:nvSpPr>
          <p:spPr>
            <a:xfrm>
              <a:off x="7406150" y="4024575"/>
              <a:ext cx="1280100" cy="801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009" name="Google Shape;3009;p34"/>
          <p:cNvGrpSpPr/>
          <p:nvPr/>
        </p:nvGrpSpPr>
        <p:grpSpPr>
          <a:xfrm>
            <a:off x="457200" y="904350"/>
            <a:ext cx="4132500" cy="1152900"/>
            <a:chOff x="457200" y="904350"/>
            <a:chExt cx="4132500" cy="1152900"/>
          </a:xfrm>
        </p:grpSpPr>
        <p:sp>
          <p:nvSpPr>
            <p:cNvPr id="3010" name="Google Shape;3010;p34"/>
            <p:cNvSpPr txBox="1"/>
            <p:nvPr/>
          </p:nvSpPr>
          <p:spPr>
            <a:xfrm>
              <a:off x="457200" y="904350"/>
              <a:ext cx="1284000" cy="773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cxnSp>
          <p:nvCxnSpPr>
            <p:cNvPr id="3011" name="Google Shape;3011;p34"/>
            <p:cNvCxnSpPr>
              <a:stCxn id="3010" idx="3"/>
              <a:endCxn id="2890" idx="0"/>
            </p:cNvCxnSpPr>
            <p:nvPr/>
          </p:nvCxnSpPr>
          <p:spPr>
            <a:xfrm>
              <a:off x="1741200" y="1291050"/>
              <a:ext cx="2848500" cy="766200"/>
            </a:xfrm>
            <a:prstGeom prst="bentConnector3">
              <a:avLst>
                <a:gd name="adj1" fmla="val 50000"/>
              </a:avLst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3012" name="Google Shape;3012;p34"/>
            <p:cNvSpPr/>
            <p:nvPr/>
          </p:nvSpPr>
          <p:spPr>
            <a:xfrm>
              <a:off x="2193788" y="1006417"/>
              <a:ext cx="731400" cy="6897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13" name="Google Shape;3013;p34"/>
            <p:cNvGrpSpPr/>
            <p:nvPr/>
          </p:nvGrpSpPr>
          <p:grpSpPr>
            <a:xfrm>
              <a:off x="2143614" y="1006426"/>
              <a:ext cx="831726" cy="566777"/>
              <a:chOff x="457150" y="1017725"/>
              <a:chExt cx="1166025" cy="793250"/>
            </a:xfrm>
          </p:grpSpPr>
          <p:sp>
            <p:nvSpPr>
              <p:cNvPr id="3014" name="Google Shape;3014;p34"/>
              <p:cNvSpPr/>
              <p:nvPr/>
            </p:nvSpPr>
            <p:spPr>
              <a:xfrm>
                <a:off x="457150" y="1280725"/>
                <a:ext cx="437650" cy="448550"/>
              </a:xfrm>
              <a:custGeom>
                <a:avLst/>
                <a:gdLst/>
                <a:ahLst/>
                <a:cxnLst/>
                <a:rect l="l" t="t" r="r" b="b"/>
                <a:pathLst>
                  <a:path w="17506" h="17942" extrusionOk="0">
                    <a:moveTo>
                      <a:pt x="11640" y="1"/>
                    </a:moveTo>
                    <a:cubicBezTo>
                      <a:pt x="8881" y="1"/>
                      <a:pt x="5626" y="1882"/>
                      <a:pt x="3328" y="5113"/>
                    </a:cubicBezTo>
                    <a:cubicBezTo>
                      <a:pt x="151" y="9609"/>
                      <a:pt x="1" y="14974"/>
                      <a:pt x="2998" y="17073"/>
                    </a:cubicBezTo>
                    <a:cubicBezTo>
                      <a:pt x="3829" y="17662"/>
                      <a:pt x="4814" y="17941"/>
                      <a:pt x="5872" y="17941"/>
                    </a:cubicBezTo>
                    <a:cubicBezTo>
                      <a:pt x="8630" y="17941"/>
                      <a:pt x="11882" y="16044"/>
                      <a:pt x="14178" y="12816"/>
                    </a:cubicBezTo>
                    <a:cubicBezTo>
                      <a:pt x="17356" y="8350"/>
                      <a:pt x="17506" y="2985"/>
                      <a:pt x="14508" y="856"/>
                    </a:cubicBezTo>
                    <a:cubicBezTo>
                      <a:pt x="13679" y="276"/>
                      <a:pt x="12696" y="1"/>
                      <a:pt x="11640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34"/>
              <p:cNvSpPr/>
              <p:nvPr/>
            </p:nvSpPr>
            <p:spPr>
              <a:xfrm>
                <a:off x="475150" y="1298675"/>
                <a:ext cx="402425" cy="412675"/>
              </a:xfrm>
              <a:custGeom>
                <a:avLst/>
                <a:gdLst/>
                <a:ahLst/>
                <a:cxnLst/>
                <a:rect l="l" t="t" r="r" b="b"/>
                <a:pathLst>
                  <a:path w="16097" h="16507" extrusionOk="0">
                    <a:moveTo>
                      <a:pt x="10688" y="0"/>
                    </a:moveTo>
                    <a:cubicBezTo>
                      <a:pt x="8149" y="0"/>
                      <a:pt x="5157" y="1737"/>
                      <a:pt x="3057" y="4725"/>
                    </a:cubicBezTo>
                    <a:cubicBezTo>
                      <a:pt x="120" y="8831"/>
                      <a:pt x="0" y="13747"/>
                      <a:pt x="2758" y="15695"/>
                    </a:cubicBezTo>
                    <a:cubicBezTo>
                      <a:pt x="3526" y="16246"/>
                      <a:pt x="4436" y="16507"/>
                      <a:pt x="5413" y="16507"/>
                    </a:cubicBezTo>
                    <a:cubicBezTo>
                      <a:pt x="7943" y="16507"/>
                      <a:pt x="10920" y="14761"/>
                      <a:pt x="13039" y="11798"/>
                    </a:cubicBezTo>
                    <a:cubicBezTo>
                      <a:pt x="15946" y="7662"/>
                      <a:pt x="16096" y="2746"/>
                      <a:pt x="13339" y="798"/>
                    </a:cubicBezTo>
                    <a:cubicBezTo>
                      <a:pt x="12573" y="257"/>
                      <a:pt x="11664" y="0"/>
                      <a:pt x="10688" y="0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34"/>
              <p:cNvSpPr/>
              <p:nvPr/>
            </p:nvSpPr>
            <p:spPr>
              <a:xfrm>
                <a:off x="502125" y="1291525"/>
                <a:ext cx="343875" cy="428025"/>
              </a:xfrm>
              <a:custGeom>
                <a:avLst/>
                <a:gdLst/>
                <a:ahLst/>
                <a:cxnLst/>
                <a:rect l="l" t="t" r="r" b="b"/>
                <a:pathLst>
                  <a:path w="13755" h="17121" extrusionOk="0">
                    <a:moveTo>
                      <a:pt x="11022" y="0"/>
                    </a:moveTo>
                    <a:cubicBezTo>
                      <a:pt x="10933" y="0"/>
                      <a:pt x="10919" y="43"/>
                      <a:pt x="11031" y="155"/>
                    </a:cubicBezTo>
                    <a:cubicBezTo>
                      <a:pt x="11510" y="664"/>
                      <a:pt x="10701" y="1863"/>
                      <a:pt x="10701" y="1863"/>
                    </a:cubicBezTo>
                    <a:cubicBezTo>
                      <a:pt x="10701" y="1863"/>
                      <a:pt x="3567" y="11665"/>
                      <a:pt x="2218" y="13403"/>
                    </a:cubicBezTo>
                    <a:cubicBezTo>
                      <a:pt x="1138" y="14766"/>
                      <a:pt x="388" y="14913"/>
                      <a:pt x="115" y="14913"/>
                    </a:cubicBezTo>
                    <a:cubicBezTo>
                      <a:pt x="39" y="14913"/>
                      <a:pt x="0" y="14902"/>
                      <a:pt x="0" y="14902"/>
                    </a:cubicBezTo>
                    <a:lnTo>
                      <a:pt x="0" y="14902"/>
                    </a:lnTo>
                    <a:lnTo>
                      <a:pt x="1349" y="16311"/>
                    </a:lnTo>
                    <a:lnTo>
                      <a:pt x="1379" y="16311"/>
                    </a:lnTo>
                    <a:lnTo>
                      <a:pt x="1409" y="16341"/>
                    </a:lnTo>
                    <a:lnTo>
                      <a:pt x="1379" y="16371"/>
                    </a:lnTo>
                    <a:lnTo>
                      <a:pt x="3087" y="17120"/>
                    </a:lnTo>
                    <a:cubicBezTo>
                      <a:pt x="3087" y="17120"/>
                      <a:pt x="2638" y="16431"/>
                      <a:pt x="3807" y="14572"/>
                    </a:cubicBezTo>
                    <a:cubicBezTo>
                      <a:pt x="4976" y="12714"/>
                      <a:pt x="11900" y="2732"/>
                      <a:pt x="11900" y="2732"/>
                    </a:cubicBezTo>
                    <a:cubicBezTo>
                      <a:pt x="11900" y="2732"/>
                      <a:pt x="12574" y="1793"/>
                      <a:pt x="13189" y="1793"/>
                    </a:cubicBezTo>
                    <a:cubicBezTo>
                      <a:pt x="13260" y="1793"/>
                      <a:pt x="13330" y="1805"/>
                      <a:pt x="13399" y="1833"/>
                    </a:cubicBezTo>
                    <a:cubicBezTo>
                      <a:pt x="13446" y="1854"/>
                      <a:pt x="13481" y="1864"/>
                      <a:pt x="13505" y="1864"/>
                    </a:cubicBezTo>
                    <a:cubicBezTo>
                      <a:pt x="13755" y="1864"/>
                      <a:pt x="12835" y="818"/>
                      <a:pt x="12589" y="544"/>
                    </a:cubicBezTo>
                    <a:lnTo>
                      <a:pt x="12559" y="544"/>
                    </a:lnTo>
                    <a:lnTo>
                      <a:pt x="12529" y="514"/>
                    </a:lnTo>
                    <a:cubicBezTo>
                      <a:pt x="12259" y="402"/>
                      <a:pt x="11292" y="0"/>
                      <a:pt x="11022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34"/>
              <p:cNvSpPr/>
              <p:nvPr/>
            </p:nvSpPr>
            <p:spPr>
              <a:xfrm>
                <a:off x="532100" y="1281375"/>
                <a:ext cx="351450" cy="317525"/>
              </a:xfrm>
              <a:custGeom>
                <a:avLst/>
                <a:gdLst/>
                <a:ahLst/>
                <a:cxnLst/>
                <a:rect l="l" t="t" r="r" b="b"/>
                <a:pathLst>
                  <a:path w="14058" h="12701" extrusionOk="0">
                    <a:moveTo>
                      <a:pt x="8328" y="1"/>
                    </a:moveTo>
                    <a:cubicBezTo>
                      <a:pt x="5514" y="1"/>
                      <a:pt x="2214" y="2054"/>
                      <a:pt x="0" y="5476"/>
                    </a:cubicBezTo>
                    <a:cubicBezTo>
                      <a:pt x="0" y="5476"/>
                      <a:pt x="865" y="5330"/>
                      <a:pt x="2113" y="5330"/>
                    </a:cubicBezTo>
                    <a:cubicBezTo>
                      <a:pt x="5243" y="5330"/>
                      <a:pt x="10786" y="6250"/>
                      <a:pt x="11150" y="12700"/>
                    </a:cubicBezTo>
                    <a:cubicBezTo>
                      <a:pt x="13938" y="7994"/>
                      <a:pt x="14058" y="2749"/>
                      <a:pt x="10971" y="741"/>
                    </a:cubicBezTo>
                    <a:cubicBezTo>
                      <a:pt x="10187" y="238"/>
                      <a:pt x="9286" y="1"/>
                      <a:pt x="8328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34"/>
              <p:cNvSpPr/>
              <p:nvPr/>
            </p:nvSpPr>
            <p:spPr>
              <a:xfrm>
                <a:off x="727675" y="1161900"/>
                <a:ext cx="422650" cy="464075"/>
              </a:xfrm>
              <a:custGeom>
                <a:avLst/>
                <a:gdLst/>
                <a:ahLst/>
                <a:cxnLst/>
                <a:rect l="l" t="t" r="r" b="b"/>
                <a:pathLst>
                  <a:path w="16906" h="18563" extrusionOk="0">
                    <a:moveTo>
                      <a:pt x="5989" y="0"/>
                    </a:moveTo>
                    <a:cubicBezTo>
                      <a:pt x="5173" y="0"/>
                      <a:pt x="4392" y="185"/>
                      <a:pt x="3687" y="574"/>
                    </a:cubicBezTo>
                    <a:cubicBezTo>
                      <a:pt x="450" y="2342"/>
                      <a:pt x="0" y="7678"/>
                      <a:pt x="2638" y="12474"/>
                    </a:cubicBezTo>
                    <a:cubicBezTo>
                      <a:pt x="4696" y="16238"/>
                      <a:pt x="8031" y="18562"/>
                      <a:pt x="10921" y="18562"/>
                    </a:cubicBezTo>
                    <a:cubicBezTo>
                      <a:pt x="11735" y="18562"/>
                      <a:pt x="12514" y="18378"/>
                      <a:pt x="13219" y="17989"/>
                    </a:cubicBezTo>
                    <a:cubicBezTo>
                      <a:pt x="16456" y="16220"/>
                      <a:pt x="16906" y="10885"/>
                      <a:pt x="14298" y="6089"/>
                    </a:cubicBezTo>
                    <a:cubicBezTo>
                      <a:pt x="12240" y="2324"/>
                      <a:pt x="8887" y="0"/>
                      <a:pt x="5989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34"/>
              <p:cNvSpPr/>
              <p:nvPr/>
            </p:nvSpPr>
            <p:spPr>
              <a:xfrm>
                <a:off x="744900" y="1180450"/>
                <a:ext cx="388950" cy="426975"/>
              </a:xfrm>
              <a:custGeom>
                <a:avLst/>
                <a:gdLst/>
                <a:ahLst/>
                <a:cxnLst/>
                <a:rect l="l" t="t" r="r" b="b"/>
                <a:pathLst>
                  <a:path w="15558" h="17079" extrusionOk="0">
                    <a:moveTo>
                      <a:pt x="5494" y="0"/>
                    </a:moveTo>
                    <a:cubicBezTo>
                      <a:pt x="4749" y="0"/>
                      <a:pt x="4036" y="168"/>
                      <a:pt x="3388" y="521"/>
                    </a:cubicBezTo>
                    <a:cubicBezTo>
                      <a:pt x="420" y="2140"/>
                      <a:pt x="1" y="7056"/>
                      <a:pt x="2429" y="11492"/>
                    </a:cubicBezTo>
                    <a:cubicBezTo>
                      <a:pt x="4303" y="14935"/>
                      <a:pt x="7385" y="17079"/>
                      <a:pt x="10058" y="17079"/>
                    </a:cubicBezTo>
                    <a:cubicBezTo>
                      <a:pt x="10806" y="17079"/>
                      <a:pt x="11522" y="16911"/>
                      <a:pt x="12170" y="16557"/>
                    </a:cubicBezTo>
                    <a:cubicBezTo>
                      <a:pt x="15108" y="14939"/>
                      <a:pt x="15557" y="10023"/>
                      <a:pt x="13129" y="5617"/>
                    </a:cubicBezTo>
                    <a:cubicBezTo>
                      <a:pt x="11232" y="2149"/>
                      <a:pt x="8162" y="0"/>
                      <a:pt x="5494" y="0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34"/>
              <p:cNvSpPr/>
              <p:nvPr/>
            </p:nvSpPr>
            <p:spPr>
              <a:xfrm>
                <a:off x="784675" y="1171850"/>
                <a:ext cx="305700" cy="448775"/>
              </a:xfrm>
              <a:custGeom>
                <a:avLst/>
                <a:gdLst/>
                <a:ahLst/>
                <a:cxnLst/>
                <a:rect l="l" t="t" r="r" b="b"/>
                <a:pathLst>
                  <a:path w="12228" h="17951" extrusionOk="0">
                    <a:moveTo>
                      <a:pt x="2919" y="0"/>
                    </a:moveTo>
                    <a:cubicBezTo>
                      <a:pt x="2586" y="0"/>
                      <a:pt x="1738" y="242"/>
                      <a:pt x="1467" y="326"/>
                    </a:cubicBezTo>
                    <a:lnTo>
                      <a:pt x="1437" y="356"/>
                    </a:lnTo>
                    <a:lnTo>
                      <a:pt x="1407" y="356"/>
                    </a:lnTo>
                    <a:cubicBezTo>
                      <a:pt x="1129" y="578"/>
                      <a:pt x="1" y="1574"/>
                      <a:pt x="316" y="1574"/>
                    </a:cubicBezTo>
                    <a:cubicBezTo>
                      <a:pt x="341" y="1574"/>
                      <a:pt x="375" y="1568"/>
                      <a:pt x="418" y="1555"/>
                    </a:cubicBezTo>
                    <a:cubicBezTo>
                      <a:pt x="471" y="1538"/>
                      <a:pt x="524" y="1531"/>
                      <a:pt x="577" y="1531"/>
                    </a:cubicBezTo>
                    <a:cubicBezTo>
                      <a:pt x="1209" y="1531"/>
                      <a:pt x="1797" y="2604"/>
                      <a:pt x="1797" y="2604"/>
                    </a:cubicBezTo>
                    <a:cubicBezTo>
                      <a:pt x="1797" y="2604"/>
                      <a:pt x="7522" y="13305"/>
                      <a:pt x="8481" y="15283"/>
                    </a:cubicBezTo>
                    <a:cubicBezTo>
                      <a:pt x="9440" y="17291"/>
                      <a:pt x="8871" y="17951"/>
                      <a:pt x="8871" y="17951"/>
                    </a:cubicBezTo>
                    <a:lnTo>
                      <a:pt x="10729" y="17351"/>
                    </a:lnTo>
                    <a:lnTo>
                      <a:pt x="10759" y="17321"/>
                    </a:lnTo>
                    <a:lnTo>
                      <a:pt x="10789" y="17321"/>
                    </a:lnTo>
                    <a:lnTo>
                      <a:pt x="12228" y="16122"/>
                    </a:lnTo>
                    <a:lnTo>
                      <a:pt x="12228" y="16122"/>
                    </a:lnTo>
                    <a:cubicBezTo>
                      <a:pt x="12228" y="16122"/>
                      <a:pt x="12221" y="16123"/>
                      <a:pt x="12209" y="16123"/>
                    </a:cubicBezTo>
                    <a:cubicBezTo>
                      <a:pt x="12077" y="16123"/>
                      <a:pt x="11288" y="16048"/>
                      <a:pt x="10250" y="14354"/>
                    </a:cubicBezTo>
                    <a:cubicBezTo>
                      <a:pt x="9081" y="12465"/>
                      <a:pt x="3146" y="1884"/>
                      <a:pt x="3146" y="1884"/>
                    </a:cubicBezTo>
                    <a:cubicBezTo>
                      <a:pt x="3146" y="1884"/>
                      <a:pt x="2456" y="625"/>
                      <a:pt x="2966" y="176"/>
                    </a:cubicBezTo>
                    <a:cubicBezTo>
                      <a:pt x="3113" y="47"/>
                      <a:pt x="3066" y="0"/>
                      <a:pt x="2919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34"/>
              <p:cNvSpPr/>
              <p:nvPr/>
            </p:nvSpPr>
            <p:spPr>
              <a:xfrm>
                <a:off x="793625" y="1314125"/>
                <a:ext cx="357450" cy="311500"/>
              </a:xfrm>
              <a:custGeom>
                <a:avLst/>
                <a:gdLst/>
                <a:ahLst/>
                <a:cxnLst/>
                <a:rect l="l" t="t" r="r" b="b"/>
                <a:pathLst>
                  <a:path w="14298" h="12460" extrusionOk="0">
                    <a:moveTo>
                      <a:pt x="11660" y="0"/>
                    </a:moveTo>
                    <a:cubicBezTo>
                      <a:pt x="11660" y="0"/>
                      <a:pt x="9195" y="7246"/>
                      <a:pt x="3532" y="7246"/>
                    </a:cubicBezTo>
                    <a:cubicBezTo>
                      <a:pt x="2469" y="7246"/>
                      <a:pt x="1293" y="6991"/>
                      <a:pt x="0" y="6385"/>
                    </a:cubicBezTo>
                    <a:lnTo>
                      <a:pt x="0" y="6385"/>
                    </a:lnTo>
                    <a:cubicBezTo>
                      <a:pt x="2211" y="10077"/>
                      <a:pt x="5493" y="12460"/>
                      <a:pt x="8353" y="12460"/>
                    </a:cubicBezTo>
                    <a:cubicBezTo>
                      <a:pt x="9138" y="12460"/>
                      <a:pt x="9891" y="12281"/>
                      <a:pt x="10581" y="11900"/>
                    </a:cubicBezTo>
                    <a:cubicBezTo>
                      <a:pt x="13818" y="10131"/>
                      <a:pt x="14298" y="4796"/>
                      <a:pt x="11660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34"/>
              <p:cNvSpPr/>
              <p:nvPr/>
            </p:nvSpPr>
            <p:spPr>
              <a:xfrm>
                <a:off x="1200525" y="1320850"/>
                <a:ext cx="422650" cy="464650"/>
              </a:xfrm>
              <a:custGeom>
                <a:avLst/>
                <a:gdLst/>
                <a:ahLst/>
                <a:cxnLst/>
                <a:rect l="l" t="t" r="r" b="b"/>
                <a:pathLst>
                  <a:path w="16906" h="18586" extrusionOk="0">
                    <a:moveTo>
                      <a:pt x="5971" y="1"/>
                    </a:moveTo>
                    <a:cubicBezTo>
                      <a:pt x="5162" y="1"/>
                      <a:pt x="4388" y="184"/>
                      <a:pt x="3687" y="570"/>
                    </a:cubicBezTo>
                    <a:cubicBezTo>
                      <a:pt x="480" y="2339"/>
                      <a:pt x="0" y="7674"/>
                      <a:pt x="2638" y="12500"/>
                    </a:cubicBezTo>
                    <a:cubicBezTo>
                      <a:pt x="4699" y="16247"/>
                      <a:pt x="8040" y="18585"/>
                      <a:pt x="10947" y="18585"/>
                    </a:cubicBezTo>
                    <a:cubicBezTo>
                      <a:pt x="11761" y="18585"/>
                      <a:pt x="12541" y="18402"/>
                      <a:pt x="13249" y="18015"/>
                    </a:cubicBezTo>
                    <a:cubicBezTo>
                      <a:pt x="16456" y="16247"/>
                      <a:pt x="16906" y="10911"/>
                      <a:pt x="14298" y="6116"/>
                    </a:cubicBezTo>
                    <a:cubicBezTo>
                      <a:pt x="12213" y="2344"/>
                      <a:pt x="8865" y="1"/>
                      <a:pt x="5971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34"/>
              <p:cNvSpPr/>
              <p:nvPr/>
            </p:nvSpPr>
            <p:spPr>
              <a:xfrm>
                <a:off x="1217750" y="1340050"/>
                <a:ext cx="388950" cy="426975"/>
              </a:xfrm>
              <a:custGeom>
                <a:avLst/>
                <a:gdLst/>
                <a:ahLst/>
                <a:cxnLst/>
                <a:rect l="l" t="t" r="r" b="b"/>
                <a:pathLst>
                  <a:path w="15558" h="17079" extrusionOk="0">
                    <a:moveTo>
                      <a:pt x="5484" y="0"/>
                    </a:moveTo>
                    <a:cubicBezTo>
                      <a:pt x="4740" y="0"/>
                      <a:pt x="4030" y="168"/>
                      <a:pt x="3388" y="522"/>
                    </a:cubicBezTo>
                    <a:cubicBezTo>
                      <a:pt x="420" y="2140"/>
                      <a:pt x="0" y="7056"/>
                      <a:pt x="2398" y="11462"/>
                    </a:cubicBezTo>
                    <a:cubicBezTo>
                      <a:pt x="4296" y="14930"/>
                      <a:pt x="7385" y="17079"/>
                      <a:pt x="10046" y="17079"/>
                    </a:cubicBezTo>
                    <a:cubicBezTo>
                      <a:pt x="10789" y="17079"/>
                      <a:pt x="11499" y="16911"/>
                      <a:pt x="12140" y="16558"/>
                    </a:cubicBezTo>
                    <a:cubicBezTo>
                      <a:pt x="15108" y="14909"/>
                      <a:pt x="15557" y="10024"/>
                      <a:pt x="13129" y="5587"/>
                    </a:cubicBezTo>
                    <a:cubicBezTo>
                      <a:pt x="11232" y="2144"/>
                      <a:pt x="8145" y="0"/>
                      <a:pt x="5484" y="0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34"/>
              <p:cNvSpPr/>
              <p:nvPr/>
            </p:nvSpPr>
            <p:spPr>
              <a:xfrm>
                <a:off x="1257525" y="1330800"/>
                <a:ext cx="305700" cy="448700"/>
              </a:xfrm>
              <a:custGeom>
                <a:avLst/>
                <a:gdLst/>
                <a:ahLst/>
                <a:cxnLst/>
                <a:rect l="l" t="t" r="r" b="b"/>
                <a:pathLst>
                  <a:path w="12228" h="17948" extrusionOk="0">
                    <a:moveTo>
                      <a:pt x="2927" y="0"/>
                    </a:moveTo>
                    <a:cubicBezTo>
                      <a:pt x="2592" y="0"/>
                      <a:pt x="1736" y="269"/>
                      <a:pt x="1467" y="352"/>
                    </a:cubicBezTo>
                    <a:lnTo>
                      <a:pt x="1407" y="352"/>
                    </a:lnTo>
                    <a:cubicBezTo>
                      <a:pt x="1129" y="602"/>
                      <a:pt x="0" y="1600"/>
                      <a:pt x="316" y="1600"/>
                    </a:cubicBezTo>
                    <a:cubicBezTo>
                      <a:pt x="341" y="1600"/>
                      <a:pt x="374" y="1594"/>
                      <a:pt x="418" y="1581"/>
                    </a:cubicBezTo>
                    <a:cubicBezTo>
                      <a:pt x="471" y="1565"/>
                      <a:pt x="524" y="1558"/>
                      <a:pt x="577" y="1558"/>
                    </a:cubicBezTo>
                    <a:cubicBezTo>
                      <a:pt x="1209" y="1558"/>
                      <a:pt x="1797" y="2630"/>
                      <a:pt x="1797" y="2630"/>
                    </a:cubicBezTo>
                    <a:cubicBezTo>
                      <a:pt x="1797" y="2630"/>
                      <a:pt x="7522" y="13331"/>
                      <a:pt x="8481" y="15309"/>
                    </a:cubicBezTo>
                    <a:cubicBezTo>
                      <a:pt x="9440" y="17288"/>
                      <a:pt x="8870" y="17947"/>
                      <a:pt x="8870" y="17947"/>
                    </a:cubicBezTo>
                    <a:lnTo>
                      <a:pt x="10729" y="17348"/>
                    </a:lnTo>
                    <a:lnTo>
                      <a:pt x="10789" y="17348"/>
                    </a:lnTo>
                    <a:lnTo>
                      <a:pt x="12228" y="16119"/>
                    </a:lnTo>
                    <a:lnTo>
                      <a:pt x="12228" y="16119"/>
                    </a:lnTo>
                    <a:cubicBezTo>
                      <a:pt x="12228" y="16119"/>
                      <a:pt x="12217" y="16120"/>
                      <a:pt x="12195" y="16120"/>
                    </a:cubicBezTo>
                    <a:cubicBezTo>
                      <a:pt x="12031" y="16120"/>
                      <a:pt x="11255" y="16026"/>
                      <a:pt x="10219" y="14380"/>
                    </a:cubicBezTo>
                    <a:cubicBezTo>
                      <a:pt x="9080" y="12492"/>
                      <a:pt x="3145" y="1911"/>
                      <a:pt x="3145" y="1911"/>
                    </a:cubicBezTo>
                    <a:cubicBezTo>
                      <a:pt x="3145" y="1911"/>
                      <a:pt x="2456" y="652"/>
                      <a:pt x="2966" y="202"/>
                    </a:cubicBezTo>
                    <a:cubicBezTo>
                      <a:pt x="3123" y="54"/>
                      <a:pt x="3077" y="0"/>
                      <a:pt x="2927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34"/>
              <p:cNvSpPr/>
              <p:nvPr/>
            </p:nvSpPr>
            <p:spPr>
              <a:xfrm>
                <a:off x="1197525" y="1318975"/>
                <a:ext cx="358950" cy="308400"/>
              </a:xfrm>
              <a:custGeom>
                <a:avLst/>
                <a:gdLst/>
                <a:ahLst/>
                <a:cxnLst/>
                <a:rect l="l" t="t" r="r" b="b"/>
                <a:pathLst>
                  <a:path w="14358" h="12336" extrusionOk="0">
                    <a:moveTo>
                      <a:pt x="6013" y="0"/>
                    </a:moveTo>
                    <a:cubicBezTo>
                      <a:pt x="5307" y="0"/>
                      <a:pt x="4624" y="150"/>
                      <a:pt x="3987" y="465"/>
                    </a:cubicBezTo>
                    <a:cubicBezTo>
                      <a:pt x="690" y="2114"/>
                      <a:pt x="0" y="7419"/>
                      <a:pt x="2488" y="12335"/>
                    </a:cubicBezTo>
                    <a:lnTo>
                      <a:pt x="2488" y="12335"/>
                    </a:lnTo>
                    <a:cubicBezTo>
                      <a:pt x="2484" y="12280"/>
                      <a:pt x="5122" y="5403"/>
                      <a:pt x="10603" y="5403"/>
                    </a:cubicBezTo>
                    <a:cubicBezTo>
                      <a:pt x="11733" y="5403"/>
                      <a:pt x="12984" y="5696"/>
                      <a:pt x="14358" y="6400"/>
                    </a:cubicBezTo>
                    <a:cubicBezTo>
                      <a:pt x="12235" y="2540"/>
                      <a:pt x="8927" y="0"/>
                      <a:pt x="6013" y="0"/>
                    </a:cubicBezTo>
                    <a:close/>
                    <a:moveTo>
                      <a:pt x="2488" y="12335"/>
                    </a:moveTo>
                    <a:cubicBezTo>
                      <a:pt x="2488" y="12335"/>
                      <a:pt x="2488" y="12335"/>
                      <a:pt x="2488" y="12335"/>
                    </a:cubicBezTo>
                    <a:cubicBezTo>
                      <a:pt x="2488" y="12335"/>
                      <a:pt x="2488" y="12335"/>
                      <a:pt x="2488" y="12335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34"/>
              <p:cNvSpPr/>
              <p:nvPr/>
            </p:nvSpPr>
            <p:spPr>
              <a:xfrm>
                <a:off x="952475" y="1432875"/>
                <a:ext cx="523825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20953" h="15124" extrusionOk="0">
                    <a:moveTo>
                      <a:pt x="13516" y="1"/>
                    </a:moveTo>
                    <a:cubicBezTo>
                      <a:pt x="11544" y="1"/>
                      <a:pt x="9329" y="577"/>
                      <a:pt x="7224" y="1754"/>
                    </a:cubicBezTo>
                    <a:cubicBezTo>
                      <a:pt x="2429" y="4452"/>
                      <a:pt x="1" y="9218"/>
                      <a:pt x="1799" y="12425"/>
                    </a:cubicBezTo>
                    <a:cubicBezTo>
                      <a:pt x="2803" y="14200"/>
                      <a:pt x="4911" y="15123"/>
                      <a:pt x="7411" y="15123"/>
                    </a:cubicBezTo>
                    <a:cubicBezTo>
                      <a:pt x="9388" y="15123"/>
                      <a:pt x="11611" y="14546"/>
                      <a:pt x="13729" y="13354"/>
                    </a:cubicBezTo>
                    <a:cubicBezTo>
                      <a:pt x="18495" y="10687"/>
                      <a:pt x="20953" y="5891"/>
                      <a:pt x="19124" y="2714"/>
                    </a:cubicBezTo>
                    <a:cubicBezTo>
                      <a:pt x="18120" y="922"/>
                      <a:pt x="16012" y="1"/>
                      <a:pt x="13516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34"/>
              <p:cNvSpPr/>
              <p:nvPr/>
            </p:nvSpPr>
            <p:spPr>
              <a:xfrm>
                <a:off x="973450" y="1447750"/>
                <a:ext cx="481125" cy="348150"/>
              </a:xfrm>
              <a:custGeom>
                <a:avLst/>
                <a:gdLst/>
                <a:ahLst/>
                <a:cxnLst/>
                <a:rect l="l" t="t" r="r" b="b"/>
                <a:pathLst>
                  <a:path w="19245" h="13926" extrusionOk="0">
                    <a:moveTo>
                      <a:pt x="12437" y="1"/>
                    </a:moveTo>
                    <a:cubicBezTo>
                      <a:pt x="10619" y="1"/>
                      <a:pt x="8575" y="538"/>
                      <a:pt x="6625" y="1639"/>
                    </a:cubicBezTo>
                    <a:cubicBezTo>
                      <a:pt x="2219" y="4097"/>
                      <a:pt x="1" y="8503"/>
                      <a:pt x="1649" y="11441"/>
                    </a:cubicBezTo>
                    <a:cubicBezTo>
                      <a:pt x="2570" y="13080"/>
                      <a:pt x="4508" y="13926"/>
                      <a:pt x="6801" y="13926"/>
                    </a:cubicBezTo>
                    <a:cubicBezTo>
                      <a:pt x="8617" y="13926"/>
                      <a:pt x="10656" y="13396"/>
                      <a:pt x="12590" y="12310"/>
                    </a:cubicBezTo>
                    <a:cubicBezTo>
                      <a:pt x="16996" y="9822"/>
                      <a:pt x="19244" y="5446"/>
                      <a:pt x="17596" y="2508"/>
                    </a:cubicBezTo>
                    <a:cubicBezTo>
                      <a:pt x="16660" y="854"/>
                      <a:pt x="14727" y="1"/>
                      <a:pt x="12437" y="1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34"/>
              <p:cNvSpPr/>
              <p:nvPr/>
            </p:nvSpPr>
            <p:spPr>
              <a:xfrm>
                <a:off x="987700" y="1472450"/>
                <a:ext cx="451475" cy="302550"/>
              </a:xfrm>
              <a:custGeom>
                <a:avLst/>
                <a:gdLst/>
                <a:ahLst/>
                <a:cxnLst/>
                <a:rect l="l" t="t" r="r" b="b"/>
                <a:pathLst>
                  <a:path w="18059" h="12102" extrusionOk="0">
                    <a:moveTo>
                      <a:pt x="16333" y="0"/>
                    </a:moveTo>
                    <a:cubicBezTo>
                      <a:pt x="16286" y="0"/>
                      <a:pt x="16272" y="51"/>
                      <a:pt x="16306" y="171"/>
                    </a:cubicBezTo>
                    <a:cubicBezTo>
                      <a:pt x="16516" y="861"/>
                      <a:pt x="15257" y="1550"/>
                      <a:pt x="15257" y="1550"/>
                    </a:cubicBezTo>
                    <a:cubicBezTo>
                      <a:pt x="15257" y="1550"/>
                      <a:pt x="4616" y="7395"/>
                      <a:pt x="2638" y="8354"/>
                    </a:cubicBezTo>
                    <a:cubicBezTo>
                      <a:pt x="1719" y="8814"/>
                      <a:pt x="1084" y="8937"/>
                      <a:pt x="668" y="8937"/>
                    </a:cubicBezTo>
                    <a:cubicBezTo>
                      <a:pt x="189" y="8937"/>
                      <a:pt x="0" y="8774"/>
                      <a:pt x="0" y="8774"/>
                    </a:cubicBezTo>
                    <a:lnTo>
                      <a:pt x="0" y="8774"/>
                    </a:lnTo>
                    <a:lnTo>
                      <a:pt x="630" y="10602"/>
                    </a:lnTo>
                    <a:lnTo>
                      <a:pt x="660" y="10632"/>
                    </a:lnTo>
                    <a:lnTo>
                      <a:pt x="660" y="10692"/>
                    </a:lnTo>
                    <a:lnTo>
                      <a:pt x="1859" y="12101"/>
                    </a:lnTo>
                    <a:cubicBezTo>
                      <a:pt x="1859" y="12101"/>
                      <a:pt x="1739" y="11262"/>
                      <a:pt x="3627" y="10093"/>
                    </a:cubicBezTo>
                    <a:cubicBezTo>
                      <a:pt x="5486" y="8924"/>
                      <a:pt x="16007" y="2899"/>
                      <a:pt x="16007" y="2899"/>
                    </a:cubicBezTo>
                    <a:cubicBezTo>
                      <a:pt x="16007" y="2899"/>
                      <a:pt x="16693" y="2507"/>
                      <a:pt x="17233" y="2507"/>
                    </a:cubicBezTo>
                    <a:cubicBezTo>
                      <a:pt x="17425" y="2507"/>
                      <a:pt x="17598" y="2556"/>
                      <a:pt x="17715" y="2689"/>
                    </a:cubicBezTo>
                    <a:cubicBezTo>
                      <a:pt x="17779" y="2758"/>
                      <a:pt x="17825" y="2788"/>
                      <a:pt x="17856" y="2788"/>
                    </a:cubicBezTo>
                    <a:cubicBezTo>
                      <a:pt x="18058" y="2788"/>
                      <a:pt x="17643" y="1528"/>
                      <a:pt x="17565" y="1191"/>
                    </a:cubicBezTo>
                    <a:lnTo>
                      <a:pt x="17535" y="1161"/>
                    </a:lnTo>
                    <a:cubicBezTo>
                      <a:pt x="17535" y="1161"/>
                      <a:pt x="17535" y="1161"/>
                      <a:pt x="17535" y="1131"/>
                    </a:cubicBezTo>
                    <a:cubicBezTo>
                      <a:pt x="17317" y="888"/>
                      <a:pt x="16532" y="0"/>
                      <a:pt x="16333" y="0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34"/>
              <p:cNvSpPr/>
              <p:nvPr/>
            </p:nvSpPr>
            <p:spPr>
              <a:xfrm>
                <a:off x="1094850" y="1017725"/>
                <a:ext cx="523075" cy="378100"/>
              </a:xfrm>
              <a:custGeom>
                <a:avLst/>
                <a:gdLst/>
                <a:ahLst/>
                <a:cxnLst/>
                <a:rect l="l" t="t" r="r" b="b"/>
                <a:pathLst>
                  <a:path w="20923" h="15124" extrusionOk="0">
                    <a:moveTo>
                      <a:pt x="13517" y="1"/>
                    </a:moveTo>
                    <a:cubicBezTo>
                      <a:pt x="11544" y="1"/>
                      <a:pt x="9329" y="577"/>
                      <a:pt x="7225" y="1755"/>
                    </a:cubicBezTo>
                    <a:cubicBezTo>
                      <a:pt x="2429" y="4452"/>
                      <a:pt x="1" y="9218"/>
                      <a:pt x="1799" y="12426"/>
                    </a:cubicBezTo>
                    <a:cubicBezTo>
                      <a:pt x="2803" y="14200"/>
                      <a:pt x="4911" y="15124"/>
                      <a:pt x="7411" y="15124"/>
                    </a:cubicBezTo>
                    <a:cubicBezTo>
                      <a:pt x="9388" y="15124"/>
                      <a:pt x="11611" y="14546"/>
                      <a:pt x="13729" y="13355"/>
                    </a:cubicBezTo>
                    <a:cubicBezTo>
                      <a:pt x="18525" y="10687"/>
                      <a:pt x="20923" y="5891"/>
                      <a:pt x="19124" y="2714"/>
                    </a:cubicBezTo>
                    <a:cubicBezTo>
                      <a:pt x="18120" y="923"/>
                      <a:pt x="16012" y="1"/>
                      <a:pt x="13517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34"/>
              <p:cNvSpPr/>
              <p:nvPr/>
            </p:nvSpPr>
            <p:spPr>
              <a:xfrm>
                <a:off x="1115850" y="1032925"/>
                <a:ext cx="481100" cy="347850"/>
              </a:xfrm>
              <a:custGeom>
                <a:avLst/>
                <a:gdLst/>
                <a:ahLst/>
                <a:cxnLst/>
                <a:rect l="l" t="t" r="r" b="b"/>
                <a:pathLst>
                  <a:path w="19244" h="13914" extrusionOk="0">
                    <a:moveTo>
                      <a:pt x="12458" y="0"/>
                    </a:moveTo>
                    <a:cubicBezTo>
                      <a:pt x="10633" y="0"/>
                      <a:pt x="8578" y="536"/>
                      <a:pt x="6624" y="1626"/>
                    </a:cubicBezTo>
                    <a:cubicBezTo>
                      <a:pt x="2248" y="4084"/>
                      <a:pt x="0" y="8460"/>
                      <a:pt x="1649" y="11428"/>
                    </a:cubicBezTo>
                    <a:cubicBezTo>
                      <a:pt x="2569" y="13067"/>
                      <a:pt x="4507" y="13913"/>
                      <a:pt x="6806" y="13913"/>
                    </a:cubicBezTo>
                    <a:cubicBezTo>
                      <a:pt x="8626" y="13913"/>
                      <a:pt x="10672" y="13383"/>
                      <a:pt x="12619" y="12297"/>
                    </a:cubicBezTo>
                    <a:cubicBezTo>
                      <a:pt x="17025" y="9809"/>
                      <a:pt x="19243" y="5433"/>
                      <a:pt x="17595" y="2496"/>
                    </a:cubicBezTo>
                    <a:cubicBezTo>
                      <a:pt x="16677" y="844"/>
                      <a:pt x="14748" y="0"/>
                      <a:pt x="12458" y="0"/>
                    </a:cubicBezTo>
                    <a:close/>
                  </a:path>
                </a:pathLst>
              </a:custGeom>
              <a:solidFill>
                <a:srgbClr val="9652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34"/>
              <p:cNvSpPr/>
              <p:nvPr/>
            </p:nvSpPr>
            <p:spPr>
              <a:xfrm>
                <a:off x="1130825" y="1057300"/>
                <a:ext cx="449975" cy="302550"/>
              </a:xfrm>
              <a:custGeom>
                <a:avLst/>
                <a:gdLst/>
                <a:ahLst/>
                <a:cxnLst/>
                <a:rect l="l" t="t" r="r" b="b"/>
                <a:pathLst>
                  <a:path w="17999" h="12102" extrusionOk="0">
                    <a:moveTo>
                      <a:pt x="16322" y="1"/>
                    </a:moveTo>
                    <a:cubicBezTo>
                      <a:pt x="16277" y="1"/>
                      <a:pt x="16266" y="51"/>
                      <a:pt x="16306" y="172"/>
                    </a:cubicBezTo>
                    <a:cubicBezTo>
                      <a:pt x="16516" y="831"/>
                      <a:pt x="15257" y="1551"/>
                      <a:pt x="15257" y="1551"/>
                    </a:cubicBezTo>
                    <a:cubicBezTo>
                      <a:pt x="15257" y="1551"/>
                      <a:pt x="4617" y="7396"/>
                      <a:pt x="2638" y="8355"/>
                    </a:cubicBezTo>
                    <a:cubicBezTo>
                      <a:pt x="1719" y="8814"/>
                      <a:pt x="1084" y="8937"/>
                      <a:pt x="668" y="8937"/>
                    </a:cubicBezTo>
                    <a:cubicBezTo>
                      <a:pt x="189" y="8937"/>
                      <a:pt x="1" y="8774"/>
                      <a:pt x="0" y="8774"/>
                    </a:cubicBezTo>
                    <a:lnTo>
                      <a:pt x="0" y="8774"/>
                    </a:lnTo>
                    <a:lnTo>
                      <a:pt x="630" y="10603"/>
                    </a:lnTo>
                    <a:lnTo>
                      <a:pt x="630" y="10633"/>
                    </a:lnTo>
                    <a:lnTo>
                      <a:pt x="630" y="10693"/>
                    </a:lnTo>
                    <a:lnTo>
                      <a:pt x="1859" y="12101"/>
                    </a:lnTo>
                    <a:cubicBezTo>
                      <a:pt x="1859" y="12101"/>
                      <a:pt x="1739" y="11262"/>
                      <a:pt x="3597" y="10093"/>
                    </a:cubicBezTo>
                    <a:cubicBezTo>
                      <a:pt x="5456" y="8924"/>
                      <a:pt x="15977" y="2899"/>
                      <a:pt x="15977" y="2899"/>
                    </a:cubicBezTo>
                    <a:cubicBezTo>
                      <a:pt x="15977" y="2899"/>
                      <a:pt x="16663" y="2507"/>
                      <a:pt x="17215" y="2507"/>
                    </a:cubicBezTo>
                    <a:cubicBezTo>
                      <a:pt x="17411" y="2507"/>
                      <a:pt x="17590" y="2556"/>
                      <a:pt x="17715" y="2690"/>
                    </a:cubicBezTo>
                    <a:cubicBezTo>
                      <a:pt x="17764" y="2745"/>
                      <a:pt x="17799" y="2770"/>
                      <a:pt x="17824" y="2770"/>
                    </a:cubicBezTo>
                    <a:cubicBezTo>
                      <a:pt x="17998" y="2770"/>
                      <a:pt x="17640" y="1532"/>
                      <a:pt x="17535" y="1191"/>
                    </a:cubicBezTo>
                    <a:lnTo>
                      <a:pt x="17505" y="1161"/>
                    </a:lnTo>
                    <a:lnTo>
                      <a:pt x="17505" y="1131"/>
                    </a:lnTo>
                    <a:cubicBezTo>
                      <a:pt x="17312" y="889"/>
                      <a:pt x="16511" y="1"/>
                      <a:pt x="16322" y="1"/>
                    </a:cubicBezTo>
                    <a:close/>
                  </a:path>
                </a:pathLst>
              </a:custGeom>
              <a:solidFill>
                <a:srgbClr val="60381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032" name="Google Shape;3032;p34"/>
          <p:cNvGrpSpPr/>
          <p:nvPr/>
        </p:nvGrpSpPr>
        <p:grpSpPr>
          <a:xfrm>
            <a:off x="4059266" y="1834053"/>
            <a:ext cx="1054234" cy="1106253"/>
            <a:chOff x="5058387" y="1393334"/>
            <a:chExt cx="1554000" cy="1554600"/>
          </a:xfrm>
        </p:grpSpPr>
        <p:sp>
          <p:nvSpPr>
            <p:cNvPr id="3033" name="Google Shape;3033;p34"/>
            <p:cNvSpPr/>
            <p:nvPr/>
          </p:nvSpPr>
          <p:spPr>
            <a:xfrm rot="8099336">
              <a:off x="5286495" y="1620470"/>
              <a:ext cx="1097783" cy="1100329"/>
            </a:xfrm>
            <a:prstGeom prst="teardrop">
              <a:avLst>
                <a:gd name="adj" fmla="val 126685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34"/>
            <p:cNvSpPr/>
            <p:nvPr/>
          </p:nvSpPr>
          <p:spPr>
            <a:xfrm>
              <a:off x="5379966" y="1706919"/>
              <a:ext cx="920400" cy="873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35" name="Google Shape;3035;p34"/>
          <p:cNvSpPr txBox="1"/>
          <p:nvPr/>
        </p:nvSpPr>
        <p:spPr>
          <a:xfrm>
            <a:off x="4170588" y="2148840"/>
            <a:ext cx="831600" cy="3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CUBA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7" name="Google Shape;3107;p36"/>
          <p:cNvSpPr/>
          <p:nvPr/>
        </p:nvSpPr>
        <p:spPr>
          <a:xfrm>
            <a:off x="2543175" y="1207613"/>
            <a:ext cx="4931768" cy="2908977"/>
          </a:xfrm>
          <a:custGeom>
            <a:avLst/>
            <a:gdLst/>
            <a:ahLst/>
            <a:cxnLst/>
            <a:rect l="l" t="t" r="r" b="b"/>
            <a:pathLst>
              <a:path w="138562" h="79540" extrusionOk="0">
                <a:moveTo>
                  <a:pt x="52921" y="75804"/>
                </a:moveTo>
                <a:cubicBezTo>
                  <a:pt x="53394" y="75015"/>
                  <a:pt x="53920" y="74174"/>
                  <a:pt x="54394" y="73332"/>
                </a:cubicBezTo>
                <a:cubicBezTo>
                  <a:pt x="52132" y="70386"/>
                  <a:pt x="50554" y="68387"/>
                  <a:pt x="54131" y="68071"/>
                </a:cubicBezTo>
                <a:cubicBezTo>
                  <a:pt x="56130" y="67756"/>
                  <a:pt x="57813" y="67914"/>
                  <a:pt x="59286" y="68071"/>
                </a:cubicBezTo>
                <a:cubicBezTo>
                  <a:pt x="61180" y="69492"/>
                  <a:pt x="63179" y="70596"/>
                  <a:pt x="66019" y="70439"/>
                </a:cubicBezTo>
                <a:cubicBezTo>
                  <a:pt x="67598" y="67914"/>
                  <a:pt x="70807" y="67703"/>
                  <a:pt x="74699" y="68334"/>
                </a:cubicBezTo>
                <a:cubicBezTo>
                  <a:pt x="77961" y="69492"/>
                  <a:pt x="76804" y="71386"/>
                  <a:pt x="79749" y="71806"/>
                </a:cubicBezTo>
                <a:cubicBezTo>
                  <a:pt x="82695" y="72227"/>
                  <a:pt x="86904" y="72543"/>
                  <a:pt x="88008" y="70176"/>
                </a:cubicBezTo>
                <a:cubicBezTo>
                  <a:pt x="87535" y="68808"/>
                  <a:pt x="88429" y="68019"/>
                  <a:pt x="89376" y="67072"/>
                </a:cubicBezTo>
                <a:cubicBezTo>
                  <a:pt x="88745" y="64915"/>
                  <a:pt x="89060" y="64231"/>
                  <a:pt x="90060" y="63547"/>
                </a:cubicBezTo>
                <a:cubicBezTo>
                  <a:pt x="97635" y="61811"/>
                  <a:pt x="94584" y="57813"/>
                  <a:pt x="97845" y="55078"/>
                </a:cubicBezTo>
                <a:cubicBezTo>
                  <a:pt x="100897" y="52343"/>
                  <a:pt x="103159" y="49818"/>
                  <a:pt x="100476" y="47555"/>
                </a:cubicBezTo>
                <a:cubicBezTo>
                  <a:pt x="97372" y="46030"/>
                  <a:pt x="97372" y="43768"/>
                  <a:pt x="97740" y="40086"/>
                </a:cubicBezTo>
                <a:cubicBezTo>
                  <a:pt x="98161" y="38665"/>
                  <a:pt x="98635" y="37192"/>
                  <a:pt x="99108" y="35772"/>
                </a:cubicBezTo>
                <a:cubicBezTo>
                  <a:pt x="97793" y="30669"/>
                  <a:pt x="99529" y="26934"/>
                  <a:pt x="102685" y="31827"/>
                </a:cubicBezTo>
                <a:cubicBezTo>
                  <a:pt x="103685" y="33878"/>
                  <a:pt x="104158" y="36088"/>
                  <a:pt x="105999" y="35351"/>
                </a:cubicBezTo>
                <a:cubicBezTo>
                  <a:pt x="107314" y="34194"/>
                  <a:pt x="107157" y="32616"/>
                  <a:pt x="108840" y="31984"/>
                </a:cubicBezTo>
                <a:cubicBezTo>
                  <a:pt x="109682" y="31879"/>
                  <a:pt x="109997" y="31143"/>
                  <a:pt x="109839" y="29933"/>
                </a:cubicBezTo>
                <a:cubicBezTo>
                  <a:pt x="109419" y="25672"/>
                  <a:pt x="110155" y="23778"/>
                  <a:pt x="113943" y="23988"/>
                </a:cubicBezTo>
                <a:cubicBezTo>
                  <a:pt x="117572" y="23883"/>
                  <a:pt x="118256" y="26408"/>
                  <a:pt x="120150" y="29091"/>
                </a:cubicBezTo>
                <a:cubicBezTo>
                  <a:pt x="122517" y="32668"/>
                  <a:pt x="125568" y="35562"/>
                  <a:pt x="129198" y="37981"/>
                </a:cubicBezTo>
                <a:cubicBezTo>
                  <a:pt x="129619" y="37718"/>
                  <a:pt x="129987" y="37508"/>
                  <a:pt x="130408" y="37245"/>
                </a:cubicBezTo>
                <a:cubicBezTo>
                  <a:pt x="130671" y="35719"/>
                  <a:pt x="131250" y="34509"/>
                  <a:pt x="132670" y="34036"/>
                </a:cubicBezTo>
                <a:cubicBezTo>
                  <a:pt x="130618" y="27986"/>
                  <a:pt x="131355" y="24778"/>
                  <a:pt x="135248" y="24304"/>
                </a:cubicBezTo>
                <a:cubicBezTo>
                  <a:pt x="135668" y="22673"/>
                  <a:pt x="135353" y="21306"/>
                  <a:pt x="133985" y="20464"/>
                </a:cubicBezTo>
                <a:cubicBezTo>
                  <a:pt x="132617" y="18781"/>
                  <a:pt x="133617" y="17939"/>
                  <a:pt x="134932" y="17360"/>
                </a:cubicBezTo>
                <a:cubicBezTo>
                  <a:pt x="137878" y="16676"/>
                  <a:pt x="138562" y="15993"/>
                  <a:pt x="138193" y="14467"/>
                </a:cubicBezTo>
                <a:cubicBezTo>
                  <a:pt x="137930" y="13520"/>
                  <a:pt x="137352" y="11732"/>
                  <a:pt x="136458" y="10837"/>
                </a:cubicBezTo>
                <a:cubicBezTo>
                  <a:pt x="135879" y="10311"/>
                  <a:pt x="134879" y="9996"/>
                  <a:pt x="134301" y="9575"/>
                </a:cubicBezTo>
                <a:cubicBezTo>
                  <a:pt x="132512" y="8260"/>
                  <a:pt x="131723" y="6471"/>
                  <a:pt x="132039" y="4104"/>
                </a:cubicBezTo>
                <a:cubicBezTo>
                  <a:pt x="132249" y="895"/>
                  <a:pt x="131776" y="579"/>
                  <a:pt x="129251" y="2684"/>
                </a:cubicBezTo>
                <a:cubicBezTo>
                  <a:pt x="126042" y="1579"/>
                  <a:pt x="122833" y="2368"/>
                  <a:pt x="119466" y="2684"/>
                </a:cubicBezTo>
                <a:cubicBezTo>
                  <a:pt x="116941" y="3473"/>
                  <a:pt x="113732" y="3999"/>
                  <a:pt x="111365" y="2841"/>
                </a:cubicBezTo>
                <a:cubicBezTo>
                  <a:pt x="108577" y="1526"/>
                  <a:pt x="107998" y="1474"/>
                  <a:pt x="104211" y="1737"/>
                </a:cubicBezTo>
                <a:cubicBezTo>
                  <a:pt x="101528" y="2000"/>
                  <a:pt x="99844" y="369"/>
                  <a:pt x="96741" y="1"/>
                </a:cubicBezTo>
                <a:cubicBezTo>
                  <a:pt x="96320" y="53"/>
                  <a:pt x="95689" y="211"/>
                  <a:pt x="95531" y="685"/>
                </a:cubicBezTo>
                <a:cubicBezTo>
                  <a:pt x="95531" y="1526"/>
                  <a:pt x="96478" y="2999"/>
                  <a:pt x="95636" y="3104"/>
                </a:cubicBezTo>
                <a:cubicBezTo>
                  <a:pt x="93953" y="2736"/>
                  <a:pt x="95952" y="790"/>
                  <a:pt x="93848" y="632"/>
                </a:cubicBezTo>
                <a:cubicBezTo>
                  <a:pt x="91796" y="474"/>
                  <a:pt x="89587" y="264"/>
                  <a:pt x="87325" y="1368"/>
                </a:cubicBezTo>
                <a:lnTo>
                  <a:pt x="86378" y="2210"/>
                </a:lnTo>
                <a:lnTo>
                  <a:pt x="85431" y="1053"/>
                </a:lnTo>
                <a:lnTo>
                  <a:pt x="80749" y="1894"/>
                </a:lnTo>
                <a:cubicBezTo>
                  <a:pt x="76804" y="1684"/>
                  <a:pt x="76698" y="1316"/>
                  <a:pt x="73858" y="2841"/>
                </a:cubicBezTo>
                <a:cubicBezTo>
                  <a:pt x="72806" y="3420"/>
                  <a:pt x="71859" y="3736"/>
                  <a:pt x="71333" y="4525"/>
                </a:cubicBezTo>
                <a:cubicBezTo>
                  <a:pt x="71648" y="5261"/>
                  <a:pt x="71911" y="5735"/>
                  <a:pt x="71596" y="5998"/>
                </a:cubicBezTo>
                <a:cubicBezTo>
                  <a:pt x="70859" y="6261"/>
                  <a:pt x="70438" y="4735"/>
                  <a:pt x="69807" y="4104"/>
                </a:cubicBezTo>
                <a:cubicBezTo>
                  <a:pt x="68439" y="2526"/>
                  <a:pt x="66177" y="3788"/>
                  <a:pt x="64441" y="4104"/>
                </a:cubicBezTo>
                <a:cubicBezTo>
                  <a:pt x="60496" y="4840"/>
                  <a:pt x="56971" y="6418"/>
                  <a:pt x="53973" y="8365"/>
                </a:cubicBezTo>
                <a:cubicBezTo>
                  <a:pt x="52816" y="8733"/>
                  <a:pt x="52184" y="9154"/>
                  <a:pt x="51921" y="9943"/>
                </a:cubicBezTo>
                <a:cubicBezTo>
                  <a:pt x="53184" y="10942"/>
                  <a:pt x="54499" y="11942"/>
                  <a:pt x="55814" y="12889"/>
                </a:cubicBezTo>
                <a:cubicBezTo>
                  <a:pt x="57024" y="13099"/>
                  <a:pt x="57971" y="12941"/>
                  <a:pt x="59076" y="12205"/>
                </a:cubicBezTo>
                <a:cubicBezTo>
                  <a:pt x="59707" y="12573"/>
                  <a:pt x="60496" y="13204"/>
                  <a:pt x="61075" y="13573"/>
                </a:cubicBezTo>
                <a:cubicBezTo>
                  <a:pt x="60391" y="13888"/>
                  <a:pt x="59760" y="14520"/>
                  <a:pt x="60706" y="14940"/>
                </a:cubicBezTo>
                <a:cubicBezTo>
                  <a:pt x="60654" y="15624"/>
                  <a:pt x="60549" y="15993"/>
                  <a:pt x="60496" y="16676"/>
                </a:cubicBezTo>
                <a:cubicBezTo>
                  <a:pt x="59865" y="16150"/>
                  <a:pt x="59391" y="16413"/>
                  <a:pt x="58813" y="16676"/>
                </a:cubicBezTo>
                <a:cubicBezTo>
                  <a:pt x="58497" y="16308"/>
                  <a:pt x="58076" y="15782"/>
                  <a:pt x="57761" y="15414"/>
                </a:cubicBezTo>
                <a:cubicBezTo>
                  <a:pt x="58024" y="16203"/>
                  <a:pt x="57866" y="16834"/>
                  <a:pt x="57182" y="16834"/>
                </a:cubicBezTo>
                <a:cubicBezTo>
                  <a:pt x="57340" y="17097"/>
                  <a:pt x="57761" y="17623"/>
                  <a:pt x="57918" y="17886"/>
                </a:cubicBezTo>
                <a:cubicBezTo>
                  <a:pt x="57603" y="18255"/>
                  <a:pt x="57287" y="18465"/>
                  <a:pt x="56498" y="18570"/>
                </a:cubicBezTo>
                <a:cubicBezTo>
                  <a:pt x="56814" y="19780"/>
                  <a:pt x="57550" y="20937"/>
                  <a:pt x="57866" y="22147"/>
                </a:cubicBezTo>
                <a:cubicBezTo>
                  <a:pt x="57445" y="22358"/>
                  <a:pt x="57077" y="22779"/>
                  <a:pt x="56182" y="21779"/>
                </a:cubicBezTo>
                <a:cubicBezTo>
                  <a:pt x="55867" y="20254"/>
                  <a:pt x="55814" y="19517"/>
                  <a:pt x="54972" y="19412"/>
                </a:cubicBezTo>
                <a:cubicBezTo>
                  <a:pt x="55393" y="18781"/>
                  <a:pt x="55446" y="18202"/>
                  <a:pt x="55393" y="17676"/>
                </a:cubicBezTo>
                <a:cubicBezTo>
                  <a:pt x="54815" y="17886"/>
                  <a:pt x="54499" y="18465"/>
                  <a:pt x="53920" y="18675"/>
                </a:cubicBezTo>
                <a:cubicBezTo>
                  <a:pt x="53763" y="20201"/>
                  <a:pt x="53289" y="20148"/>
                  <a:pt x="52816" y="19517"/>
                </a:cubicBezTo>
                <a:cubicBezTo>
                  <a:pt x="51080" y="19675"/>
                  <a:pt x="51501" y="20096"/>
                  <a:pt x="51501" y="19149"/>
                </a:cubicBezTo>
                <a:cubicBezTo>
                  <a:pt x="52500" y="18202"/>
                  <a:pt x="53500" y="17308"/>
                  <a:pt x="54499" y="16361"/>
                </a:cubicBezTo>
                <a:cubicBezTo>
                  <a:pt x="54552" y="15414"/>
                  <a:pt x="54657" y="14467"/>
                  <a:pt x="54709" y="13520"/>
                </a:cubicBezTo>
                <a:cubicBezTo>
                  <a:pt x="53552" y="12836"/>
                  <a:pt x="52447" y="12205"/>
                  <a:pt x="51290" y="11521"/>
                </a:cubicBezTo>
                <a:cubicBezTo>
                  <a:pt x="49028" y="13047"/>
                  <a:pt x="47029" y="13047"/>
                  <a:pt x="44715" y="11837"/>
                </a:cubicBezTo>
                <a:cubicBezTo>
                  <a:pt x="40980" y="10153"/>
                  <a:pt x="38507" y="11995"/>
                  <a:pt x="36035" y="14414"/>
                </a:cubicBezTo>
                <a:cubicBezTo>
                  <a:pt x="36298" y="14993"/>
                  <a:pt x="36403" y="15624"/>
                  <a:pt x="36035" y="16361"/>
                </a:cubicBezTo>
                <a:cubicBezTo>
                  <a:pt x="35666" y="16887"/>
                  <a:pt x="35509" y="16992"/>
                  <a:pt x="35246" y="16887"/>
                </a:cubicBezTo>
                <a:cubicBezTo>
                  <a:pt x="34825" y="16413"/>
                  <a:pt x="34877" y="15730"/>
                  <a:pt x="35140" y="14940"/>
                </a:cubicBezTo>
                <a:cubicBezTo>
                  <a:pt x="31984" y="18202"/>
                  <a:pt x="26145" y="21306"/>
                  <a:pt x="24409" y="25567"/>
                </a:cubicBezTo>
                <a:cubicBezTo>
                  <a:pt x="24146" y="25672"/>
                  <a:pt x="23936" y="25830"/>
                  <a:pt x="23673" y="25935"/>
                </a:cubicBezTo>
                <a:cubicBezTo>
                  <a:pt x="23357" y="26303"/>
                  <a:pt x="22989" y="26671"/>
                  <a:pt x="22673" y="27040"/>
                </a:cubicBezTo>
                <a:cubicBezTo>
                  <a:pt x="22568" y="27460"/>
                  <a:pt x="22463" y="27829"/>
                  <a:pt x="22357" y="28249"/>
                </a:cubicBezTo>
                <a:cubicBezTo>
                  <a:pt x="22094" y="28144"/>
                  <a:pt x="21831" y="28092"/>
                  <a:pt x="21568" y="27986"/>
                </a:cubicBezTo>
                <a:cubicBezTo>
                  <a:pt x="21253" y="27934"/>
                  <a:pt x="20937" y="27881"/>
                  <a:pt x="20621" y="27829"/>
                </a:cubicBezTo>
                <a:cubicBezTo>
                  <a:pt x="20621" y="28144"/>
                  <a:pt x="20569" y="28460"/>
                  <a:pt x="20569" y="28776"/>
                </a:cubicBezTo>
                <a:cubicBezTo>
                  <a:pt x="19359" y="28828"/>
                  <a:pt x="18149" y="28828"/>
                  <a:pt x="16939" y="28881"/>
                </a:cubicBezTo>
                <a:cubicBezTo>
                  <a:pt x="16992" y="29512"/>
                  <a:pt x="16255" y="29407"/>
                  <a:pt x="15624" y="29249"/>
                </a:cubicBezTo>
                <a:cubicBezTo>
                  <a:pt x="15466" y="29512"/>
                  <a:pt x="15571" y="30038"/>
                  <a:pt x="15256" y="30143"/>
                </a:cubicBezTo>
                <a:cubicBezTo>
                  <a:pt x="14572" y="30091"/>
                  <a:pt x="14835" y="29354"/>
                  <a:pt x="14519" y="29091"/>
                </a:cubicBezTo>
                <a:cubicBezTo>
                  <a:pt x="13941" y="28986"/>
                  <a:pt x="13046" y="28881"/>
                  <a:pt x="12468" y="28723"/>
                </a:cubicBezTo>
                <a:cubicBezTo>
                  <a:pt x="12205" y="28986"/>
                  <a:pt x="11942" y="29459"/>
                  <a:pt x="11679" y="29722"/>
                </a:cubicBezTo>
                <a:cubicBezTo>
                  <a:pt x="11468" y="29459"/>
                  <a:pt x="11310" y="29039"/>
                  <a:pt x="11100" y="28776"/>
                </a:cubicBezTo>
                <a:cubicBezTo>
                  <a:pt x="10416" y="29091"/>
                  <a:pt x="9469" y="29459"/>
                  <a:pt x="8733" y="29775"/>
                </a:cubicBezTo>
                <a:cubicBezTo>
                  <a:pt x="8259" y="30196"/>
                  <a:pt x="7628" y="30617"/>
                  <a:pt x="7628" y="31301"/>
                </a:cubicBezTo>
                <a:cubicBezTo>
                  <a:pt x="8364" y="31038"/>
                  <a:pt x="9206" y="30775"/>
                  <a:pt x="9943" y="30512"/>
                </a:cubicBezTo>
                <a:cubicBezTo>
                  <a:pt x="9417" y="31143"/>
                  <a:pt x="8154" y="32090"/>
                  <a:pt x="7575" y="32774"/>
                </a:cubicBezTo>
                <a:cubicBezTo>
                  <a:pt x="5945" y="32458"/>
                  <a:pt x="5892" y="32353"/>
                  <a:pt x="6208" y="32984"/>
                </a:cubicBezTo>
                <a:cubicBezTo>
                  <a:pt x="5103" y="33510"/>
                  <a:pt x="5103" y="32668"/>
                  <a:pt x="4314" y="33194"/>
                </a:cubicBezTo>
                <a:cubicBezTo>
                  <a:pt x="3472" y="33826"/>
                  <a:pt x="2683" y="34404"/>
                  <a:pt x="1894" y="35036"/>
                </a:cubicBezTo>
                <a:cubicBezTo>
                  <a:pt x="737" y="35930"/>
                  <a:pt x="421" y="36614"/>
                  <a:pt x="0" y="38087"/>
                </a:cubicBezTo>
                <a:cubicBezTo>
                  <a:pt x="1789" y="38034"/>
                  <a:pt x="4051" y="37824"/>
                  <a:pt x="5682" y="36245"/>
                </a:cubicBezTo>
                <a:cubicBezTo>
                  <a:pt x="6629" y="36982"/>
                  <a:pt x="7470" y="36403"/>
                  <a:pt x="8733" y="35036"/>
                </a:cubicBezTo>
                <a:cubicBezTo>
                  <a:pt x="8522" y="38087"/>
                  <a:pt x="8049" y="41243"/>
                  <a:pt x="7838" y="44294"/>
                </a:cubicBezTo>
                <a:cubicBezTo>
                  <a:pt x="5261" y="44978"/>
                  <a:pt x="4945" y="45451"/>
                  <a:pt x="6734" y="46503"/>
                </a:cubicBezTo>
                <a:cubicBezTo>
                  <a:pt x="5524" y="49081"/>
                  <a:pt x="6260" y="47766"/>
                  <a:pt x="2473" y="51080"/>
                </a:cubicBezTo>
                <a:cubicBezTo>
                  <a:pt x="2946" y="51711"/>
                  <a:pt x="6681" y="56341"/>
                  <a:pt x="5629" y="58234"/>
                </a:cubicBezTo>
                <a:cubicBezTo>
                  <a:pt x="7681" y="59970"/>
                  <a:pt x="9206" y="62074"/>
                  <a:pt x="9890" y="64547"/>
                </a:cubicBezTo>
                <a:cubicBezTo>
                  <a:pt x="11416" y="64179"/>
                  <a:pt x="12889" y="63810"/>
                  <a:pt x="14414" y="63442"/>
                </a:cubicBezTo>
                <a:cubicBezTo>
                  <a:pt x="14940" y="63127"/>
                  <a:pt x="15519" y="62758"/>
                  <a:pt x="16097" y="62390"/>
                </a:cubicBezTo>
                <a:cubicBezTo>
                  <a:pt x="17939" y="63653"/>
                  <a:pt x="19780" y="64915"/>
                  <a:pt x="21621" y="66178"/>
                </a:cubicBezTo>
                <a:cubicBezTo>
                  <a:pt x="23146" y="66651"/>
                  <a:pt x="24199" y="65862"/>
                  <a:pt x="24514" y="63390"/>
                </a:cubicBezTo>
                <a:cubicBezTo>
                  <a:pt x="25356" y="63021"/>
                  <a:pt x="26198" y="62706"/>
                  <a:pt x="27039" y="62337"/>
                </a:cubicBezTo>
                <a:cubicBezTo>
                  <a:pt x="28249" y="63337"/>
                  <a:pt x="29249" y="63653"/>
                  <a:pt x="29985" y="67335"/>
                </a:cubicBezTo>
                <a:cubicBezTo>
                  <a:pt x="28880" y="70596"/>
                  <a:pt x="28407" y="73648"/>
                  <a:pt x="32773" y="75647"/>
                </a:cubicBezTo>
                <a:cubicBezTo>
                  <a:pt x="33878" y="75699"/>
                  <a:pt x="34720" y="75278"/>
                  <a:pt x="35403" y="74542"/>
                </a:cubicBezTo>
                <a:cubicBezTo>
                  <a:pt x="35403" y="73016"/>
                  <a:pt x="36245" y="71806"/>
                  <a:pt x="37928" y="70912"/>
                </a:cubicBezTo>
                <a:cubicBezTo>
                  <a:pt x="38928" y="71280"/>
                  <a:pt x="40085" y="72017"/>
                  <a:pt x="40927" y="72595"/>
                </a:cubicBezTo>
                <a:cubicBezTo>
                  <a:pt x="41506" y="75436"/>
                  <a:pt x="42505" y="77961"/>
                  <a:pt x="45819" y="79539"/>
                </a:cubicBezTo>
                <a:cubicBezTo>
                  <a:pt x="50291" y="78750"/>
                  <a:pt x="46556" y="75331"/>
                  <a:pt x="53184" y="76015"/>
                </a:cubicBezTo>
                <a:lnTo>
                  <a:pt x="52921" y="7580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08" name="Google Shape;3108;p36"/>
          <p:cNvGrpSpPr/>
          <p:nvPr/>
        </p:nvGrpSpPr>
        <p:grpSpPr>
          <a:xfrm>
            <a:off x="6073803" y="2738007"/>
            <a:ext cx="2317623" cy="1624652"/>
            <a:chOff x="5573175" y="1243975"/>
            <a:chExt cx="1515975" cy="1038050"/>
          </a:xfrm>
        </p:grpSpPr>
        <p:sp>
          <p:nvSpPr>
            <p:cNvPr id="3109" name="Google Shape;3109;p36"/>
            <p:cNvSpPr/>
            <p:nvPr/>
          </p:nvSpPr>
          <p:spPr>
            <a:xfrm>
              <a:off x="6715200" y="1748375"/>
              <a:ext cx="106425" cy="29250"/>
            </a:xfrm>
            <a:custGeom>
              <a:avLst/>
              <a:gdLst/>
              <a:ahLst/>
              <a:cxnLst/>
              <a:rect l="l" t="t" r="r" b="b"/>
              <a:pathLst>
                <a:path w="4257" h="1170" extrusionOk="0">
                  <a:moveTo>
                    <a:pt x="4257" y="0"/>
                  </a:moveTo>
                  <a:lnTo>
                    <a:pt x="270" y="779"/>
                  </a:lnTo>
                  <a:cubicBezTo>
                    <a:pt x="270" y="779"/>
                    <a:pt x="0" y="1109"/>
                    <a:pt x="1289" y="1169"/>
                  </a:cubicBezTo>
                  <a:cubicBezTo>
                    <a:pt x="2278" y="1139"/>
                    <a:pt x="3267" y="959"/>
                    <a:pt x="4197" y="660"/>
                  </a:cubicBezTo>
                  <a:lnTo>
                    <a:pt x="4257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36"/>
            <p:cNvSpPr/>
            <p:nvPr/>
          </p:nvSpPr>
          <p:spPr>
            <a:xfrm>
              <a:off x="6715200" y="1746875"/>
              <a:ext cx="130400" cy="151375"/>
            </a:xfrm>
            <a:custGeom>
              <a:avLst/>
              <a:gdLst/>
              <a:ahLst/>
              <a:cxnLst/>
              <a:rect l="l" t="t" r="r" b="b"/>
              <a:pathLst>
                <a:path w="5216" h="6055" extrusionOk="0">
                  <a:moveTo>
                    <a:pt x="5216" y="0"/>
                  </a:moveTo>
                  <a:lnTo>
                    <a:pt x="929" y="1079"/>
                  </a:lnTo>
                  <a:lnTo>
                    <a:pt x="0" y="2668"/>
                  </a:lnTo>
                  <a:lnTo>
                    <a:pt x="360" y="6055"/>
                  </a:lnTo>
                  <a:lnTo>
                    <a:pt x="5216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36"/>
            <p:cNvSpPr/>
            <p:nvPr/>
          </p:nvSpPr>
          <p:spPr>
            <a:xfrm>
              <a:off x="6749125" y="2012875"/>
              <a:ext cx="304800" cy="260800"/>
            </a:xfrm>
            <a:custGeom>
              <a:avLst/>
              <a:gdLst/>
              <a:ahLst/>
              <a:cxnLst/>
              <a:rect l="l" t="t" r="r" b="b"/>
              <a:pathLst>
                <a:path w="12192" h="10432" extrusionOk="0">
                  <a:moveTo>
                    <a:pt x="6939" y="1"/>
                  </a:moveTo>
                  <a:cubicBezTo>
                    <a:pt x="2318" y="1"/>
                    <a:pt x="1" y="5585"/>
                    <a:pt x="3259" y="8873"/>
                  </a:cubicBezTo>
                  <a:cubicBezTo>
                    <a:pt x="4325" y="9949"/>
                    <a:pt x="5641" y="10432"/>
                    <a:pt x="6930" y="10432"/>
                  </a:cubicBezTo>
                  <a:cubicBezTo>
                    <a:pt x="9591" y="10432"/>
                    <a:pt x="12141" y="8376"/>
                    <a:pt x="12162" y="5246"/>
                  </a:cubicBezTo>
                  <a:cubicBezTo>
                    <a:pt x="12192" y="2339"/>
                    <a:pt x="9854" y="1"/>
                    <a:pt x="6976" y="1"/>
                  </a:cubicBezTo>
                  <a:cubicBezTo>
                    <a:pt x="6964" y="1"/>
                    <a:pt x="6951" y="1"/>
                    <a:pt x="69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36"/>
            <p:cNvSpPr/>
            <p:nvPr/>
          </p:nvSpPr>
          <p:spPr>
            <a:xfrm>
              <a:off x="6818825" y="2066075"/>
              <a:ext cx="181900" cy="155250"/>
            </a:xfrm>
            <a:custGeom>
              <a:avLst/>
              <a:gdLst/>
              <a:ahLst/>
              <a:cxnLst/>
              <a:rect l="l" t="t" r="r" b="b"/>
              <a:pathLst>
                <a:path w="7276" h="6210" extrusionOk="0">
                  <a:moveTo>
                    <a:pt x="4121" y="1"/>
                  </a:moveTo>
                  <a:cubicBezTo>
                    <a:pt x="1388" y="1"/>
                    <a:pt x="0" y="3337"/>
                    <a:pt x="1940" y="5277"/>
                  </a:cubicBezTo>
                  <a:cubicBezTo>
                    <a:pt x="2585" y="5921"/>
                    <a:pt x="3376" y="6210"/>
                    <a:pt x="4150" y="6210"/>
                  </a:cubicBezTo>
                  <a:cubicBezTo>
                    <a:pt x="5750" y="6210"/>
                    <a:pt x="7275" y="4977"/>
                    <a:pt x="7275" y="3118"/>
                  </a:cubicBezTo>
                  <a:cubicBezTo>
                    <a:pt x="7275" y="1380"/>
                    <a:pt x="5897" y="1"/>
                    <a:pt x="4158" y="1"/>
                  </a:cubicBezTo>
                  <a:cubicBezTo>
                    <a:pt x="4146" y="1"/>
                    <a:pt x="4134" y="1"/>
                    <a:pt x="4121" y="1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36"/>
            <p:cNvSpPr/>
            <p:nvPr/>
          </p:nvSpPr>
          <p:spPr>
            <a:xfrm>
              <a:off x="6852325" y="2090825"/>
              <a:ext cx="123675" cy="105425"/>
            </a:xfrm>
            <a:custGeom>
              <a:avLst/>
              <a:gdLst/>
              <a:ahLst/>
              <a:cxnLst/>
              <a:rect l="l" t="t" r="r" b="b"/>
              <a:pathLst>
                <a:path w="4947" h="4217" extrusionOk="0">
                  <a:moveTo>
                    <a:pt x="2818" y="0"/>
                  </a:moveTo>
                  <a:cubicBezTo>
                    <a:pt x="960" y="0"/>
                    <a:pt x="0" y="2248"/>
                    <a:pt x="1319" y="3597"/>
                  </a:cubicBezTo>
                  <a:cubicBezTo>
                    <a:pt x="1757" y="4025"/>
                    <a:pt x="2288" y="4216"/>
                    <a:pt x="2807" y="4216"/>
                  </a:cubicBezTo>
                  <a:cubicBezTo>
                    <a:pt x="3889" y="4216"/>
                    <a:pt x="4916" y="3384"/>
                    <a:pt x="4916" y="2128"/>
                  </a:cubicBezTo>
                  <a:cubicBezTo>
                    <a:pt x="4946" y="959"/>
                    <a:pt x="3987" y="0"/>
                    <a:pt x="2818" y="0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36"/>
            <p:cNvSpPr/>
            <p:nvPr/>
          </p:nvSpPr>
          <p:spPr>
            <a:xfrm>
              <a:off x="6984950" y="1713900"/>
              <a:ext cx="71975" cy="92175"/>
            </a:xfrm>
            <a:custGeom>
              <a:avLst/>
              <a:gdLst/>
              <a:ahLst/>
              <a:cxnLst/>
              <a:rect l="l" t="t" r="r" b="b"/>
              <a:pathLst>
                <a:path w="2879" h="3687" extrusionOk="0">
                  <a:moveTo>
                    <a:pt x="1769" y="0"/>
                  </a:moveTo>
                  <a:lnTo>
                    <a:pt x="1" y="210"/>
                  </a:lnTo>
                  <a:lnTo>
                    <a:pt x="1500" y="3627"/>
                  </a:lnTo>
                  <a:cubicBezTo>
                    <a:pt x="1500" y="3627"/>
                    <a:pt x="1516" y="3686"/>
                    <a:pt x="1623" y="3686"/>
                  </a:cubicBezTo>
                  <a:cubicBezTo>
                    <a:pt x="1769" y="3686"/>
                    <a:pt x="2084" y="3576"/>
                    <a:pt x="2759" y="3058"/>
                  </a:cubicBezTo>
                  <a:cubicBezTo>
                    <a:pt x="2878" y="1709"/>
                    <a:pt x="1769" y="0"/>
                    <a:pt x="1769" y="0"/>
                  </a:cubicBezTo>
                  <a:close/>
                </a:path>
              </a:pathLst>
            </a:custGeom>
            <a:solidFill>
              <a:srgbClr val="F0DD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36"/>
            <p:cNvSpPr/>
            <p:nvPr/>
          </p:nvSpPr>
          <p:spPr>
            <a:xfrm>
              <a:off x="6990200" y="1716150"/>
              <a:ext cx="50225" cy="77950"/>
            </a:xfrm>
            <a:custGeom>
              <a:avLst/>
              <a:gdLst/>
              <a:ahLst/>
              <a:cxnLst/>
              <a:rect l="l" t="t" r="r" b="b"/>
              <a:pathLst>
                <a:path w="2009" h="3118" extrusionOk="0">
                  <a:moveTo>
                    <a:pt x="840" y="0"/>
                  </a:moveTo>
                  <a:lnTo>
                    <a:pt x="1" y="150"/>
                  </a:lnTo>
                  <a:lnTo>
                    <a:pt x="1050" y="3118"/>
                  </a:lnTo>
                  <a:lnTo>
                    <a:pt x="2009" y="3118"/>
                  </a:lnTo>
                  <a:lnTo>
                    <a:pt x="990" y="210"/>
                  </a:lnTo>
                  <a:lnTo>
                    <a:pt x="840" y="0"/>
                  </a:lnTo>
                  <a:close/>
                </a:path>
              </a:pathLst>
            </a:custGeom>
            <a:solidFill>
              <a:srgbClr val="B146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36"/>
            <p:cNvSpPr/>
            <p:nvPr/>
          </p:nvSpPr>
          <p:spPr>
            <a:xfrm>
              <a:off x="6317275" y="1688775"/>
              <a:ext cx="287050" cy="435800"/>
            </a:xfrm>
            <a:custGeom>
              <a:avLst/>
              <a:gdLst/>
              <a:ahLst/>
              <a:cxnLst/>
              <a:rect l="l" t="t" r="r" b="b"/>
              <a:pathLst>
                <a:path w="11482" h="17432" extrusionOk="0">
                  <a:moveTo>
                    <a:pt x="2612" y="1"/>
                  </a:moveTo>
                  <a:cubicBezTo>
                    <a:pt x="2482" y="1"/>
                    <a:pt x="2352" y="44"/>
                    <a:pt x="2249" y="136"/>
                  </a:cubicBezTo>
                  <a:cubicBezTo>
                    <a:pt x="1" y="2204"/>
                    <a:pt x="1919" y="7240"/>
                    <a:pt x="2369" y="8379"/>
                  </a:cubicBezTo>
                  <a:lnTo>
                    <a:pt x="331" y="15992"/>
                  </a:lnTo>
                  <a:cubicBezTo>
                    <a:pt x="241" y="16322"/>
                    <a:pt x="451" y="16622"/>
                    <a:pt x="780" y="16682"/>
                  </a:cubicBezTo>
                  <a:lnTo>
                    <a:pt x="6206" y="17431"/>
                  </a:lnTo>
                  <a:lnTo>
                    <a:pt x="6295" y="17431"/>
                  </a:lnTo>
                  <a:cubicBezTo>
                    <a:pt x="6535" y="17431"/>
                    <a:pt x="6775" y="17251"/>
                    <a:pt x="6805" y="17012"/>
                  </a:cubicBezTo>
                  <a:cubicBezTo>
                    <a:pt x="7524" y="13804"/>
                    <a:pt x="8903" y="10267"/>
                    <a:pt x="9772" y="10267"/>
                  </a:cubicBezTo>
                  <a:cubicBezTo>
                    <a:pt x="9952" y="10297"/>
                    <a:pt x="10132" y="10297"/>
                    <a:pt x="10312" y="10297"/>
                  </a:cubicBezTo>
                  <a:cubicBezTo>
                    <a:pt x="10971" y="10297"/>
                    <a:pt x="11211" y="10028"/>
                    <a:pt x="11301" y="9788"/>
                  </a:cubicBezTo>
                  <a:cubicBezTo>
                    <a:pt x="11481" y="9248"/>
                    <a:pt x="10971" y="8739"/>
                    <a:pt x="10552" y="8379"/>
                  </a:cubicBezTo>
                  <a:cubicBezTo>
                    <a:pt x="10492" y="8349"/>
                    <a:pt x="10432" y="8319"/>
                    <a:pt x="10402" y="8289"/>
                  </a:cubicBezTo>
                  <a:lnTo>
                    <a:pt x="5816" y="6640"/>
                  </a:lnTo>
                  <a:lnTo>
                    <a:pt x="3118" y="316"/>
                  </a:lnTo>
                  <a:cubicBezTo>
                    <a:pt x="3026" y="113"/>
                    <a:pt x="2820" y="1"/>
                    <a:pt x="2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36"/>
            <p:cNvSpPr/>
            <p:nvPr/>
          </p:nvSpPr>
          <p:spPr>
            <a:xfrm>
              <a:off x="5851400" y="1964925"/>
              <a:ext cx="328775" cy="280900"/>
            </a:xfrm>
            <a:custGeom>
              <a:avLst/>
              <a:gdLst/>
              <a:ahLst/>
              <a:cxnLst/>
              <a:rect l="l" t="t" r="r" b="b"/>
              <a:pathLst>
                <a:path w="13151" h="11236" extrusionOk="0">
                  <a:moveTo>
                    <a:pt x="7508" y="1"/>
                  </a:moveTo>
                  <a:cubicBezTo>
                    <a:pt x="2527" y="1"/>
                    <a:pt x="1" y="6034"/>
                    <a:pt x="3529" y="9562"/>
                  </a:cubicBezTo>
                  <a:cubicBezTo>
                    <a:pt x="4675" y="10719"/>
                    <a:pt x="6090" y="11236"/>
                    <a:pt x="7478" y="11236"/>
                  </a:cubicBezTo>
                  <a:cubicBezTo>
                    <a:pt x="10371" y="11236"/>
                    <a:pt x="13151" y="8989"/>
                    <a:pt x="13151" y="5606"/>
                  </a:cubicBezTo>
                  <a:cubicBezTo>
                    <a:pt x="13151" y="2518"/>
                    <a:pt x="10633" y="1"/>
                    <a:pt x="7545" y="1"/>
                  </a:cubicBezTo>
                  <a:cubicBezTo>
                    <a:pt x="7533" y="1"/>
                    <a:pt x="7521" y="1"/>
                    <a:pt x="75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36"/>
            <p:cNvSpPr/>
            <p:nvPr/>
          </p:nvSpPr>
          <p:spPr>
            <a:xfrm>
              <a:off x="5699825" y="1929700"/>
              <a:ext cx="292275" cy="197125"/>
            </a:xfrm>
            <a:custGeom>
              <a:avLst/>
              <a:gdLst/>
              <a:ahLst/>
              <a:cxnLst/>
              <a:rect l="l" t="t" r="r" b="b"/>
              <a:pathLst>
                <a:path w="11691" h="7885" extrusionOk="0">
                  <a:moveTo>
                    <a:pt x="4646" y="1"/>
                  </a:moveTo>
                  <a:lnTo>
                    <a:pt x="0" y="3508"/>
                  </a:lnTo>
                  <a:lnTo>
                    <a:pt x="0" y="7045"/>
                  </a:lnTo>
                  <a:lnTo>
                    <a:pt x="1439" y="7045"/>
                  </a:lnTo>
                  <a:lnTo>
                    <a:pt x="1439" y="6235"/>
                  </a:lnTo>
                  <a:lnTo>
                    <a:pt x="2068" y="6235"/>
                  </a:lnTo>
                  <a:lnTo>
                    <a:pt x="2068" y="7884"/>
                  </a:lnTo>
                  <a:lnTo>
                    <a:pt x="5156" y="7884"/>
                  </a:lnTo>
                  <a:lnTo>
                    <a:pt x="11690" y="2459"/>
                  </a:lnTo>
                  <a:lnTo>
                    <a:pt x="464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36"/>
            <p:cNvSpPr/>
            <p:nvPr/>
          </p:nvSpPr>
          <p:spPr>
            <a:xfrm>
              <a:off x="5573175" y="1243975"/>
              <a:ext cx="1515975" cy="894075"/>
            </a:xfrm>
            <a:custGeom>
              <a:avLst/>
              <a:gdLst/>
              <a:ahLst/>
              <a:cxnLst/>
              <a:rect l="l" t="t" r="r" b="b"/>
              <a:pathLst>
                <a:path w="60639" h="35763" extrusionOk="0">
                  <a:moveTo>
                    <a:pt x="25963" y="0"/>
                  </a:moveTo>
                  <a:cubicBezTo>
                    <a:pt x="19470" y="0"/>
                    <a:pt x="12642" y="1512"/>
                    <a:pt x="8213" y="6658"/>
                  </a:cubicBezTo>
                  <a:lnTo>
                    <a:pt x="3747" y="16549"/>
                  </a:lnTo>
                  <a:cubicBezTo>
                    <a:pt x="3747" y="16549"/>
                    <a:pt x="0" y="33065"/>
                    <a:pt x="4617" y="33095"/>
                  </a:cubicBezTo>
                  <a:cubicBezTo>
                    <a:pt x="4670" y="33098"/>
                    <a:pt x="4723" y="33100"/>
                    <a:pt x="4776" y="33100"/>
                  </a:cubicBezTo>
                  <a:cubicBezTo>
                    <a:pt x="7097" y="33100"/>
                    <a:pt x="8411" y="29809"/>
                    <a:pt x="12009" y="29809"/>
                  </a:cubicBezTo>
                  <a:cubicBezTo>
                    <a:pt x="12564" y="29809"/>
                    <a:pt x="13173" y="29887"/>
                    <a:pt x="13849" y="30068"/>
                  </a:cubicBezTo>
                  <a:cubicBezTo>
                    <a:pt x="16966" y="30937"/>
                    <a:pt x="19634" y="32945"/>
                    <a:pt x="21282" y="35703"/>
                  </a:cubicBezTo>
                  <a:lnTo>
                    <a:pt x="45112" y="35763"/>
                  </a:lnTo>
                  <a:cubicBezTo>
                    <a:pt x="45112" y="35763"/>
                    <a:pt x="52605" y="34144"/>
                    <a:pt x="54284" y="33155"/>
                  </a:cubicBezTo>
                  <a:cubicBezTo>
                    <a:pt x="55872" y="32256"/>
                    <a:pt x="60638" y="29378"/>
                    <a:pt x="60638" y="29378"/>
                  </a:cubicBezTo>
                  <a:cubicBezTo>
                    <a:pt x="60638" y="29378"/>
                    <a:pt x="60069" y="26381"/>
                    <a:pt x="58540" y="25751"/>
                  </a:cubicBezTo>
                  <a:cubicBezTo>
                    <a:pt x="58360" y="24582"/>
                    <a:pt x="58091" y="19577"/>
                    <a:pt x="56292" y="18228"/>
                  </a:cubicBezTo>
                  <a:cubicBezTo>
                    <a:pt x="54464" y="16849"/>
                    <a:pt x="52935" y="16759"/>
                    <a:pt x="52935" y="16759"/>
                  </a:cubicBezTo>
                  <a:cubicBezTo>
                    <a:pt x="52935" y="16759"/>
                    <a:pt x="45981" y="30487"/>
                    <a:pt x="40466" y="32675"/>
                  </a:cubicBezTo>
                  <a:cubicBezTo>
                    <a:pt x="38880" y="33306"/>
                    <a:pt x="37056" y="33658"/>
                    <a:pt x="35171" y="33658"/>
                  </a:cubicBezTo>
                  <a:cubicBezTo>
                    <a:pt x="30606" y="33658"/>
                    <a:pt x="25680" y="31596"/>
                    <a:pt x="22901" y="26441"/>
                  </a:cubicBezTo>
                  <a:cubicBezTo>
                    <a:pt x="18135" y="17628"/>
                    <a:pt x="23500" y="7257"/>
                    <a:pt x="30844" y="5728"/>
                  </a:cubicBezTo>
                  <a:cubicBezTo>
                    <a:pt x="39477" y="3960"/>
                    <a:pt x="43763" y="3061"/>
                    <a:pt x="43763" y="3061"/>
                  </a:cubicBezTo>
                  <a:cubicBezTo>
                    <a:pt x="43763" y="3061"/>
                    <a:pt x="35202" y="0"/>
                    <a:pt x="259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36"/>
            <p:cNvSpPr/>
            <p:nvPr/>
          </p:nvSpPr>
          <p:spPr>
            <a:xfrm>
              <a:off x="6031775" y="1414150"/>
              <a:ext cx="236075" cy="622000"/>
            </a:xfrm>
            <a:custGeom>
              <a:avLst/>
              <a:gdLst/>
              <a:ahLst/>
              <a:cxnLst/>
              <a:rect l="l" t="t" r="r" b="b"/>
              <a:pathLst>
                <a:path w="9443" h="24880" extrusionOk="0">
                  <a:moveTo>
                    <a:pt x="8723" y="1"/>
                  </a:moveTo>
                  <a:lnTo>
                    <a:pt x="8723" y="1"/>
                  </a:lnTo>
                  <a:cubicBezTo>
                    <a:pt x="8722" y="1"/>
                    <a:pt x="61" y="2309"/>
                    <a:pt x="31" y="10641"/>
                  </a:cubicBezTo>
                  <a:cubicBezTo>
                    <a:pt x="1" y="19004"/>
                    <a:pt x="5366" y="23231"/>
                    <a:pt x="9443" y="24879"/>
                  </a:cubicBezTo>
                  <a:cubicBezTo>
                    <a:pt x="6085" y="21282"/>
                    <a:pt x="2399" y="16307"/>
                    <a:pt x="2399" y="11900"/>
                  </a:cubicBezTo>
                  <a:cubicBezTo>
                    <a:pt x="2429" y="7464"/>
                    <a:pt x="5666" y="1020"/>
                    <a:pt x="8723" y="1"/>
                  </a:cubicBezTo>
                  <a:close/>
                </a:path>
              </a:pathLst>
            </a:custGeom>
            <a:solidFill>
              <a:srgbClr val="D450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36"/>
            <p:cNvSpPr/>
            <p:nvPr/>
          </p:nvSpPr>
          <p:spPr>
            <a:xfrm>
              <a:off x="6060250" y="1415650"/>
              <a:ext cx="208350" cy="621250"/>
            </a:xfrm>
            <a:custGeom>
              <a:avLst/>
              <a:gdLst/>
              <a:ahLst/>
              <a:cxnLst/>
              <a:rect l="l" t="t" r="r" b="b"/>
              <a:pathLst>
                <a:path w="8334" h="24850" extrusionOk="0">
                  <a:moveTo>
                    <a:pt x="7854" y="1"/>
                  </a:moveTo>
                  <a:cubicBezTo>
                    <a:pt x="7853" y="1"/>
                    <a:pt x="1" y="2249"/>
                    <a:pt x="1" y="10611"/>
                  </a:cubicBezTo>
                  <a:cubicBezTo>
                    <a:pt x="1" y="18944"/>
                    <a:pt x="4437" y="22781"/>
                    <a:pt x="8334" y="24849"/>
                  </a:cubicBezTo>
                  <a:cubicBezTo>
                    <a:pt x="4946" y="21222"/>
                    <a:pt x="2369" y="16247"/>
                    <a:pt x="2369" y="11840"/>
                  </a:cubicBezTo>
                  <a:cubicBezTo>
                    <a:pt x="2399" y="7404"/>
                    <a:pt x="4797" y="1020"/>
                    <a:pt x="785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36"/>
            <p:cNvSpPr/>
            <p:nvPr/>
          </p:nvSpPr>
          <p:spPr>
            <a:xfrm>
              <a:off x="5758275" y="2000900"/>
              <a:ext cx="328975" cy="281125"/>
            </a:xfrm>
            <a:custGeom>
              <a:avLst/>
              <a:gdLst/>
              <a:ahLst/>
              <a:cxnLst/>
              <a:rect l="l" t="t" r="r" b="b"/>
              <a:pathLst>
                <a:path w="13159" h="11245" extrusionOk="0">
                  <a:moveTo>
                    <a:pt x="7524" y="0"/>
                  </a:moveTo>
                  <a:cubicBezTo>
                    <a:pt x="2518" y="0"/>
                    <a:pt x="0" y="6055"/>
                    <a:pt x="3567" y="9592"/>
                  </a:cubicBezTo>
                  <a:cubicBezTo>
                    <a:pt x="4709" y="10734"/>
                    <a:pt x="6113" y="11245"/>
                    <a:pt x="7491" y="11245"/>
                  </a:cubicBezTo>
                  <a:cubicBezTo>
                    <a:pt x="10382" y="11245"/>
                    <a:pt x="13159" y="8996"/>
                    <a:pt x="13159" y="5606"/>
                  </a:cubicBezTo>
                  <a:cubicBezTo>
                    <a:pt x="13159" y="2518"/>
                    <a:pt x="10641" y="0"/>
                    <a:pt x="75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36"/>
            <p:cNvSpPr/>
            <p:nvPr/>
          </p:nvSpPr>
          <p:spPr>
            <a:xfrm>
              <a:off x="5833425" y="2056350"/>
              <a:ext cx="196875" cy="168875"/>
            </a:xfrm>
            <a:custGeom>
              <a:avLst/>
              <a:gdLst/>
              <a:ahLst/>
              <a:cxnLst/>
              <a:rect l="l" t="t" r="r" b="b"/>
              <a:pathLst>
                <a:path w="7875" h="6755" extrusionOk="0">
                  <a:moveTo>
                    <a:pt x="4481" y="0"/>
                  </a:moveTo>
                  <a:cubicBezTo>
                    <a:pt x="1508" y="0"/>
                    <a:pt x="0" y="3636"/>
                    <a:pt x="2120" y="5756"/>
                  </a:cubicBezTo>
                  <a:cubicBezTo>
                    <a:pt x="2800" y="6446"/>
                    <a:pt x="3644" y="6754"/>
                    <a:pt x="4474" y="6754"/>
                  </a:cubicBezTo>
                  <a:cubicBezTo>
                    <a:pt x="6205" y="6754"/>
                    <a:pt x="7875" y="5413"/>
                    <a:pt x="7875" y="3388"/>
                  </a:cubicBezTo>
                  <a:cubicBezTo>
                    <a:pt x="7875" y="1529"/>
                    <a:pt x="6376" y="30"/>
                    <a:pt x="4518" y="0"/>
                  </a:cubicBezTo>
                  <a:cubicBezTo>
                    <a:pt x="4505" y="0"/>
                    <a:pt x="4493" y="0"/>
                    <a:pt x="4481" y="0"/>
                  </a:cubicBez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36"/>
            <p:cNvSpPr/>
            <p:nvPr/>
          </p:nvSpPr>
          <p:spPr>
            <a:xfrm>
              <a:off x="5870875" y="2084075"/>
              <a:ext cx="132450" cy="113550"/>
            </a:xfrm>
            <a:custGeom>
              <a:avLst/>
              <a:gdLst/>
              <a:ahLst/>
              <a:cxnLst/>
              <a:rect l="l" t="t" r="r" b="b"/>
              <a:pathLst>
                <a:path w="5298" h="4542" extrusionOk="0">
                  <a:moveTo>
                    <a:pt x="3013" y="0"/>
                  </a:moveTo>
                  <a:cubicBezTo>
                    <a:pt x="999" y="0"/>
                    <a:pt x="1" y="2437"/>
                    <a:pt x="1401" y="3867"/>
                  </a:cubicBezTo>
                  <a:cubicBezTo>
                    <a:pt x="1867" y="4333"/>
                    <a:pt x="2441" y="4542"/>
                    <a:pt x="3003" y="4542"/>
                  </a:cubicBezTo>
                  <a:cubicBezTo>
                    <a:pt x="4175" y="4542"/>
                    <a:pt x="5298" y="3636"/>
                    <a:pt x="5298" y="2279"/>
                  </a:cubicBezTo>
                  <a:cubicBezTo>
                    <a:pt x="5298" y="1020"/>
                    <a:pt x="4279" y="1"/>
                    <a:pt x="3050" y="1"/>
                  </a:cubicBezTo>
                  <a:cubicBezTo>
                    <a:pt x="3037" y="0"/>
                    <a:pt x="3025" y="0"/>
                    <a:pt x="3013" y="0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36"/>
            <p:cNvSpPr/>
            <p:nvPr/>
          </p:nvSpPr>
          <p:spPr>
            <a:xfrm>
              <a:off x="6079750" y="1313575"/>
              <a:ext cx="842325" cy="792250"/>
            </a:xfrm>
            <a:custGeom>
              <a:avLst/>
              <a:gdLst/>
              <a:ahLst/>
              <a:cxnLst/>
              <a:rect l="l" t="t" r="r" b="b"/>
              <a:pathLst>
                <a:path w="33693" h="31690" extrusionOk="0">
                  <a:moveTo>
                    <a:pt x="23816" y="1"/>
                  </a:moveTo>
                  <a:cubicBezTo>
                    <a:pt x="23745" y="1"/>
                    <a:pt x="23670" y="12"/>
                    <a:pt x="23590" y="37"/>
                  </a:cubicBezTo>
                  <a:cubicBezTo>
                    <a:pt x="20622" y="846"/>
                    <a:pt x="17595" y="1326"/>
                    <a:pt x="14538" y="1536"/>
                  </a:cubicBezTo>
                  <a:cubicBezTo>
                    <a:pt x="7254" y="2015"/>
                    <a:pt x="0" y="6571"/>
                    <a:pt x="240" y="15714"/>
                  </a:cubicBezTo>
                  <a:cubicBezTo>
                    <a:pt x="480" y="25185"/>
                    <a:pt x="7673" y="30581"/>
                    <a:pt x="14208" y="31600"/>
                  </a:cubicBezTo>
                  <a:cubicBezTo>
                    <a:pt x="14687" y="31660"/>
                    <a:pt x="15137" y="31690"/>
                    <a:pt x="15617" y="31690"/>
                  </a:cubicBezTo>
                  <a:cubicBezTo>
                    <a:pt x="15633" y="31690"/>
                    <a:pt x="15650" y="31690"/>
                    <a:pt x="15666" y="31690"/>
                  </a:cubicBezTo>
                  <a:cubicBezTo>
                    <a:pt x="21275" y="31690"/>
                    <a:pt x="25209" y="26654"/>
                    <a:pt x="25328" y="26444"/>
                  </a:cubicBezTo>
                  <a:lnTo>
                    <a:pt x="33271" y="14065"/>
                  </a:lnTo>
                  <a:cubicBezTo>
                    <a:pt x="33693" y="13538"/>
                    <a:pt x="33196" y="12952"/>
                    <a:pt x="32697" y="12952"/>
                  </a:cubicBezTo>
                  <a:cubicBezTo>
                    <a:pt x="32486" y="12952"/>
                    <a:pt x="32275" y="13057"/>
                    <a:pt x="32132" y="13316"/>
                  </a:cubicBezTo>
                  <a:lnTo>
                    <a:pt x="24279" y="25635"/>
                  </a:lnTo>
                  <a:cubicBezTo>
                    <a:pt x="24002" y="25967"/>
                    <a:pt x="20397" y="30344"/>
                    <a:pt x="15594" y="30344"/>
                  </a:cubicBezTo>
                  <a:cubicBezTo>
                    <a:pt x="15200" y="30344"/>
                    <a:pt x="14797" y="30315"/>
                    <a:pt x="14388" y="30251"/>
                  </a:cubicBezTo>
                  <a:cubicBezTo>
                    <a:pt x="8363" y="29322"/>
                    <a:pt x="1799" y="24376"/>
                    <a:pt x="1559" y="15684"/>
                  </a:cubicBezTo>
                  <a:cubicBezTo>
                    <a:pt x="1319" y="6272"/>
                    <a:pt x="9652" y="3214"/>
                    <a:pt x="14598" y="2885"/>
                  </a:cubicBezTo>
                  <a:cubicBezTo>
                    <a:pt x="17775" y="2705"/>
                    <a:pt x="20892" y="2165"/>
                    <a:pt x="23979" y="1326"/>
                  </a:cubicBezTo>
                  <a:cubicBezTo>
                    <a:pt x="24741" y="1108"/>
                    <a:pt x="24515" y="1"/>
                    <a:pt x="2381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36"/>
            <p:cNvSpPr/>
            <p:nvPr/>
          </p:nvSpPr>
          <p:spPr>
            <a:xfrm>
              <a:off x="6950500" y="1695900"/>
              <a:ext cx="108675" cy="120750"/>
            </a:xfrm>
            <a:custGeom>
              <a:avLst/>
              <a:gdLst/>
              <a:ahLst/>
              <a:cxnLst/>
              <a:rect l="l" t="t" r="r" b="b"/>
              <a:pathLst>
                <a:path w="4347" h="4830" extrusionOk="0">
                  <a:moveTo>
                    <a:pt x="390" y="1"/>
                  </a:moveTo>
                  <a:lnTo>
                    <a:pt x="0" y="3538"/>
                  </a:lnTo>
                  <a:cubicBezTo>
                    <a:pt x="330" y="3987"/>
                    <a:pt x="719" y="4407"/>
                    <a:pt x="1109" y="4827"/>
                  </a:cubicBezTo>
                  <a:cubicBezTo>
                    <a:pt x="1119" y="4829"/>
                    <a:pt x="1136" y="4830"/>
                    <a:pt x="1158" y="4830"/>
                  </a:cubicBezTo>
                  <a:cubicBezTo>
                    <a:pt x="1468" y="4830"/>
                    <a:pt x="2878" y="4647"/>
                    <a:pt x="2878" y="4647"/>
                  </a:cubicBezTo>
                  <a:lnTo>
                    <a:pt x="4346" y="4257"/>
                  </a:lnTo>
                  <a:lnTo>
                    <a:pt x="4346" y="3748"/>
                  </a:lnTo>
                  <a:lnTo>
                    <a:pt x="1559" y="3388"/>
                  </a:lnTo>
                  <a:lnTo>
                    <a:pt x="839" y="1290"/>
                  </a:lnTo>
                  <a:lnTo>
                    <a:pt x="3297" y="840"/>
                  </a:lnTo>
                  <a:lnTo>
                    <a:pt x="3297" y="480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F5DA0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36"/>
            <p:cNvSpPr/>
            <p:nvPr/>
          </p:nvSpPr>
          <p:spPr>
            <a:xfrm>
              <a:off x="5657100" y="1870300"/>
              <a:ext cx="502850" cy="269750"/>
            </a:xfrm>
            <a:custGeom>
              <a:avLst/>
              <a:gdLst/>
              <a:ahLst/>
              <a:cxnLst/>
              <a:rect l="l" t="t" r="r" b="b"/>
              <a:pathLst>
                <a:path w="20114" h="10790" extrusionOk="0">
                  <a:moveTo>
                    <a:pt x="9538" y="1"/>
                  </a:moveTo>
                  <a:cubicBezTo>
                    <a:pt x="5793" y="1"/>
                    <a:pt x="4584" y="1230"/>
                    <a:pt x="3867" y="3006"/>
                  </a:cubicBezTo>
                  <a:cubicBezTo>
                    <a:pt x="3058" y="4985"/>
                    <a:pt x="1" y="7323"/>
                    <a:pt x="1" y="7323"/>
                  </a:cubicBezTo>
                  <a:cubicBezTo>
                    <a:pt x="1" y="7323"/>
                    <a:pt x="423" y="8007"/>
                    <a:pt x="1466" y="8007"/>
                  </a:cubicBezTo>
                  <a:cubicBezTo>
                    <a:pt x="1696" y="8007"/>
                    <a:pt x="1956" y="7973"/>
                    <a:pt x="2249" y="7892"/>
                  </a:cubicBezTo>
                  <a:cubicBezTo>
                    <a:pt x="3788" y="7472"/>
                    <a:pt x="5719" y="5067"/>
                    <a:pt x="9360" y="5067"/>
                  </a:cubicBezTo>
                  <a:cubicBezTo>
                    <a:pt x="9618" y="5067"/>
                    <a:pt x="9886" y="5079"/>
                    <a:pt x="10162" y="5105"/>
                  </a:cubicBezTo>
                  <a:cubicBezTo>
                    <a:pt x="14328" y="5464"/>
                    <a:pt x="17865" y="10710"/>
                    <a:pt x="17865" y="10710"/>
                  </a:cubicBezTo>
                  <a:cubicBezTo>
                    <a:pt x="17865" y="10710"/>
                    <a:pt x="18025" y="10790"/>
                    <a:pt x="18691" y="10790"/>
                  </a:cubicBezTo>
                  <a:cubicBezTo>
                    <a:pt x="19024" y="10790"/>
                    <a:pt x="19484" y="10770"/>
                    <a:pt x="20113" y="10710"/>
                  </a:cubicBezTo>
                  <a:cubicBezTo>
                    <a:pt x="18944" y="10620"/>
                    <a:pt x="16666" y="7353"/>
                    <a:pt x="15947" y="3846"/>
                  </a:cubicBezTo>
                  <a:cubicBezTo>
                    <a:pt x="15204" y="159"/>
                    <a:pt x="10876" y="8"/>
                    <a:pt x="10169" y="8"/>
                  </a:cubicBezTo>
                  <a:cubicBezTo>
                    <a:pt x="10106" y="8"/>
                    <a:pt x="10072" y="9"/>
                    <a:pt x="10072" y="9"/>
                  </a:cubicBezTo>
                  <a:cubicBezTo>
                    <a:pt x="9889" y="4"/>
                    <a:pt x="9711" y="1"/>
                    <a:pt x="95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36"/>
            <p:cNvSpPr/>
            <p:nvPr/>
          </p:nvSpPr>
          <p:spPr>
            <a:xfrm>
              <a:off x="5651100" y="1393675"/>
              <a:ext cx="148775" cy="268550"/>
            </a:xfrm>
            <a:custGeom>
              <a:avLst/>
              <a:gdLst/>
              <a:ahLst/>
              <a:cxnLst/>
              <a:rect l="l" t="t" r="r" b="b"/>
              <a:pathLst>
                <a:path w="5951" h="10742" extrusionOk="0">
                  <a:moveTo>
                    <a:pt x="5073" y="1"/>
                  </a:moveTo>
                  <a:cubicBezTo>
                    <a:pt x="4838" y="1"/>
                    <a:pt x="4602" y="119"/>
                    <a:pt x="4467" y="400"/>
                  </a:cubicBezTo>
                  <a:lnTo>
                    <a:pt x="151" y="9782"/>
                  </a:lnTo>
                  <a:cubicBezTo>
                    <a:pt x="1" y="10142"/>
                    <a:pt x="151" y="10531"/>
                    <a:pt x="480" y="10681"/>
                  </a:cubicBezTo>
                  <a:cubicBezTo>
                    <a:pt x="570" y="10741"/>
                    <a:pt x="690" y="10741"/>
                    <a:pt x="780" y="10741"/>
                  </a:cubicBezTo>
                  <a:cubicBezTo>
                    <a:pt x="1050" y="10741"/>
                    <a:pt x="1290" y="10591"/>
                    <a:pt x="1410" y="10351"/>
                  </a:cubicBezTo>
                  <a:lnTo>
                    <a:pt x="5696" y="969"/>
                  </a:lnTo>
                  <a:cubicBezTo>
                    <a:pt x="5950" y="421"/>
                    <a:pt x="5514" y="1"/>
                    <a:pt x="50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36"/>
            <p:cNvSpPr/>
            <p:nvPr/>
          </p:nvSpPr>
          <p:spPr>
            <a:xfrm>
              <a:off x="5949350" y="1710900"/>
              <a:ext cx="18750" cy="18750"/>
            </a:xfrm>
            <a:custGeom>
              <a:avLst/>
              <a:gdLst/>
              <a:ahLst/>
              <a:cxnLst/>
              <a:rect l="l" t="t" r="r" b="b"/>
              <a:pathLst>
                <a:path w="750" h="750" extrusionOk="0">
                  <a:moveTo>
                    <a:pt x="1" y="0"/>
                  </a:moveTo>
                  <a:lnTo>
                    <a:pt x="1" y="750"/>
                  </a:lnTo>
                  <a:lnTo>
                    <a:pt x="750" y="75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36"/>
            <p:cNvSpPr/>
            <p:nvPr/>
          </p:nvSpPr>
          <p:spPr>
            <a:xfrm>
              <a:off x="6007800" y="1730375"/>
              <a:ext cx="19500" cy="19525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1" y="1"/>
                  </a:moveTo>
                  <a:lnTo>
                    <a:pt x="1" y="780"/>
                  </a:lnTo>
                  <a:lnTo>
                    <a:pt x="780" y="780"/>
                  </a:lnTo>
                  <a:lnTo>
                    <a:pt x="780" y="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36"/>
            <p:cNvSpPr/>
            <p:nvPr/>
          </p:nvSpPr>
          <p:spPr>
            <a:xfrm>
              <a:off x="5988325" y="1749875"/>
              <a:ext cx="19500" cy="18750"/>
            </a:xfrm>
            <a:custGeom>
              <a:avLst/>
              <a:gdLst/>
              <a:ahLst/>
              <a:cxnLst/>
              <a:rect l="l" t="t" r="r" b="b"/>
              <a:pathLst>
                <a:path w="780" h="750" extrusionOk="0">
                  <a:moveTo>
                    <a:pt x="30" y="0"/>
                  </a:moveTo>
                  <a:lnTo>
                    <a:pt x="0" y="749"/>
                  </a:lnTo>
                  <a:lnTo>
                    <a:pt x="780" y="749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36"/>
            <p:cNvSpPr/>
            <p:nvPr/>
          </p:nvSpPr>
          <p:spPr>
            <a:xfrm>
              <a:off x="5950100" y="1749875"/>
              <a:ext cx="18750" cy="18750"/>
            </a:xfrm>
            <a:custGeom>
              <a:avLst/>
              <a:gdLst/>
              <a:ahLst/>
              <a:cxnLst/>
              <a:rect l="l" t="t" r="r" b="b"/>
              <a:pathLst>
                <a:path w="750" h="750" extrusionOk="0">
                  <a:moveTo>
                    <a:pt x="1" y="0"/>
                  </a:moveTo>
                  <a:lnTo>
                    <a:pt x="1" y="749"/>
                  </a:lnTo>
                  <a:lnTo>
                    <a:pt x="750" y="749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36"/>
            <p:cNvSpPr/>
            <p:nvPr/>
          </p:nvSpPr>
          <p:spPr>
            <a:xfrm>
              <a:off x="5989075" y="1711650"/>
              <a:ext cx="18750" cy="18750"/>
            </a:xfrm>
            <a:custGeom>
              <a:avLst/>
              <a:gdLst/>
              <a:ahLst/>
              <a:cxnLst/>
              <a:rect l="l" t="t" r="r" b="b"/>
              <a:pathLst>
                <a:path w="750" h="750" extrusionOk="0">
                  <a:moveTo>
                    <a:pt x="0" y="0"/>
                  </a:moveTo>
                  <a:lnTo>
                    <a:pt x="0" y="750"/>
                  </a:lnTo>
                  <a:lnTo>
                    <a:pt x="750" y="75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36"/>
            <p:cNvSpPr/>
            <p:nvPr/>
          </p:nvSpPr>
          <p:spPr>
            <a:xfrm>
              <a:off x="5969575" y="1730375"/>
              <a:ext cx="18775" cy="19525"/>
            </a:xfrm>
            <a:custGeom>
              <a:avLst/>
              <a:gdLst/>
              <a:ahLst/>
              <a:cxnLst/>
              <a:rect l="l" t="t" r="r" b="b"/>
              <a:pathLst>
                <a:path w="751" h="781" extrusionOk="0">
                  <a:moveTo>
                    <a:pt x="1" y="1"/>
                  </a:moveTo>
                  <a:lnTo>
                    <a:pt x="1" y="780"/>
                  </a:lnTo>
                  <a:lnTo>
                    <a:pt x="750" y="780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36"/>
            <p:cNvSpPr/>
            <p:nvPr/>
          </p:nvSpPr>
          <p:spPr>
            <a:xfrm>
              <a:off x="5872925" y="1711650"/>
              <a:ext cx="18750" cy="18750"/>
            </a:xfrm>
            <a:custGeom>
              <a:avLst/>
              <a:gdLst/>
              <a:ahLst/>
              <a:cxnLst/>
              <a:rect l="l" t="t" r="r" b="b"/>
              <a:pathLst>
                <a:path w="750" h="750" extrusionOk="0">
                  <a:moveTo>
                    <a:pt x="0" y="0"/>
                  </a:moveTo>
                  <a:lnTo>
                    <a:pt x="0" y="750"/>
                  </a:lnTo>
                  <a:lnTo>
                    <a:pt x="750" y="75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1747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36"/>
            <p:cNvSpPr/>
            <p:nvPr/>
          </p:nvSpPr>
          <p:spPr>
            <a:xfrm>
              <a:off x="5930625" y="1730375"/>
              <a:ext cx="19500" cy="19525"/>
            </a:xfrm>
            <a:custGeom>
              <a:avLst/>
              <a:gdLst/>
              <a:ahLst/>
              <a:cxnLst/>
              <a:rect l="l" t="t" r="r" b="b"/>
              <a:pathLst>
                <a:path w="780" h="781" extrusionOk="0">
                  <a:moveTo>
                    <a:pt x="0" y="1"/>
                  </a:moveTo>
                  <a:lnTo>
                    <a:pt x="0" y="780"/>
                  </a:lnTo>
                  <a:lnTo>
                    <a:pt x="780" y="780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36"/>
            <p:cNvSpPr/>
            <p:nvPr/>
          </p:nvSpPr>
          <p:spPr>
            <a:xfrm>
              <a:off x="5911125" y="1749125"/>
              <a:ext cx="18775" cy="19500"/>
            </a:xfrm>
            <a:custGeom>
              <a:avLst/>
              <a:gdLst/>
              <a:ahLst/>
              <a:cxnLst/>
              <a:rect l="l" t="t" r="r" b="b"/>
              <a:pathLst>
                <a:path w="751" h="780" extrusionOk="0">
                  <a:moveTo>
                    <a:pt x="1" y="0"/>
                  </a:moveTo>
                  <a:lnTo>
                    <a:pt x="1" y="779"/>
                  </a:lnTo>
                  <a:lnTo>
                    <a:pt x="750" y="779"/>
                  </a:lnTo>
                  <a:lnTo>
                    <a:pt x="750" y="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36"/>
            <p:cNvSpPr/>
            <p:nvPr/>
          </p:nvSpPr>
          <p:spPr>
            <a:xfrm>
              <a:off x="5872175" y="1749125"/>
              <a:ext cx="18750" cy="18750"/>
            </a:xfrm>
            <a:custGeom>
              <a:avLst/>
              <a:gdLst/>
              <a:ahLst/>
              <a:cxnLst/>
              <a:rect l="l" t="t" r="r" b="b"/>
              <a:pathLst>
                <a:path w="750" h="750" extrusionOk="0">
                  <a:moveTo>
                    <a:pt x="0" y="0"/>
                  </a:moveTo>
                  <a:lnTo>
                    <a:pt x="0" y="749"/>
                  </a:lnTo>
                  <a:lnTo>
                    <a:pt x="750" y="749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36"/>
            <p:cNvSpPr/>
            <p:nvPr/>
          </p:nvSpPr>
          <p:spPr>
            <a:xfrm>
              <a:off x="5911125" y="1710900"/>
              <a:ext cx="19525" cy="19500"/>
            </a:xfrm>
            <a:custGeom>
              <a:avLst/>
              <a:gdLst/>
              <a:ahLst/>
              <a:cxnLst/>
              <a:rect l="l" t="t" r="r" b="b"/>
              <a:pathLst>
                <a:path w="781" h="780" extrusionOk="0">
                  <a:moveTo>
                    <a:pt x="1" y="0"/>
                  </a:moveTo>
                  <a:lnTo>
                    <a:pt x="1" y="780"/>
                  </a:lnTo>
                  <a:lnTo>
                    <a:pt x="780" y="780"/>
                  </a:lnTo>
                  <a:lnTo>
                    <a:pt x="780" y="3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36"/>
            <p:cNvSpPr/>
            <p:nvPr/>
          </p:nvSpPr>
          <p:spPr>
            <a:xfrm>
              <a:off x="5892400" y="1730375"/>
              <a:ext cx="18750" cy="19525"/>
            </a:xfrm>
            <a:custGeom>
              <a:avLst/>
              <a:gdLst/>
              <a:ahLst/>
              <a:cxnLst/>
              <a:rect l="l" t="t" r="r" b="b"/>
              <a:pathLst>
                <a:path w="750" h="781" extrusionOk="0">
                  <a:moveTo>
                    <a:pt x="1" y="1"/>
                  </a:moveTo>
                  <a:lnTo>
                    <a:pt x="1" y="750"/>
                  </a:lnTo>
                  <a:lnTo>
                    <a:pt x="750" y="780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36"/>
            <p:cNvSpPr/>
            <p:nvPr/>
          </p:nvSpPr>
          <p:spPr>
            <a:xfrm>
              <a:off x="5794975" y="1710150"/>
              <a:ext cx="18775" cy="19500"/>
            </a:xfrm>
            <a:custGeom>
              <a:avLst/>
              <a:gdLst/>
              <a:ahLst/>
              <a:cxnLst/>
              <a:rect l="l" t="t" r="r" b="b"/>
              <a:pathLst>
                <a:path w="751" h="780" extrusionOk="0">
                  <a:moveTo>
                    <a:pt x="1" y="0"/>
                  </a:moveTo>
                  <a:lnTo>
                    <a:pt x="1" y="780"/>
                  </a:lnTo>
                  <a:lnTo>
                    <a:pt x="750" y="78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1747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36"/>
            <p:cNvSpPr/>
            <p:nvPr/>
          </p:nvSpPr>
          <p:spPr>
            <a:xfrm>
              <a:off x="5853425" y="1730375"/>
              <a:ext cx="18775" cy="18775"/>
            </a:xfrm>
            <a:custGeom>
              <a:avLst/>
              <a:gdLst/>
              <a:ahLst/>
              <a:cxnLst/>
              <a:rect l="l" t="t" r="r" b="b"/>
              <a:pathLst>
                <a:path w="751" h="751" extrusionOk="0">
                  <a:moveTo>
                    <a:pt x="1" y="1"/>
                  </a:moveTo>
                  <a:lnTo>
                    <a:pt x="1" y="750"/>
                  </a:lnTo>
                  <a:lnTo>
                    <a:pt x="750" y="750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36"/>
            <p:cNvSpPr/>
            <p:nvPr/>
          </p:nvSpPr>
          <p:spPr>
            <a:xfrm>
              <a:off x="5833950" y="1749125"/>
              <a:ext cx="19500" cy="19500"/>
            </a:xfrm>
            <a:custGeom>
              <a:avLst/>
              <a:gdLst/>
              <a:ahLst/>
              <a:cxnLst/>
              <a:rect l="l" t="t" r="r" b="b"/>
              <a:pathLst>
                <a:path w="780" h="780" extrusionOk="0">
                  <a:moveTo>
                    <a:pt x="1" y="0"/>
                  </a:moveTo>
                  <a:lnTo>
                    <a:pt x="1" y="779"/>
                  </a:lnTo>
                  <a:lnTo>
                    <a:pt x="750" y="779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36"/>
            <p:cNvSpPr/>
            <p:nvPr/>
          </p:nvSpPr>
          <p:spPr>
            <a:xfrm>
              <a:off x="5795725" y="1749125"/>
              <a:ext cx="18775" cy="19500"/>
            </a:xfrm>
            <a:custGeom>
              <a:avLst/>
              <a:gdLst/>
              <a:ahLst/>
              <a:cxnLst/>
              <a:rect l="l" t="t" r="r" b="b"/>
              <a:pathLst>
                <a:path w="751" h="780" extrusionOk="0">
                  <a:moveTo>
                    <a:pt x="1" y="0"/>
                  </a:moveTo>
                  <a:lnTo>
                    <a:pt x="1" y="779"/>
                  </a:lnTo>
                  <a:lnTo>
                    <a:pt x="750" y="779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36"/>
            <p:cNvSpPr/>
            <p:nvPr/>
          </p:nvSpPr>
          <p:spPr>
            <a:xfrm>
              <a:off x="5833950" y="1710900"/>
              <a:ext cx="19500" cy="19500"/>
            </a:xfrm>
            <a:custGeom>
              <a:avLst/>
              <a:gdLst/>
              <a:ahLst/>
              <a:cxnLst/>
              <a:rect l="l" t="t" r="r" b="b"/>
              <a:pathLst>
                <a:path w="780" h="780" extrusionOk="0">
                  <a:moveTo>
                    <a:pt x="1" y="0"/>
                  </a:moveTo>
                  <a:lnTo>
                    <a:pt x="1" y="780"/>
                  </a:lnTo>
                  <a:lnTo>
                    <a:pt x="780" y="78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36"/>
            <p:cNvSpPr/>
            <p:nvPr/>
          </p:nvSpPr>
          <p:spPr>
            <a:xfrm>
              <a:off x="5814475" y="1730375"/>
              <a:ext cx="19500" cy="18775"/>
            </a:xfrm>
            <a:custGeom>
              <a:avLst/>
              <a:gdLst/>
              <a:ahLst/>
              <a:cxnLst/>
              <a:rect l="l" t="t" r="r" b="b"/>
              <a:pathLst>
                <a:path w="780" h="751" extrusionOk="0">
                  <a:moveTo>
                    <a:pt x="0" y="1"/>
                  </a:moveTo>
                  <a:lnTo>
                    <a:pt x="0" y="750"/>
                  </a:lnTo>
                  <a:lnTo>
                    <a:pt x="780" y="750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36"/>
            <p:cNvSpPr/>
            <p:nvPr/>
          </p:nvSpPr>
          <p:spPr>
            <a:xfrm>
              <a:off x="5775500" y="1729625"/>
              <a:ext cx="18750" cy="18775"/>
            </a:xfrm>
            <a:custGeom>
              <a:avLst/>
              <a:gdLst/>
              <a:ahLst/>
              <a:cxnLst/>
              <a:rect l="l" t="t" r="r" b="b"/>
              <a:pathLst>
                <a:path w="750" h="751" extrusionOk="0">
                  <a:moveTo>
                    <a:pt x="1" y="1"/>
                  </a:moveTo>
                  <a:lnTo>
                    <a:pt x="1" y="750"/>
                  </a:lnTo>
                  <a:lnTo>
                    <a:pt x="750" y="750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36"/>
            <p:cNvSpPr/>
            <p:nvPr/>
          </p:nvSpPr>
          <p:spPr>
            <a:xfrm>
              <a:off x="5756775" y="1749125"/>
              <a:ext cx="18750" cy="18750"/>
            </a:xfrm>
            <a:custGeom>
              <a:avLst/>
              <a:gdLst/>
              <a:ahLst/>
              <a:cxnLst/>
              <a:rect l="l" t="t" r="r" b="b"/>
              <a:pathLst>
                <a:path w="750" h="750" extrusionOk="0">
                  <a:moveTo>
                    <a:pt x="0" y="0"/>
                  </a:moveTo>
                  <a:lnTo>
                    <a:pt x="0" y="749"/>
                  </a:lnTo>
                  <a:lnTo>
                    <a:pt x="750" y="749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36"/>
            <p:cNvSpPr/>
            <p:nvPr/>
          </p:nvSpPr>
          <p:spPr>
            <a:xfrm>
              <a:off x="5756025" y="1710150"/>
              <a:ext cx="19500" cy="18750"/>
            </a:xfrm>
            <a:custGeom>
              <a:avLst/>
              <a:gdLst/>
              <a:ahLst/>
              <a:cxnLst/>
              <a:rect l="l" t="t" r="r" b="b"/>
              <a:pathLst>
                <a:path w="780" h="750" extrusionOk="0">
                  <a:moveTo>
                    <a:pt x="0" y="0"/>
                  </a:moveTo>
                  <a:lnTo>
                    <a:pt x="0" y="750"/>
                  </a:lnTo>
                  <a:lnTo>
                    <a:pt x="780" y="75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36"/>
            <p:cNvSpPr/>
            <p:nvPr/>
          </p:nvSpPr>
          <p:spPr>
            <a:xfrm>
              <a:off x="5736525" y="1728875"/>
              <a:ext cx="19525" cy="19525"/>
            </a:xfrm>
            <a:custGeom>
              <a:avLst/>
              <a:gdLst/>
              <a:ahLst/>
              <a:cxnLst/>
              <a:rect l="l" t="t" r="r" b="b"/>
              <a:pathLst>
                <a:path w="781" h="781" extrusionOk="0">
                  <a:moveTo>
                    <a:pt x="31" y="1"/>
                  </a:moveTo>
                  <a:lnTo>
                    <a:pt x="1" y="780"/>
                  </a:lnTo>
                  <a:lnTo>
                    <a:pt x="780" y="780"/>
                  </a:lnTo>
                  <a:lnTo>
                    <a:pt x="780" y="31"/>
                  </a:lnTo>
                  <a:lnTo>
                    <a:pt x="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36"/>
            <p:cNvSpPr/>
            <p:nvPr/>
          </p:nvSpPr>
          <p:spPr>
            <a:xfrm>
              <a:off x="5628375" y="1638900"/>
              <a:ext cx="100700" cy="169500"/>
            </a:xfrm>
            <a:custGeom>
              <a:avLst/>
              <a:gdLst/>
              <a:ahLst/>
              <a:cxnLst/>
              <a:rect l="l" t="t" r="r" b="b"/>
              <a:pathLst>
                <a:path w="4028" h="6780" extrusionOk="0">
                  <a:moveTo>
                    <a:pt x="2205" y="1"/>
                  </a:moveTo>
                  <a:cubicBezTo>
                    <a:pt x="1076" y="1"/>
                    <a:pt x="640" y="2790"/>
                    <a:pt x="640" y="2790"/>
                  </a:cubicBezTo>
                  <a:cubicBezTo>
                    <a:pt x="493" y="4583"/>
                    <a:pt x="0" y="6780"/>
                    <a:pt x="1903" y="6780"/>
                  </a:cubicBezTo>
                  <a:cubicBezTo>
                    <a:pt x="1941" y="6780"/>
                    <a:pt x="1979" y="6779"/>
                    <a:pt x="2019" y="6777"/>
                  </a:cubicBezTo>
                  <a:cubicBezTo>
                    <a:pt x="4027" y="6687"/>
                    <a:pt x="3518" y="2641"/>
                    <a:pt x="3518" y="2641"/>
                  </a:cubicBezTo>
                  <a:cubicBezTo>
                    <a:pt x="3518" y="2641"/>
                    <a:pt x="3428" y="123"/>
                    <a:pt x="2259" y="3"/>
                  </a:cubicBezTo>
                  <a:cubicBezTo>
                    <a:pt x="2241" y="1"/>
                    <a:pt x="2223" y="1"/>
                    <a:pt x="2205" y="1"/>
                  </a:cubicBezTo>
                  <a:close/>
                </a:path>
              </a:pathLst>
            </a:custGeom>
            <a:solidFill>
              <a:srgbClr val="CE18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36"/>
            <p:cNvSpPr/>
            <p:nvPr/>
          </p:nvSpPr>
          <p:spPr>
            <a:xfrm>
              <a:off x="6937750" y="1845025"/>
              <a:ext cx="19500" cy="18775"/>
            </a:xfrm>
            <a:custGeom>
              <a:avLst/>
              <a:gdLst/>
              <a:ahLst/>
              <a:cxnLst/>
              <a:rect l="l" t="t" r="r" b="b"/>
              <a:pathLst>
                <a:path w="780" h="751" extrusionOk="0">
                  <a:moveTo>
                    <a:pt x="1" y="1"/>
                  </a:moveTo>
                  <a:lnTo>
                    <a:pt x="1" y="750"/>
                  </a:lnTo>
                  <a:lnTo>
                    <a:pt x="780" y="750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1747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36"/>
            <p:cNvSpPr/>
            <p:nvPr/>
          </p:nvSpPr>
          <p:spPr>
            <a:xfrm>
              <a:off x="6995450" y="1863775"/>
              <a:ext cx="18750" cy="18750"/>
            </a:xfrm>
            <a:custGeom>
              <a:avLst/>
              <a:gdLst/>
              <a:ahLst/>
              <a:cxnLst/>
              <a:rect l="l" t="t" r="r" b="b"/>
              <a:pathLst>
                <a:path w="750" h="750" extrusionOk="0">
                  <a:moveTo>
                    <a:pt x="1" y="0"/>
                  </a:moveTo>
                  <a:lnTo>
                    <a:pt x="1" y="749"/>
                  </a:lnTo>
                  <a:lnTo>
                    <a:pt x="750" y="749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36"/>
            <p:cNvSpPr/>
            <p:nvPr/>
          </p:nvSpPr>
          <p:spPr>
            <a:xfrm>
              <a:off x="6975975" y="1882500"/>
              <a:ext cx="18750" cy="19500"/>
            </a:xfrm>
            <a:custGeom>
              <a:avLst/>
              <a:gdLst/>
              <a:ahLst/>
              <a:cxnLst/>
              <a:rect l="l" t="t" r="r" b="b"/>
              <a:pathLst>
                <a:path w="750" h="780" extrusionOk="0">
                  <a:moveTo>
                    <a:pt x="0" y="0"/>
                  </a:moveTo>
                  <a:lnTo>
                    <a:pt x="0" y="780"/>
                  </a:lnTo>
                  <a:lnTo>
                    <a:pt x="750" y="78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36"/>
            <p:cNvSpPr/>
            <p:nvPr/>
          </p:nvSpPr>
          <p:spPr>
            <a:xfrm>
              <a:off x="6937000" y="1882500"/>
              <a:ext cx="18750" cy="19500"/>
            </a:xfrm>
            <a:custGeom>
              <a:avLst/>
              <a:gdLst/>
              <a:ahLst/>
              <a:cxnLst/>
              <a:rect l="l" t="t" r="r" b="b"/>
              <a:pathLst>
                <a:path w="750" h="780" extrusionOk="0">
                  <a:moveTo>
                    <a:pt x="1" y="0"/>
                  </a:moveTo>
                  <a:lnTo>
                    <a:pt x="1" y="780"/>
                  </a:lnTo>
                  <a:lnTo>
                    <a:pt x="750" y="78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36"/>
            <p:cNvSpPr/>
            <p:nvPr/>
          </p:nvSpPr>
          <p:spPr>
            <a:xfrm>
              <a:off x="6975975" y="1844275"/>
              <a:ext cx="18750" cy="19525"/>
            </a:xfrm>
            <a:custGeom>
              <a:avLst/>
              <a:gdLst/>
              <a:ahLst/>
              <a:cxnLst/>
              <a:rect l="l" t="t" r="r" b="b"/>
              <a:pathLst>
                <a:path w="750" h="781" extrusionOk="0">
                  <a:moveTo>
                    <a:pt x="0" y="1"/>
                  </a:moveTo>
                  <a:lnTo>
                    <a:pt x="0" y="780"/>
                  </a:lnTo>
                  <a:lnTo>
                    <a:pt x="750" y="780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36"/>
            <p:cNvSpPr/>
            <p:nvPr/>
          </p:nvSpPr>
          <p:spPr>
            <a:xfrm>
              <a:off x="6938500" y="1848775"/>
              <a:ext cx="18750" cy="18750"/>
            </a:xfrm>
            <a:custGeom>
              <a:avLst/>
              <a:gdLst/>
              <a:ahLst/>
              <a:cxnLst/>
              <a:rect l="l" t="t" r="r" b="b"/>
              <a:pathLst>
                <a:path w="750" h="750" extrusionOk="0">
                  <a:moveTo>
                    <a:pt x="1" y="1"/>
                  </a:moveTo>
                  <a:lnTo>
                    <a:pt x="1" y="750"/>
                  </a:lnTo>
                  <a:lnTo>
                    <a:pt x="750" y="750"/>
                  </a:lnTo>
                  <a:lnTo>
                    <a:pt x="7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36"/>
            <p:cNvSpPr/>
            <p:nvPr/>
          </p:nvSpPr>
          <p:spPr>
            <a:xfrm>
              <a:off x="6859825" y="1844275"/>
              <a:ext cx="19500" cy="18775"/>
            </a:xfrm>
            <a:custGeom>
              <a:avLst/>
              <a:gdLst/>
              <a:ahLst/>
              <a:cxnLst/>
              <a:rect l="l" t="t" r="r" b="b"/>
              <a:pathLst>
                <a:path w="780" h="751" extrusionOk="0">
                  <a:moveTo>
                    <a:pt x="0" y="1"/>
                  </a:moveTo>
                  <a:lnTo>
                    <a:pt x="0" y="750"/>
                  </a:lnTo>
                  <a:lnTo>
                    <a:pt x="750" y="750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36"/>
            <p:cNvSpPr/>
            <p:nvPr/>
          </p:nvSpPr>
          <p:spPr>
            <a:xfrm>
              <a:off x="6918275" y="1863775"/>
              <a:ext cx="19500" cy="19500"/>
            </a:xfrm>
            <a:custGeom>
              <a:avLst/>
              <a:gdLst/>
              <a:ahLst/>
              <a:cxnLst/>
              <a:rect l="l" t="t" r="r" b="b"/>
              <a:pathLst>
                <a:path w="780" h="780" extrusionOk="0">
                  <a:moveTo>
                    <a:pt x="0" y="0"/>
                  </a:moveTo>
                  <a:lnTo>
                    <a:pt x="0" y="779"/>
                  </a:lnTo>
                  <a:lnTo>
                    <a:pt x="780" y="779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36"/>
            <p:cNvSpPr/>
            <p:nvPr/>
          </p:nvSpPr>
          <p:spPr>
            <a:xfrm>
              <a:off x="6898775" y="1883250"/>
              <a:ext cx="19525" cy="18750"/>
            </a:xfrm>
            <a:custGeom>
              <a:avLst/>
              <a:gdLst/>
              <a:ahLst/>
              <a:cxnLst/>
              <a:rect l="l" t="t" r="r" b="b"/>
              <a:pathLst>
                <a:path w="781" h="750" extrusionOk="0">
                  <a:moveTo>
                    <a:pt x="1" y="0"/>
                  </a:moveTo>
                  <a:lnTo>
                    <a:pt x="1" y="750"/>
                  </a:lnTo>
                  <a:lnTo>
                    <a:pt x="780" y="75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36"/>
            <p:cNvSpPr/>
            <p:nvPr/>
          </p:nvSpPr>
          <p:spPr>
            <a:xfrm>
              <a:off x="6860575" y="1883250"/>
              <a:ext cx="18750" cy="18750"/>
            </a:xfrm>
            <a:custGeom>
              <a:avLst/>
              <a:gdLst/>
              <a:ahLst/>
              <a:cxnLst/>
              <a:rect l="l" t="t" r="r" b="b"/>
              <a:pathLst>
                <a:path w="750" h="750" extrusionOk="0">
                  <a:moveTo>
                    <a:pt x="0" y="0"/>
                  </a:moveTo>
                  <a:lnTo>
                    <a:pt x="0" y="750"/>
                  </a:lnTo>
                  <a:lnTo>
                    <a:pt x="750" y="75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36"/>
            <p:cNvSpPr/>
            <p:nvPr/>
          </p:nvSpPr>
          <p:spPr>
            <a:xfrm>
              <a:off x="6898775" y="1845025"/>
              <a:ext cx="19525" cy="18775"/>
            </a:xfrm>
            <a:custGeom>
              <a:avLst/>
              <a:gdLst/>
              <a:ahLst/>
              <a:cxnLst/>
              <a:rect l="l" t="t" r="r" b="b"/>
              <a:pathLst>
                <a:path w="781" h="751" extrusionOk="0">
                  <a:moveTo>
                    <a:pt x="1" y="1"/>
                  </a:moveTo>
                  <a:lnTo>
                    <a:pt x="1" y="750"/>
                  </a:lnTo>
                  <a:lnTo>
                    <a:pt x="780" y="750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36"/>
            <p:cNvSpPr/>
            <p:nvPr/>
          </p:nvSpPr>
          <p:spPr>
            <a:xfrm>
              <a:off x="6880050" y="1863775"/>
              <a:ext cx="18750" cy="19500"/>
            </a:xfrm>
            <a:custGeom>
              <a:avLst/>
              <a:gdLst/>
              <a:ahLst/>
              <a:cxnLst/>
              <a:rect l="l" t="t" r="r" b="b"/>
              <a:pathLst>
                <a:path w="750" h="780" extrusionOk="0">
                  <a:moveTo>
                    <a:pt x="1" y="0"/>
                  </a:moveTo>
                  <a:lnTo>
                    <a:pt x="1" y="749"/>
                  </a:lnTo>
                  <a:lnTo>
                    <a:pt x="750" y="779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36"/>
            <p:cNvSpPr/>
            <p:nvPr/>
          </p:nvSpPr>
          <p:spPr>
            <a:xfrm>
              <a:off x="6840325" y="1863025"/>
              <a:ext cx="19525" cy="19500"/>
            </a:xfrm>
            <a:custGeom>
              <a:avLst/>
              <a:gdLst/>
              <a:ahLst/>
              <a:cxnLst/>
              <a:rect l="l" t="t" r="r" b="b"/>
              <a:pathLst>
                <a:path w="781" h="780" extrusionOk="0">
                  <a:moveTo>
                    <a:pt x="1" y="0"/>
                  </a:moveTo>
                  <a:lnTo>
                    <a:pt x="1" y="779"/>
                  </a:lnTo>
                  <a:lnTo>
                    <a:pt x="750" y="779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36"/>
            <p:cNvSpPr/>
            <p:nvPr/>
          </p:nvSpPr>
          <p:spPr>
            <a:xfrm>
              <a:off x="6820850" y="1882500"/>
              <a:ext cx="19500" cy="18750"/>
            </a:xfrm>
            <a:custGeom>
              <a:avLst/>
              <a:gdLst/>
              <a:ahLst/>
              <a:cxnLst/>
              <a:rect l="l" t="t" r="r" b="b"/>
              <a:pathLst>
                <a:path w="780" h="750" extrusionOk="0">
                  <a:moveTo>
                    <a:pt x="1" y="0"/>
                  </a:moveTo>
                  <a:lnTo>
                    <a:pt x="1" y="750"/>
                  </a:lnTo>
                  <a:lnTo>
                    <a:pt x="780" y="750"/>
                  </a:lnTo>
                  <a:lnTo>
                    <a:pt x="7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36"/>
            <p:cNvSpPr/>
            <p:nvPr/>
          </p:nvSpPr>
          <p:spPr>
            <a:xfrm>
              <a:off x="6820850" y="1844275"/>
              <a:ext cx="19500" cy="18775"/>
            </a:xfrm>
            <a:custGeom>
              <a:avLst/>
              <a:gdLst/>
              <a:ahLst/>
              <a:cxnLst/>
              <a:rect l="l" t="t" r="r" b="b"/>
              <a:pathLst>
                <a:path w="780" h="751" extrusionOk="0">
                  <a:moveTo>
                    <a:pt x="1" y="1"/>
                  </a:moveTo>
                  <a:lnTo>
                    <a:pt x="1" y="750"/>
                  </a:lnTo>
                  <a:lnTo>
                    <a:pt x="780" y="750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36"/>
            <p:cNvSpPr/>
            <p:nvPr/>
          </p:nvSpPr>
          <p:spPr>
            <a:xfrm>
              <a:off x="6802125" y="1863025"/>
              <a:ext cx="18750" cy="19500"/>
            </a:xfrm>
            <a:custGeom>
              <a:avLst/>
              <a:gdLst/>
              <a:ahLst/>
              <a:cxnLst/>
              <a:rect l="l" t="t" r="r" b="b"/>
              <a:pathLst>
                <a:path w="750" h="780" extrusionOk="0">
                  <a:moveTo>
                    <a:pt x="0" y="0"/>
                  </a:moveTo>
                  <a:lnTo>
                    <a:pt x="0" y="749"/>
                  </a:lnTo>
                  <a:lnTo>
                    <a:pt x="750" y="779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68" name="Google Shape;3168;p36"/>
          <p:cNvGrpSpPr/>
          <p:nvPr/>
        </p:nvGrpSpPr>
        <p:grpSpPr>
          <a:xfrm>
            <a:off x="380894" y="3291588"/>
            <a:ext cx="3612505" cy="1343349"/>
            <a:chOff x="5158950" y="3816375"/>
            <a:chExt cx="1963425" cy="748759"/>
          </a:xfrm>
        </p:grpSpPr>
        <p:sp>
          <p:nvSpPr>
            <p:cNvPr id="3169" name="Google Shape;3169;p36"/>
            <p:cNvSpPr/>
            <p:nvPr/>
          </p:nvSpPr>
          <p:spPr>
            <a:xfrm>
              <a:off x="5691621" y="4083396"/>
              <a:ext cx="134591" cy="151677"/>
            </a:xfrm>
            <a:custGeom>
              <a:avLst/>
              <a:gdLst/>
              <a:ahLst/>
              <a:cxnLst/>
              <a:rect l="l" t="t" r="r" b="b"/>
              <a:pathLst>
                <a:path w="2056" h="2317" extrusionOk="0">
                  <a:moveTo>
                    <a:pt x="0" y="1"/>
                  </a:moveTo>
                  <a:lnTo>
                    <a:pt x="0" y="2316"/>
                  </a:lnTo>
                  <a:lnTo>
                    <a:pt x="2056" y="2316"/>
                  </a:lnTo>
                  <a:lnTo>
                    <a:pt x="2056" y="1"/>
                  </a:lnTo>
                  <a:close/>
                </a:path>
              </a:pathLst>
            </a:custGeom>
            <a:solidFill>
              <a:srgbClr val="CDB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36"/>
            <p:cNvSpPr/>
            <p:nvPr/>
          </p:nvSpPr>
          <p:spPr>
            <a:xfrm>
              <a:off x="5847422" y="4083396"/>
              <a:ext cx="134591" cy="151677"/>
            </a:xfrm>
            <a:custGeom>
              <a:avLst/>
              <a:gdLst/>
              <a:ahLst/>
              <a:cxnLst/>
              <a:rect l="l" t="t" r="r" b="b"/>
              <a:pathLst>
                <a:path w="2056" h="2317" extrusionOk="0">
                  <a:moveTo>
                    <a:pt x="0" y="1"/>
                  </a:moveTo>
                  <a:lnTo>
                    <a:pt x="0" y="2316"/>
                  </a:lnTo>
                  <a:lnTo>
                    <a:pt x="2056" y="2316"/>
                  </a:lnTo>
                  <a:lnTo>
                    <a:pt x="2056" y="1"/>
                  </a:lnTo>
                  <a:close/>
                </a:path>
              </a:pathLst>
            </a:custGeom>
            <a:solidFill>
              <a:srgbClr val="CDB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36"/>
            <p:cNvSpPr/>
            <p:nvPr/>
          </p:nvSpPr>
          <p:spPr>
            <a:xfrm>
              <a:off x="5691621" y="3913456"/>
              <a:ext cx="134591" cy="151611"/>
            </a:xfrm>
            <a:custGeom>
              <a:avLst/>
              <a:gdLst/>
              <a:ahLst/>
              <a:cxnLst/>
              <a:rect l="l" t="t" r="r" b="b"/>
              <a:pathLst>
                <a:path w="2056" h="2316" extrusionOk="0">
                  <a:moveTo>
                    <a:pt x="0" y="0"/>
                  </a:moveTo>
                  <a:lnTo>
                    <a:pt x="0" y="2316"/>
                  </a:lnTo>
                  <a:lnTo>
                    <a:pt x="2056" y="2316"/>
                  </a:lnTo>
                  <a:lnTo>
                    <a:pt x="2056" y="0"/>
                  </a:lnTo>
                  <a:close/>
                </a:path>
              </a:pathLst>
            </a:custGeom>
            <a:solidFill>
              <a:srgbClr val="CDB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36"/>
            <p:cNvSpPr/>
            <p:nvPr/>
          </p:nvSpPr>
          <p:spPr>
            <a:xfrm>
              <a:off x="6310637" y="4083396"/>
              <a:ext cx="134591" cy="151677"/>
            </a:xfrm>
            <a:custGeom>
              <a:avLst/>
              <a:gdLst/>
              <a:ahLst/>
              <a:cxnLst/>
              <a:rect l="l" t="t" r="r" b="b"/>
              <a:pathLst>
                <a:path w="2056" h="2317" extrusionOk="0">
                  <a:moveTo>
                    <a:pt x="0" y="1"/>
                  </a:moveTo>
                  <a:lnTo>
                    <a:pt x="0" y="2316"/>
                  </a:lnTo>
                  <a:lnTo>
                    <a:pt x="2056" y="2316"/>
                  </a:lnTo>
                  <a:lnTo>
                    <a:pt x="2056" y="1"/>
                  </a:lnTo>
                  <a:close/>
                </a:path>
              </a:pathLst>
            </a:custGeom>
            <a:solidFill>
              <a:srgbClr val="CDB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36"/>
            <p:cNvSpPr/>
            <p:nvPr/>
          </p:nvSpPr>
          <p:spPr>
            <a:xfrm>
              <a:off x="6467878" y="4083396"/>
              <a:ext cx="134591" cy="151677"/>
            </a:xfrm>
            <a:custGeom>
              <a:avLst/>
              <a:gdLst/>
              <a:ahLst/>
              <a:cxnLst/>
              <a:rect l="l" t="t" r="r" b="b"/>
              <a:pathLst>
                <a:path w="2056" h="2317" extrusionOk="0">
                  <a:moveTo>
                    <a:pt x="0" y="1"/>
                  </a:moveTo>
                  <a:lnTo>
                    <a:pt x="0" y="2316"/>
                  </a:lnTo>
                  <a:lnTo>
                    <a:pt x="2056" y="2316"/>
                  </a:lnTo>
                  <a:lnTo>
                    <a:pt x="2056" y="1"/>
                  </a:lnTo>
                  <a:close/>
                </a:path>
              </a:pathLst>
            </a:custGeom>
            <a:solidFill>
              <a:srgbClr val="CDB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36"/>
            <p:cNvSpPr/>
            <p:nvPr/>
          </p:nvSpPr>
          <p:spPr>
            <a:xfrm>
              <a:off x="6938163" y="4083396"/>
              <a:ext cx="134591" cy="151677"/>
            </a:xfrm>
            <a:custGeom>
              <a:avLst/>
              <a:gdLst/>
              <a:ahLst/>
              <a:cxnLst/>
              <a:rect l="l" t="t" r="r" b="b"/>
              <a:pathLst>
                <a:path w="2056" h="2317" extrusionOk="0">
                  <a:moveTo>
                    <a:pt x="0" y="1"/>
                  </a:moveTo>
                  <a:lnTo>
                    <a:pt x="0" y="2316"/>
                  </a:lnTo>
                  <a:lnTo>
                    <a:pt x="2056" y="2316"/>
                  </a:lnTo>
                  <a:lnTo>
                    <a:pt x="2056" y="1"/>
                  </a:lnTo>
                  <a:close/>
                </a:path>
              </a:pathLst>
            </a:custGeom>
            <a:solidFill>
              <a:srgbClr val="CDBD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36"/>
            <p:cNvSpPr/>
            <p:nvPr/>
          </p:nvSpPr>
          <p:spPr>
            <a:xfrm>
              <a:off x="6116539" y="4001241"/>
              <a:ext cx="86476" cy="100681"/>
            </a:xfrm>
            <a:custGeom>
              <a:avLst/>
              <a:gdLst/>
              <a:ahLst/>
              <a:cxnLst/>
              <a:rect l="l" t="t" r="r" b="b"/>
              <a:pathLst>
                <a:path w="1321" h="1538" extrusionOk="0">
                  <a:moveTo>
                    <a:pt x="174" y="1"/>
                  </a:moveTo>
                  <a:cubicBezTo>
                    <a:pt x="66" y="109"/>
                    <a:pt x="1" y="239"/>
                    <a:pt x="1" y="390"/>
                  </a:cubicBezTo>
                  <a:lnTo>
                    <a:pt x="1" y="1537"/>
                  </a:lnTo>
                  <a:lnTo>
                    <a:pt x="1321" y="1537"/>
                  </a:lnTo>
                  <a:cubicBezTo>
                    <a:pt x="1321" y="1537"/>
                    <a:pt x="910" y="455"/>
                    <a:pt x="671" y="325"/>
                  </a:cubicBezTo>
                  <a:lnTo>
                    <a:pt x="17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36"/>
            <p:cNvSpPr/>
            <p:nvPr/>
          </p:nvSpPr>
          <p:spPr>
            <a:xfrm>
              <a:off x="6105214" y="3881183"/>
              <a:ext cx="110566" cy="99110"/>
            </a:xfrm>
            <a:custGeom>
              <a:avLst/>
              <a:gdLst/>
              <a:ahLst/>
              <a:cxnLst/>
              <a:rect l="l" t="t" r="r" b="b"/>
              <a:pathLst>
                <a:path w="1689" h="1514" extrusionOk="0">
                  <a:moveTo>
                    <a:pt x="1296" y="1"/>
                  </a:moveTo>
                  <a:cubicBezTo>
                    <a:pt x="1250" y="1"/>
                    <a:pt x="1202" y="6"/>
                    <a:pt x="1147" y="17"/>
                  </a:cubicBezTo>
                  <a:lnTo>
                    <a:pt x="563" y="17"/>
                  </a:lnTo>
                  <a:cubicBezTo>
                    <a:pt x="412" y="17"/>
                    <a:pt x="217" y="17"/>
                    <a:pt x="109" y="147"/>
                  </a:cubicBezTo>
                  <a:cubicBezTo>
                    <a:pt x="65" y="212"/>
                    <a:pt x="44" y="277"/>
                    <a:pt x="65" y="363"/>
                  </a:cubicBezTo>
                  <a:cubicBezTo>
                    <a:pt x="65" y="450"/>
                    <a:pt x="109" y="515"/>
                    <a:pt x="109" y="601"/>
                  </a:cubicBezTo>
                  <a:cubicBezTo>
                    <a:pt x="152" y="774"/>
                    <a:pt x="1" y="991"/>
                    <a:pt x="174" y="1142"/>
                  </a:cubicBezTo>
                  <a:cubicBezTo>
                    <a:pt x="217" y="1207"/>
                    <a:pt x="325" y="1207"/>
                    <a:pt x="390" y="1272"/>
                  </a:cubicBezTo>
                  <a:cubicBezTo>
                    <a:pt x="455" y="1315"/>
                    <a:pt x="498" y="1402"/>
                    <a:pt x="498" y="1489"/>
                  </a:cubicBezTo>
                  <a:cubicBezTo>
                    <a:pt x="498" y="1507"/>
                    <a:pt x="510" y="1514"/>
                    <a:pt x="523" y="1514"/>
                  </a:cubicBezTo>
                  <a:cubicBezTo>
                    <a:pt x="542" y="1514"/>
                    <a:pt x="563" y="1501"/>
                    <a:pt x="563" y="1489"/>
                  </a:cubicBezTo>
                  <a:lnTo>
                    <a:pt x="585" y="1489"/>
                  </a:lnTo>
                  <a:cubicBezTo>
                    <a:pt x="693" y="1380"/>
                    <a:pt x="758" y="1229"/>
                    <a:pt x="801" y="1077"/>
                  </a:cubicBezTo>
                  <a:cubicBezTo>
                    <a:pt x="844" y="926"/>
                    <a:pt x="909" y="796"/>
                    <a:pt x="996" y="688"/>
                  </a:cubicBezTo>
                  <a:cubicBezTo>
                    <a:pt x="1061" y="623"/>
                    <a:pt x="1126" y="601"/>
                    <a:pt x="1191" y="580"/>
                  </a:cubicBezTo>
                  <a:cubicBezTo>
                    <a:pt x="1277" y="558"/>
                    <a:pt x="1364" y="536"/>
                    <a:pt x="1450" y="515"/>
                  </a:cubicBezTo>
                  <a:cubicBezTo>
                    <a:pt x="1515" y="493"/>
                    <a:pt x="1580" y="428"/>
                    <a:pt x="1623" y="363"/>
                  </a:cubicBezTo>
                  <a:cubicBezTo>
                    <a:pt x="1688" y="298"/>
                    <a:pt x="1688" y="190"/>
                    <a:pt x="1623" y="125"/>
                  </a:cubicBezTo>
                  <a:cubicBezTo>
                    <a:pt x="1580" y="60"/>
                    <a:pt x="1515" y="17"/>
                    <a:pt x="1429" y="17"/>
                  </a:cubicBezTo>
                  <a:cubicBezTo>
                    <a:pt x="1385" y="6"/>
                    <a:pt x="1342" y="1"/>
                    <a:pt x="1296" y="1"/>
                  </a:cubicBezTo>
                  <a:close/>
                </a:path>
              </a:pathLst>
            </a:custGeom>
            <a:solidFill>
              <a:srgbClr val="69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36"/>
            <p:cNvSpPr/>
            <p:nvPr/>
          </p:nvSpPr>
          <p:spPr>
            <a:xfrm>
              <a:off x="6129305" y="3968706"/>
              <a:ext cx="41110" cy="49621"/>
            </a:xfrm>
            <a:custGeom>
              <a:avLst/>
              <a:gdLst/>
              <a:ahLst/>
              <a:cxnLst/>
              <a:rect l="l" t="t" r="r" b="b"/>
              <a:pathLst>
                <a:path w="628" h="758" extrusionOk="0">
                  <a:moveTo>
                    <a:pt x="195" y="0"/>
                  </a:moveTo>
                  <a:cubicBezTo>
                    <a:pt x="130" y="130"/>
                    <a:pt x="87" y="238"/>
                    <a:pt x="44" y="346"/>
                  </a:cubicBezTo>
                  <a:cubicBezTo>
                    <a:pt x="44" y="390"/>
                    <a:pt x="0" y="390"/>
                    <a:pt x="44" y="433"/>
                  </a:cubicBezTo>
                  <a:cubicBezTo>
                    <a:pt x="87" y="455"/>
                    <a:pt x="541" y="757"/>
                    <a:pt x="541" y="757"/>
                  </a:cubicBezTo>
                  <a:cubicBezTo>
                    <a:pt x="520" y="628"/>
                    <a:pt x="520" y="476"/>
                    <a:pt x="541" y="346"/>
                  </a:cubicBezTo>
                  <a:cubicBezTo>
                    <a:pt x="563" y="281"/>
                    <a:pt x="585" y="216"/>
                    <a:pt x="628" y="173"/>
                  </a:cubicBezTo>
                  <a:lnTo>
                    <a:pt x="195" y="0"/>
                  </a:lnTo>
                  <a:close/>
                </a:path>
              </a:pathLst>
            </a:custGeom>
            <a:solidFill>
              <a:srgbClr val="E8BB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36"/>
            <p:cNvSpPr/>
            <p:nvPr/>
          </p:nvSpPr>
          <p:spPr>
            <a:xfrm>
              <a:off x="6132120" y="3968706"/>
              <a:ext cx="38296" cy="22715"/>
            </a:xfrm>
            <a:custGeom>
              <a:avLst/>
              <a:gdLst/>
              <a:ahLst/>
              <a:cxnLst/>
              <a:rect l="l" t="t" r="r" b="b"/>
              <a:pathLst>
                <a:path w="585" h="347" extrusionOk="0">
                  <a:moveTo>
                    <a:pt x="152" y="0"/>
                  </a:moveTo>
                  <a:cubicBezTo>
                    <a:pt x="87" y="108"/>
                    <a:pt x="44" y="238"/>
                    <a:pt x="1" y="346"/>
                  </a:cubicBezTo>
                  <a:cubicBezTo>
                    <a:pt x="87" y="325"/>
                    <a:pt x="174" y="314"/>
                    <a:pt x="258" y="314"/>
                  </a:cubicBezTo>
                  <a:cubicBezTo>
                    <a:pt x="342" y="314"/>
                    <a:pt x="423" y="325"/>
                    <a:pt x="498" y="346"/>
                  </a:cubicBezTo>
                  <a:cubicBezTo>
                    <a:pt x="520" y="281"/>
                    <a:pt x="542" y="216"/>
                    <a:pt x="585" y="173"/>
                  </a:cubicBezTo>
                  <a:lnTo>
                    <a:pt x="152" y="0"/>
                  </a:lnTo>
                  <a:close/>
                </a:path>
              </a:pathLst>
            </a:custGeom>
            <a:solidFill>
              <a:srgbClr val="E4B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36"/>
            <p:cNvSpPr/>
            <p:nvPr/>
          </p:nvSpPr>
          <p:spPr>
            <a:xfrm>
              <a:off x="6119354" y="3891657"/>
              <a:ext cx="93611" cy="96033"/>
            </a:xfrm>
            <a:custGeom>
              <a:avLst/>
              <a:gdLst/>
              <a:ahLst/>
              <a:cxnLst/>
              <a:rect l="l" t="t" r="r" b="b"/>
              <a:pathLst>
                <a:path w="1430" h="1467" extrusionOk="0">
                  <a:moveTo>
                    <a:pt x="813" y="0"/>
                  </a:moveTo>
                  <a:cubicBezTo>
                    <a:pt x="548" y="0"/>
                    <a:pt x="261" y="52"/>
                    <a:pt x="261" y="52"/>
                  </a:cubicBezTo>
                  <a:lnTo>
                    <a:pt x="261" y="550"/>
                  </a:lnTo>
                  <a:lnTo>
                    <a:pt x="261" y="701"/>
                  </a:lnTo>
                  <a:cubicBezTo>
                    <a:pt x="239" y="679"/>
                    <a:pt x="217" y="679"/>
                    <a:pt x="196" y="679"/>
                  </a:cubicBezTo>
                  <a:cubicBezTo>
                    <a:pt x="178" y="674"/>
                    <a:pt x="162" y="671"/>
                    <a:pt x="148" y="671"/>
                  </a:cubicBezTo>
                  <a:cubicBezTo>
                    <a:pt x="109" y="671"/>
                    <a:pt x="82" y="691"/>
                    <a:pt x="66" y="723"/>
                  </a:cubicBezTo>
                  <a:cubicBezTo>
                    <a:pt x="1" y="788"/>
                    <a:pt x="66" y="874"/>
                    <a:pt x="131" y="917"/>
                  </a:cubicBezTo>
                  <a:cubicBezTo>
                    <a:pt x="152" y="939"/>
                    <a:pt x="174" y="939"/>
                    <a:pt x="196" y="961"/>
                  </a:cubicBezTo>
                  <a:lnTo>
                    <a:pt x="239" y="1177"/>
                  </a:lnTo>
                  <a:lnTo>
                    <a:pt x="304" y="1285"/>
                  </a:lnTo>
                  <a:cubicBezTo>
                    <a:pt x="347" y="1307"/>
                    <a:pt x="390" y="1350"/>
                    <a:pt x="434" y="1372"/>
                  </a:cubicBezTo>
                  <a:cubicBezTo>
                    <a:pt x="520" y="1415"/>
                    <a:pt x="607" y="1437"/>
                    <a:pt x="715" y="1458"/>
                  </a:cubicBezTo>
                  <a:cubicBezTo>
                    <a:pt x="755" y="1464"/>
                    <a:pt x="795" y="1467"/>
                    <a:pt x="836" y="1467"/>
                  </a:cubicBezTo>
                  <a:cubicBezTo>
                    <a:pt x="1108" y="1467"/>
                    <a:pt x="1389" y="1346"/>
                    <a:pt x="1407" y="1177"/>
                  </a:cubicBezTo>
                  <a:cubicBezTo>
                    <a:pt x="1429" y="1091"/>
                    <a:pt x="1429" y="982"/>
                    <a:pt x="1407" y="896"/>
                  </a:cubicBezTo>
                  <a:cubicBezTo>
                    <a:pt x="1386" y="701"/>
                    <a:pt x="1343" y="506"/>
                    <a:pt x="1343" y="506"/>
                  </a:cubicBezTo>
                  <a:lnTo>
                    <a:pt x="1234" y="117"/>
                  </a:lnTo>
                  <a:cubicBezTo>
                    <a:pt x="1180" y="27"/>
                    <a:pt x="1002" y="0"/>
                    <a:pt x="813" y="0"/>
                  </a:cubicBezTo>
                  <a:close/>
                </a:path>
              </a:pathLst>
            </a:custGeom>
            <a:solidFill>
              <a:srgbClr val="E8BB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36"/>
            <p:cNvSpPr/>
            <p:nvPr/>
          </p:nvSpPr>
          <p:spPr>
            <a:xfrm>
              <a:off x="6191625" y="3920526"/>
              <a:ext cx="7135" cy="27822"/>
            </a:xfrm>
            <a:custGeom>
              <a:avLst/>
              <a:gdLst/>
              <a:ahLst/>
              <a:cxnLst/>
              <a:rect l="l" t="t" r="r" b="b"/>
              <a:pathLst>
                <a:path w="109" h="425" extrusionOk="0">
                  <a:moveTo>
                    <a:pt x="22" y="0"/>
                  </a:moveTo>
                  <a:cubicBezTo>
                    <a:pt x="22" y="22"/>
                    <a:pt x="22" y="44"/>
                    <a:pt x="22" y="44"/>
                  </a:cubicBezTo>
                  <a:cubicBezTo>
                    <a:pt x="22" y="65"/>
                    <a:pt x="22" y="87"/>
                    <a:pt x="44" y="109"/>
                  </a:cubicBezTo>
                  <a:cubicBezTo>
                    <a:pt x="44" y="152"/>
                    <a:pt x="65" y="195"/>
                    <a:pt x="65" y="238"/>
                  </a:cubicBezTo>
                  <a:cubicBezTo>
                    <a:pt x="65" y="282"/>
                    <a:pt x="65" y="303"/>
                    <a:pt x="65" y="347"/>
                  </a:cubicBezTo>
                  <a:cubicBezTo>
                    <a:pt x="65" y="368"/>
                    <a:pt x="65" y="368"/>
                    <a:pt x="44" y="368"/>
                  </a:cubicBezTo>
                  <a:lnTo>
                    <a:pt x="1" y="368"/>
                  </a:lnTo>
                  <a:cubicBezTo>
                    <a:pt x="1" y="409"/>
                    <a:pt x="18" y="424"/>
                    <a:pt x="42" y="424"/>
                  </a:cubicBezTo>
                  <a:cubicBezTo>
                    <a:pt x="55" y="424"/>
                    <a:pt x="71" y="419"/>
                    <a:pt x="87" y="412"/>
                  </a:cubicBezTo>
                  <a:cubicBezTo>
                    <a:pt x="109" y="368"/>
                    <a:pt x="109" y="325"/>
                    <a:pt x="109" y="303"/>
                  </a:cubicBezTo>
                  <a:cubicBezTo>
                    <a:pt x="109" y="238"/>
                    <a:pt x="109" y="195"/>
                    <a:pt x="87" y="130"/>
                  </a:cubicBezTo>
                  <a:cubicBezTo>
                    <a:pt x="87" y="109"/>
                    <a:pt x="65" y="87"/>
                    <a:pt x="65" y="65"/>
                  </a:cubicBezTo>
                  <a:cubicBezTo>
                    <a:pt x="65" y="44"/>
                    <a:pt x="44" y="22"/>
                    <a:pt x="44" y="0"/>
                  </a:cubicBezTo>
                  <a:close/>
                </a:path>
              </a:pathLst>
            </a:custGeom>
            <a:solidFill>
              <a:srgbClr val="DFA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36"/>
            <p:cNvSpPr/>
            <p:nvPr/>
          </p:nvSpPr>
          <p:spPr>
            <a:xfrm>
              <a:off x="6176045" y="3926155"/>
              <a:ext cx="2880" cy="2946"/>
            </a:xfrm>
            <a:custGeom>
              <a:avLst/>
              <a:gdLst/>
              <a:ahLst/>
              <a:cxnLst/>
              <a:rect l="l" t="t" r="r" b="b"/>
              <a:pathLst>
                <a:path w="44" h="45" extrusionOk="0">
                  <a:moveTo>
                    <a:pt x="1" y="1"/>
                  </a:moveTo>
                  <a:cubicBezTo>
                    <a:pt x="1" y="23"/>
                    <a:pt x="1" y="23"/>
                    <a:pt x="1" y="44"/>
                  </a:cubicBezTo>
                  <a:lnTo>
                    <a:pt x="44" y="44"/>
                  </a:lnTo>
                  <a:cubicBezTo>
                    <a:pt x="44" y="23"/>
                    <a:pt x="44" y="23"/>
                    <a:pt x="44" y="1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36"/>
            <p:cNvSpPr/>
            <p:nvPr/>
          </p:nvSpPr>
          <p:spPr>
            <a:xfrm>
              <a:off x="6202950" y="3927596"/>
              <a:ext cx="2880" cy="2880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1" y="1"/>
                  </a:moveTo>
                  <a:cubicBezTo>
                    <a:pt x="1" y="1"/>
                    <a:pt x="1" y="22"/>
                    <a:pt x="1" y="22"/>
                  </a:cubicBezTo>
                  <a:lnTo>
                    <a:pt x="1" y="44"/>
                  </a:lnTo>
                  <a:lnTo>
                    <a:pt x="22" y="44"/>
                  </a:lnTo>
                  <a:cubicBezTo>
                    <a:pt x="22" y="22"/>
                    <a:pt x="22" y="22"/>
                    <a:pt x="22" y="22"/>
                  </a:cubicBezTo>
                  <a:lnTo>
                    <a:pt x="44" y="1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36"/>
            <p:cNvSpPr/>
            <p:nvPr/>
          </p:nvSpPr>
          <p:spPr>
            <a:xfrm>
              <a:off x="6185930" y="3958363"/>
              <a:ext cx="16824" cy="6153"/>
            </a:xfrm>
            <a:custGeom>
              <a:avLst/>
              <a:gdLst/>
              <a:ahLst/>
              <a:cxnLst/>
              <a:rect l="l" t="t" r="r" b="b"/>
              <a:pathLst>
                <a:path w="257" h="94" extrusionOk="0">
                  <a:moveTo>
                    <a:pt x="218" y="1"/>
                  </a:moveTo>
                  <a:cubicBezTo>
                    <a:pt x="211" y="1"/>
                    <a:pt x="204" y="3"/>
                    <a:pt x="196" y="7"/>
                  </a:cubicBezTo>
                  <a:cubicBezTo>
                    <a:pt x="174" y="50"/>
                    <a:pt x="152" y="50"/>
                    <a:pt x="109" y="72"/>
                  </a:cubicBezTo>
                  <a:lnTo>
                    <a:pt x="1" y="72"/>
                  </a:lnTo>
                  <a:lnTo>
                    <a:pt x="1" y="93"/>
                  </a:lnTo>
                  <a:lnTo>
                    <a:pt x="131" y="93"/>
                  </a:lnTo>
                  <a:cubicBezTo>
                    <a:pt x="152" y="93"/>
                    <a:pt x="196" y="72"/>
                    <a:pt x="239" y="50"/>
                  </a:cubicBezTo>
                  <a:cubicBezTo>
                    <a:pt x="257" y="32"/>
                    <a:pt x="246" y="1"/>
                    <a:pt x="218" y="1"/>
                  </a:cubicBez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36"/>
            <p:cNvSpPr/>
            <p:nvPr/>
          </p:nvSpPr>
          <p:spPr>
            <a:xfrm>
              <a:off x="6193065" y="3967266"/>
              <a:ext cx="5695" cy="1506"/>
            </a:xfrm>
            <a:custGeom>
              <a:avLst/>
              <a:gdLst/>
              <a:ahLst/>
              <a:cxnLst/>
              <a:rect l="l" t="t" r="r" b="b"/>
              <a:pathLst>
                <a:path w="87" h="23" extrusionOk="0">
                  <a:moveTo>
                    <a:pt x="0" y="0"/>
                  </a:moveTo>
                  <a:lnTo>
                    <a:pt x="0" y="22"/>
                  </a:lnTo>
                  <a:lnTo>
                    <a:pt x="87" y="2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36"/>
            <p:cNvSpPr/>
            <p:nvPr/>
          </p:nvSpPr>
          <p:spPr>
            <a:xfrm>
              <a:off x="6129305" y="3883343"/>
              <a:ext cx="83661" cy="60487"/>
            </a:xfrm>
            <a:custGeom>
              <a:avLst/>
              <a:gdLst/>
              <a:ahLst/>
              <a:cxnLst/>
              <a:rect l="l" t="t" r="r" b="b"/>
              <a:pathLst>
                <a:path w="1278" h="924" extrusionOk="0">
                  <a:moveTo>
                    <a:pt x="420" y="0"/>
                  </a:moveTo>
                  <a:cubicBezTo>
                    <a:pt x="366" y="0"/>
                    <a:pt x="313" y="2"/>
                    <a:pt x="260" y="6"/>
                  </a:cubicBezTo>
                  <a:cubicBezTo>
                    <a:pt x="238" y="6"/>
                    <a:pt x="217" y="6"/>
                    <a:pt x="217" y="27"/>
                  </a:cubicBezTo>
                  <a:cubicBezTo>
                    <a:pt x="130" y="27"/>
                    <a:pt x="44" y="92"/>
                    <a:pt x="22" y="179"/>
                  </a:cubicBezTo>
                  <a:cubicBezTo>
                    <a:pt x="22" y="179"/>
                    <a:pt x="44" y="201"/>
                    <a:pt x="44" y="222"/>
                  </a:cubicBezTo>
                  <a:cubicBezTo>
                    <a:pt x="44" y="287"/>
                    <a:pt x="22" y="330"/>
                    <a:pt x="22" y="395"/>
                  </a:cubicBezTo>
                  <a:cubicBezTo>
                    <a:pt x="22" y="460"/>
                    <a:pt x="22" y="525"/>
                    <a:pt x="22" y="612"/>
                  </a:cubicBezTo>
                  <a:cubicBezTo>
                    <a:pt x="16" y="605"/>
                    <a:pt x="11" y="603"/>
                    <a:pt x="8" y="603"/>
                  </a:cubicBezTo>
                  <a:cubicBezTo>
                    <a:pt x="0" y="603"/>
                    <a:pt x="0" y="618"/>
                    <a:pt x="0" y="633"/>
                  </a:cubicBezTo>
                  <a:cubicBezTo>
                    <a:pt x="0" y="677"/>
                    <a:pt x="22" y="741"/>
                    <a:pt x="44" y="785"/>
                  </a:cubicBezTo>
                  <a:cubicBezTo>
                    <a:pt x="44" y="806"/>
                    <a:pt x="65" y="828"/>
                    <a:pt x="65" y="871"/>
                  </a:cubicBezTo>
                  <a:cubicBezTo>
                    <a:pt x="65" y="893"/>
                    <a:pt x="87" y="893"/>
                    <a:pt x="87" y="915"/>
                  </a:cubicBezTo>
                  <a:cubicBezTo>
                    <a:pt x="99" y="920"/>
                    <a:pt x="110" y="923"/>
                    <a:pt x="121" y="923"/>
                  </a:cubicBezTo>
                  <a:cubicBezTo>
                    <a:pt x="150" y="923"/>
                    <a:pt x="174" y="903"/>
                    <a:pt x="174" y="871"/>
                  </a:cubicBezTo>
                  <a:cubicBezTo>
                    <a:pt x="195" y="850"/>
                    <a:pt x="195" y="828"/>
                    <a:pt x="174" y="806"/>
                  </a:cubicBezTo>
                  <a:cubicBezTo>
                    <a:pt x="174" y="785"/>
                    <a:pt x="174" y="741"/>
                    <a:pt x="174" y="720"/>
                  </a:cubicBezTo>
                  <a:cubicBezTo>
                    <a:pt x="109" y="547"/>
                    <a:pt x="109" y="374"/>
                    <a:pt x="174" y="201"/>
                  </a:cubicBezTo>
                  <a:cubicBezTo>
                    <a:pt x="390" y="244"/>
                    <a:pt x="585" y="287"/>
                    <a:pt x="779" y="330"/>
                  </a:cubicBezTo>
                  <a:cubicBezTo>
                    <a:pt x="862" y="349"/>
                    <a:pt x="949" y="367"/>
                    <a:pt x="1029" y="367"/>
                  </a:cubicBezTo>
                  <a:cubicBezTo>
                    <a:pt x="1135" y="367"/>
                    <a:pt x="1227" y="334"/>
                    <a:pt x="1277" y="222"/>
                  </a:cubicBezTo>
                  <a:cubicBezTo>
                    <a:pt x="1277" y="201"/>
                    <a:pt x="1277" y="157"/>
                    <a:pt x="1234" y="157"/>
                  </a:cubicBezTo>
                  <a:cubicBezTo>
                    <a:pt x="980" y="48"/>
                    <a:pt x="696" y="0"/>
                    <a:pt x="4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36"/>
            <p:cNvSpPr/>
            <p:nvPr/>
          </p:nvSpPr>
          <p:spPr>
            <a:xfrm>
              <a:off x="6164720" y="3914830"/>
              <a:ext cx="9950" cy="7201"/>
            </a:xfrm>
            <a:custGeom>
              <a:avLst/>
              <a:gdLst/>
              <a:ahLst/>
              <a:cxnLst/>
              <a:rect l="l" t="t" r="r" b="b"/>
              <a:pathLst>
                <a:path w="152" h="110" extrusionOk="0">
                  <a:moveTo>
                    <a:pt x="109" y="1"/>
                  </a:moveTo>
                  <a:lnTo>
                    <a:pt x="65" y="22"/>
                  </a:lnTo>
                  <a:lnTo>
                    <a:pt x="44" y="66"/>
                  </a:lnTo>
                  <a:cubicBezTo>
                    <a:pt x="44" y="66"/>
                    <a:pt x="22" y="87"/>
                    <a:pt x="22" y="87"/>
                  </a:cubicBezTo>
                  <a:cubicBezTo>
                    <a:pt x="0" y="109"/>
                    <a:pt x="22" y="109"/>
                    <a:pt x="22" y="109"/>
                  </a:cubicBezTo>
                  <a:lnTo>
                    <a:pt x="65" y="109"/>
                  </a:lnTo>
                  <a:lnTo>
                    <a:pt x="65" y="87"/>
                  </a:lnTo>
                  <a:lnTo>
                    <a:pt x="109" y="66"/>
                  </a:lnTo>
                  <a:lnTo>
                    <a:pt x="130" y="66"/>
                  </a:lnTo>
                  <a:cubicBezTo>
                    <a:pt x="130" y="66"/>
                    <a:pt x="130" y="44"/>
                    <a:pt x="130" y="44"/>
                  </a:cubicBezTo>
                  <a:lnTo>
                    <a:pt x="152" y="1"/>
                  </a:lnTo>
                  <a:close/>
                </a:path>
              </a:pathLst>
            </a:custGeom>
            <a:solidFill>
              <a:srgbClr val="69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36"/>
            <p:cNvSpPr/>
            <p:nvPr/>
          </p:nvSpPr>
          <p:spPr>
            <a:xfrm>
              <a:off x="6195880" y="3914830"/>
              <a:ext cx="7135" cy="2946"/>
            </a:xfrm>
            <a:custGeom>
              <a:avLst/>
              <a:gdLst/>
              <a:ahLst/>
              <a:cxnLst/>
              <a:rect l="l" t="t" r="r" b="b"/>
              <a:pathLst>
                <a:path w="109" h="45" extrusionOk="0">
                  <a:moveTo>
                    <a:pt x="22" y="1"/>
                  </a:moveTo>
                  <a:cubicBezTo>
                    <a:pt x="22" y="1"/>
                    <a:pt x="0" y="1"/>
                    <a:pt x="0" y="22"/>
                  </a:cubicBezTo>
                  <a:cubicBezTo>
                    <a:pt x="22" y="44"/>
                    <a:pt x="22" y="44"/>
                    <a:pt x="44" y="44"/>
                  </a:cubicBezTo>
                  <a:lnTo>
                    <a:pt x="87" y="44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69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36"/>
            <p:cNvSpPr/>
            <p:nvPr/>
          </p:nvSpPr>
          <p:spPr>
            <a:xfrm>
              <a:off x="6167535" y="3940361"/>
              <a:ext cx="10016" cy="5695"/>
            </a:xfrm>
            <a:custGeom>
              <a:avLst/>
              <a:gdLst/>
              <a:ahLst/>
              <a:cxnLst/>
              <a:rect l="l" t="t" r="r" b="b"/>
              <a:pathLst>
                <a:path w="153" h="87" extrusionOk="0">
                  <a:moveTo>
                    <a:pt x="1" y="0"/>
                  </a:moveTo>
                  <a:cubicBezTo>
                    <a:pt x="1" y="0"/>
                    <a:pt x="1" y="22"/>
                    <a:pt x="1" y="22"/>
                  </a:cubicBezTo>
                  <a:cubicBezTo>
                    <a:pt x="1" y="22"/>
                    <a:pt x="1" y="44"/>
                    <a:pt x="1" y="44"/>
                  </a:cubicBezTo>
                  <a:lnTo>
                    <a:pt x="1" y="65"/>
                  </a:lnTo>
                  <a:cubicBezTo>
                    <a:pt x="1" y="65"/>
                    <a:pt x="22" y="87"/>
                    <a:pt x="22" y="87"/>
                  </a:cubicBezTo>
                  <a:lnTo>
                    <a:pt x="109" y="87"/>
                  </a:lnTo>
                  <a:lnTo>
                    <a:pt x="109" y="65"/>
                  </a:lnTo>
                  <a:cubicBezTo>
                    <a:pt x="152" y="44"/>
                    <a:pt x="131" y="0"/>
                    <a:pt x="87" y="0"/>
                  </a:cubicBezTo>
                  <a:close/>
                </a:path>
              </a:pathLst>
            </a:custGeom>
            <a:solidFill>
              <a:srgbClr val="DA8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36"/>
            <p:cNvSpPr/>
            <p:nvPr/>
          </p:nvSpPr>
          <p:spPr>
            <a:xfrm>
              <a:off x="6205765" y="3937546"/>
              <a:ext cx="1506" cy="65"/>
            </a:xfrm>
            <a:custGeom>
              <a:avLst/>
              <a:gdLst/>
              <a:ahLst/>
              <a:cxnLst/>
              <a:rect l="l" t="t" r="r" b="b"/>
              <a:pathLst>
                <a:path w="23" h="1" extrusionOk="0">
                  <a:moveTo>
                    <a:pt x="23" y="0"/>
                  </a:moveTo>
                  <a:lnTo>
                    <a:pt x="23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A8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36"/>
            <p:cNvSpPr/>
            <p:nvPr/>
          </p:nvSpPr>
          <p:spPr>
            <a:xfrm>
              <a:off x="6205765" y="3938921"/>
              <a:ext cx="5761" cy="2880"/>
            </a:xfrm>
            <a:custGeom>
              <a:avLst/>
              <a:gdLst/>
              <a:ahLst/>
              <a:cxnLst/>
              <a:rect l="l" t="t" r="r" b="b"/>
              <a:pathLst>
                <a:path w="88" h="44" extrusionOk="0">
                  <a:moveTo>
                    <a:pt x="23" y="1"/>
                  </a:moveTo>
                  <a:cubicBezTo>
                    <a:pt x="1" y="1"/>
                    <a:pt x="1" y="22"/>
                    <a:pt x="23" y="22"/>
                  </a:cubicBezTo>
                  <a:lnTo>
                    <a:pt x="23" y="44"/>
                  </a:lnTo>
                  <a:lnTo>
                    <a:pt x="66" y="44"/>
                  </a:lnTo>
                  <a:cubicBezTo>
                    <a:pt x="66" y="44"/>
                    <a:pt x="87" y="44"/>
                    <a:pt x="87" y="22"/>
                  </a:cubicBezTo>
                  <a:lnTo>
                    <a:pt x="44" y="22"/>
                  </a:lnTo>
                  <a:lnTo>
                    <a:pt x="44" y="1"/>
                  </a:lnTo>
                  <a:close/>
                </a:path>
              </a:pathLst>
            </a:custGeom>
            <a:solidFill>
              <a:srgbClr val="DA8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36"/>
            <p:cNvSpPr/>
            <p:nvPr/>
          </p:nvSpPr>
          <p:spPr>
            <a:xfrm>
              <a:off x="6122235" y="3985726"/>
              <a:ext cx="53876" cy="58065"/>
            </a:xfrm>
            <a:custGeom>
              <a:avLst/>
              <a:gdLst/>
              <a:ahLst/>
              <a:cxnLst/>
              <a:rect l="l" t="t" r="r" b="b"/>
              <a:pathLst>
                <a:path w="823" h="887" extrusionOk="0">
                  <a:moveTo>
                    <a:pt x="129" y="1"/>
                  </a:moveTo>
                  <a:cubicBezTo>
                    <a:pt x="119" y="1"/>
                    <a:pt x="112" y="7"/>
                    <a:pt x="108" y="21"/>
                  </a:cubicBezTo>
                  <a:cubicBezTo>
                    <a:pt x="65" y="108"/>
                    <a:pt x="44" y="195"/>
                    <a:pt x="0" y="281"/>
                  </a:cubicBezTo>
                  <a:lnTo>
                    <a:pt x="823" y="887"/>
                  </a:lnTo>
                  <a:lnTo>
                    <a:pt x="736" y="497"/>
                  </a:lnTo>
                  <a:lnTo>
                    <a:pt x="282" y="151"/>
                  </a:lnTo>
                  <a:cubicBezTo>
                    <a:pt x="282" y="151"/>
                    <a:pt x="176" y="1"/>
                    <a:pt x="12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36"/>
            <p:cNvSpPr/>
            <p:nvPr/>
          </p:nvSpPr>
          <p:spPr>
            <a:xfrm>
              <a:off x="5708575" y="4001961"/>
              <a:ext cx="126146" cy="174981"/>
            </a:xfrm>
            <a:custGeom>
              <a:avLst/>
              <a:gdLst/>
              <a:ahLst/>
              <a:cxnLst/>
              <a:rect l="l" t="t" r="r" b="b"/>
              <a:pathLst>
                <a:path w="1927" h="2673" extrusionOk="0">
                  <a:moveTo>
                    <a:pt x="970" y="1"/>
                  </a:moveTo>
                  <a:cubicBezTo>
                    <a:pt x="755" y="1"/>
                    <a:pt x="529" y="75"/>
                    <a:pt x="369" y="141"/>
                  </a:cubicBezTo>
                  <a:cubicBezTo>
                    <a:pt x="1" y="314"/>
                    <a:pt x="239" y="2110"/>
                    <a:pt x="239" y="2284"/>
                  </a:cubicBezTo>
                  <a:lnTo>
                    <a:pt x="1927" y="2673"/>
                  </a:lnTo>
                  <a:cubicBezTo>
                    <a:pt x="1927" y="2673"/>
                    <a:pt x="1689" y="1310"/>
                    <a:pt x="1580" y="552"/>
                  </a:cubicBezTo>
                  <a:cubicBezTo>
                    <a:pt x="1507" y="125"/>
                    <a:pt x="1248" y="1"/>
                    <a:pt x="97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36"/>
            <p:cNvSpPr/>
            <p:nvPr/>
          </p:nvSpPr>
          <p:spPr>
            <a:xfrm>
              <a:off x="6044334" y="3970801"/>
              <a:ext cx="126081" cy="174981"/>
            </a:xfrm>
            <a:custGeom>
              <a:avLst/>
              <a:gdLst/>
              <a:ahLst/>
              <a:cxnLst/>
              <a:rect l="l" t="t" r="r" b="b"/>
              <a:pathLst>
                <a:path w="1926" h="2673" extrusionOk="0">
                  <a:moveTo>
                    <a:pt x="968" y="1"/>
                  </a:moveTo>
                  <a:cubicBezTo>
                    <a:pt x="755" y="1"/>
                    <a:pt x="528" y="75"/>
                    <a:pt x="368" y="141"/>
                  </a:cubicBezTo>
                  <a:cubicBezTo>
                    <a:pt x="0" y="314"/>
                    <a:pt x="238" y="2132"/>
                    <a:pt x="238" y="2305"/>
                  </a:cubicBezTo>
                  <a:lnTo>
                    <a:pt x="1926" y="2673"/>
                  </a:lnTo>
                  <a:cubicBezTo>
                    <a:pt x="1926" y="2673"/>
                    <a:pt x="1666" y="1310"/>
                    <a:pt x="1558" y="552"/>
                  </a:cubicBezTo>
                  <a:cubicBezTo>
                    <a:pt x="1497" y="125"/>
                    <a:pt x="1243" y="1"/>
                    <a:pt x="9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36"/>
            <p:cNvSpPr/>
            <p:nvPr/>
          </p:nvSpPr>
          <p:spPr>
            <a:xfrm>
              <a:off x="6371517" y="3896436"/>
              <a:ext cx="164376" cy="199792"/>
            </a:xfrm>
            <a:custGeom>
              <a:avLst/>
              <a:gdLst/>
              <a:ahLst/>
              <a:cxnLst/>
              <a:rect l="l" t="t" r="r" b="b"/>
              <a:pathLst>
                <a:path w="2511" h="3052" extrusionOk="0">
                  <a:moveTo>
                    <a:pt x="1018" y="1"/>
                  </a:moveTo>
                  <a:cubicBezTo>
                    <a:pt x="736" y="195"/>
                    <a:pt x="1429" y="693"/>
                    <a:pt x="1256" y="1515"/>
                  </a:cubicBezTo>
                  <a:cubicBezTo>
                    <a:pt x="1061" y="2424"/>
                    <a:pt x="66" y="2943"/>
                    <a:pt x="66" y="2943"/>
                  </a:cubicBezTo>
                  <a:cubicBezTo>
                    <a:pt x="1" y="2987"/>
                    <a:pt x="1039" y="3030"/>
                    <a:pt x="2208" y="3052"/>
                  </a:cubicBezTo>
                  <a:cubicBezTo>
                    <a:pt x="2511" y="2597"/>
                    <a:pt x="1948" y="1147"/>
                    <a:pt x="1407" y="390"/>
                  </a:cubicBezTo>
                  <a:cubicBezTo>
                    <a:pt x="1321" y="217"/>
                    <a:pt x="1191" y="87"/>
                    <a:pt x="10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36"/>
            <p:cNvSpPr/>
            <p:nvPr/>
          </p:nvSpPr>
          <p:spPr>
            <a:xfrm>
              <a:off x="5168900" y="4098256"/>
              <a:ext cx="1943516" cy="342762"/>
            </a:xfrm>
            <a:custGeom>
              <a:avLst/>
              <a:gdLst/>
              <a:ahLst/>
              <a:cxnLst/>
              <a:rect l="l" t="t" r="r" b="b"/>
              <a:pathLst>
                <a:path w="29689" h="5236" extrusionOk="0">
                  <a:moveTo>
                    <a:pt x="15779" y="1"/>
                  </a:moveTo>
                  <a:cubicBezTo>
                    <a:pt x="9625" y="1"/>
                    <a:pt x="3584" y="46"/>
                    <a:pt x="2835" y="77"/>
                  </a:cubicBezTo>
                  <a:cubicBezTo>
                    <a:pt x="1255" y="163"/>
                    <a:pt x="823" y="401"/>
                    <a:pt x="823" y="401"/>
                  </a:cubicBezTo>
                  <a:cubicBezTo>
                    <a:pt x="368" y="445"/>
                    <a:pt x="130" y="596"/>
                    <a:pt x="65" y="791"/>
                  </a:cubicBezTo>
                  <a:cubicBezTo>
                    <a:pt x="0" y="1029"/>
                    <a:pt x="44" y="1267"/>
                    <a:pt x="173" y="1462"/>
                  </a:cubicBezTo>
                  <a:cubicBezTo>
                    <a:pt x="411" y="1830"/>
                    <a:pt x="671" y="2176"/>
                    <a:pt x="952" y="2500"/>
                  </a:cubicBezTo>
                  <a:cubicBezTo>
                    <a:pt x="952" y="2520"/>
                    <a:pt x="967" y="2526"/>
                    <a:pt x="988" y="2526"/>
                  </a:cubicBezTo>
                  <a:cubicBezTo>
                    <a:pt x="1043" y="2526"/>
                    <a:pt x="1143" y="2479"/>
                    <a:pt x="1154" y="2479"/>
                  </a:cubicBezTo>
                  <a:cubicBezTo>
                    <a:pt x="1162" y="2479"/>
                    <a:pt x="1116" y="2508"/>
                    <a:pt x="952" y="2609"/>
                  </a:cubicBezTo>
                  <a:lnTo>
                    <a:pt x="931" y="2609"/>
                  </a:lnTo>
                  <a:cubicBezTo>
                    <a:pt x="801" y="2695"/>
                    <a:pt x="779" y="2911"/>
                    <a:pt x="801" y="3193"/>
                  </a:cubicBezTo>
                  <a:cubicBezTo>
                    <a:pt x="888" y="3907"/>
                    <a:pt x="1450" y="5054"/>
                    <a:pt x="1796" y="5184"/>
                  </a:cubicBezTo>
                  <a:cubicBezTo>
                    <a:pt x="1919" y="5222"/>
                    <a:pt x="3658" y="5236"/>
                    <a:pt x="6188" y="5236"/>
                  </a:cubicBezTo>
                  <a:cubicBezTo>
                    <a:pt x="10792" y="5236"/>
                    <a:pt x="18013" y="5190"/>
                    <a:pt x="22873" y="5162"/>
                  </a:cubicBezTo>
                  <a:cubicBezTo>
                    <a:pt x="22483" y="4058"/>
                    <a:pt x="23175" y="2847"/>
                    <a:pt x="24322" y="2652"/>
                  </a:cubicBezTo>
                  <a:cubicBezTo>
                    <a:pt x="24431" y="2634"/>
                    <a:pt x="24539" y="2625"/>
                    <a:pt x="24645" y="2625"/>
                  </a:cubicBezTo>
                  <a:cubicBezTo>
                    <a:pt x="25679" y="2625"/>
                    <a:pt x="26551" y="3453"/>
                    <a:pt x="26551" y="4513"/>
                  </a:cubicBezTo>
                  <a:cubicBezTo>
                    <a:pt x="26551" y="4729"/>
                    <a:pt x="26508" y="4946"/>
                    <a:pt x="26443" y="5140"/>
                  </a:cubicBezTo>
                  <a:cubicBezTo>
                    <a:pt x="27373" y="5140"/>
                    <a:pt x="27936" y="5162"/>
                    <a:pt x="27979" y="5162"/>
                  </a:cubicBezTo>
                  <a:cubicBezTo>
                    <a:pt x="28011" y="5169"/>
                    <a:pt x="28044" y="5172"/>
                    <a:pt x="28076" y="5172"/>
                  </a:cubicBezTo>
                  <a:cubicBezTo>
                    <a:pt x="28441" y="5172"/>
                    <a:pt x="28836" y="4739"/>
                    <a:pt x="28975" y="4123"/>
                  </a:cubicBezTo>
                  <a:cubicBezTo>
                    <a:pt x="29148" y="3452"/>
                    <a:pt x="28866" y="2197"/>
                    <a:pt x="29191" y="1916"/>
                  </a:cubicBezTo>
                  <a:cubicBezTo>
                    <a:pt x="29516" y="1656"/>
                    <a:pt x="29689" y="618"/>
                    <a:pt x="29602" y="250"/>
                  </a:cubicBezTo>
                  <a:cubicBezTo>
                    <a:pt x="29568" y="56"/>
                    <a:pt x="22604" y="1"/>
                    <a:pt x="157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36"/>
            <p:cNvSpPr/>
            <p:nvPr/>
          </p:nvSpPr>
          <p:spPr>
            <a:xfrm>
              <a:off x="6644890" y="4268982"/>
              <a:ext cx="282012" cy="283387"/>
            </a:xfrm>
            <a:custGeom>
              <a:avLst/>
              <a:gdLst/>
              <a:ahLst/>
              <a:cxnLst/>
              <a:rect l="l" t="t" r="r" b="b"/>
              <a:pathLst>
                <a:path w="4308" h="4329" extrusionOk="0">
                  <a:moveTo>
                    <a:pt x="2143" y="1"/>
                  </a:moveTo>
                  <a:cubicBezTo>
                    <a:pt x="953" y="1"/>
                    <a:pt x="1" y="974"/>
                    <a:pt x="1" y="2164"/>
                  </a:cubicBezTo>
                  <a:cubicBezTo>
                    <a:pt x="1" y="3355"/>
                    <a:pt x="953" y="4328"/>
                    <a:pt x="2143" y="4328"/>
                  </a:cubicBezTo>
                  <a:cubicBezTo>
                    <a:pt x="3355" y="4328"/>
                    <a:pt x="4307" y="3355"/>
                    <a:pt x="4307" y="2164"/>
                  </a:cubicBezTo>
                  <a:cubicBezTo>
                    <a:pt x="4307" y="974"/>
                    <a:pt x="3355" y="1"/>
                    <a:pt x="2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36"/>
            <p:cNvSpPr/>
            <p:nvPr/>
          </p:nvSpPr>
          <p:spPr>
            <a:xfrm>
              <a:off x="6684560" y="4308652"/>
              <a:ext cx="202672" cy="202606"/>
            </a:xfrm>
            <a:custGeom>
              <a:avLst/>
              <a:gdLst/>
              <a:ahLst/>
              <a:cxnLst/>
              <a:rect l="l" t="t" r="r" b="b"/>
              <a:pathLst>
                <a:path w="3096" h="3095" extrusionOk="0">
                  <a:moveTo>
                    <a:pt x="1537" y="0"/>
                  </a:moveTo>
                  <a:cubicBezTo>
                    <a:pt x="693" y="0"/>
                    <a:pt x="1" y="714"/>
                    <a:pt x="1" y="1558"/>
                  </a:cubicBezTo>
                  <a:cubicBezTo>
                    <a:pt x="1" y="2402"/>
                    <a:pt x="693" y="3095"/>
                    <a:pt x="1537" y="3095"/>
                  </a:cubicBezTo>
                  <a:cubicBezTo>
                    <a:pt x="2403" y="3095"/>
                    <a:pt x="3095" y="2402"/>
                    <a:pt x="3095" y="1558"/>
                  </a:cubicBezTo>
                  <a:cubicBezTo>
                    <a:pt x="3095" y="714"/>
                    <a:pt x="2403" y="0"/>
                    <a:pt x="1537" y="0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36"/>
            <p:cNvSpPr/>
            <p:nvPr/>
          </p:nvSpPr>
          <p:spPr>
            <a:xfrm>
              <a:off x="6719975" y="4344067"/>
              <a:ext cx="131841" cy="133216"/>
            </a:xfrm>
            <a:custGeom>
              <a:avLst/>
              <a:gdLst/>
              <a:ahLst/>
              <a:cxnLst/>
              <a:rect l="l" t="t" r="r" b="b"/>
              <a:pathLst>
                <a:path w="2014" h="2035" extrusionOk="0">
                  <a:moveTo>
                    <a:pt x="996" y="0"/>
                  </a:moveTo>
                  <a:cubicBezTo>
                    <a:pt x="455" y="0"/>
                    <a:pt x="1" y="455"/>
                    <a:pt x="1" y="1017"/>
                  </a:cubicBezTo>
                  <a:cubicBezTo>
                    <a:pt x="1" y="1580"/>
                    <a:pt x="455" y="2034"/>
                    <a:pt x="996" y="2034"/>
                  </a:cubicBezTo>
                  <a:cubicBezTo>
                    <a:pt x="1559" y="2034"/>
                    <a:pt x="2013" y="1580"/>
                    <a:pt x="2013" y="1017"/>
                  </a:cubicBezTo>
                  <a:cubicBezTo>
                    <a:pt x="2013" y="455"/>
                    <a:pt x="1559" y="0"/>
                    <a:pt x="996" y="0"/>
                  </a:cubicBezTo>
                  <a:close/>
                </a:path>
              </a:pathLst>
            </a:custGeom>
            <a:solidFill>
              <a:srgbClr val="9F9F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36"/>
            <p:cNvSpPr/>
            <p:nvPr/>
          </p:nvSpPr>
          <p:spPr>
            <a:xfrm>
              <a:off x="6803571" y="4366717"/>
              <a:ext cx="26971" cy="32273"/>
            </a:xfrm>
            <a:custGeom>
              <a:avLst/>
              <a:gdLst/>
              <a:ahLst/>
              <a:cxnLst/>
              <a:rect l="l" t="t" r="r" b="b"/>
              <a:pathLst>
                <a:path w="412" h="493" extrusionOk="0">
                  <a:moveTo>
                    <a:pt x="65" y="1"/>
                  </a:moveTo>
                  <a:cubicBezTo>
                    <a:pt x="22" y="1"/>
                    <a:pt x="0" y="44"/>
                    <a:pt x="44" y="66"/>
                  </a:cubicBezTo>
                  <a:cubicBezTo>
                    <a:pt x="65" y="87"/>
                    <a:pt x="109" y="109"/>
                    <a:pt x="130" y="130"/>
                  </a:cubicBezTo>
                  <a:cubicBezTo>
                    <a:pt x="152" y="152"/>
                    <a:pt x="195" y="195"/>
                    <a:pt x="217" y="239"/>
                  </a:cubicBezTo>
                  <a:cubicBezTo>
                    <a:pt x="239" y="260"/>
                    <a:pt x="260" y="304"/>
                    <a:pt x="282" y="347"/>
                  </a:cubicBezTo>
                  <a:lnTo>
                    <a:pt x="303" y="390"/>
                  </a:lnTo>
                  <a:cubicBezTo>
                    <a:pt x="303" y="433"/>
                    <a:pt x="303" y="455"/>
                    <a:pt x="325" y="477"/>
                  </a:cubicBezTo>
                  <a:cubicBezTo>
                    <a:pt x="336" y="487"/>
                    <a:pt x="347" y="493"/>
                    <a:pt x="358" y="493"/>
                  </a:cubicBezTo>
                  <a:cubicBezTo>
                    <a:pt x="368" y="493"/>
                    <a:pt x="379" y="487"/>
                    <a:pt x="390" y="477"/>
                  </a:cubicBezTo>
                  <a:cubicBezTo>
                    <a:pt x="412" y="433"/>
                    <a:pt x="412" y="412"/>
                    <a:pt x="390" y="368"/>
                  </a:cubicBezTo>
                  <a:cubicBezTo>
                    <a:pt x="390" y="347"/>
                    <a:pt x="390" y="325"/>
                    <a:pt x="368" y="304"/>
                  </a:cubicBezTo>
                  <a:cubicBezTo>
                    <a:pt x="368" y="260"/>
                    <a:pt x="325" y="217"/>
                    <a:pt x="303" y="174"/>
                  </a:cubicBezTo>
                  <a:cubicBezTo>
                    <a:pt x="282" y="130"/>
                    <a:pt x="239" y="87"/>
                    <a:pt x="195" y="66"/>
                  </a:cubicBezTo>
                  <a:cubicBezTo>
                    <a:pt x="174" y="44"/>
                    <a:pt x="152" y="22"/>
                    <a:pt x="130" y="22"/>
                  </a:cubicBezTo>
                  <a:cubicBezTo>
                    <a:pt x="109" y="1"/>
                    <a:pt x="87" y="1"/>
                    <a:pt x="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36"/>
            <p:cNvSpPr/>
            <p:nvPr/>
          </p:nvSpPr>
          <p:spPr>
            <a:xfrm>
              <a:off x="6823407" y="4409923"/>
              <a:ext cx="5695" cy="12765"/>
            </a:xfrm>
            <a:custGeom>
              <a:avLst/>
              <a:gdLst/>
              <a:ahLst/>
              <a:cxnLst/>
              <a:rect l="l" t="t" r="r" b="b"/>
              <a:pathLst>
                <a:path w="87" h="195" extrusionOk="0">
                  <a:moveTo>
                    <a:pt x="33" y="1"/>
                  </a:moveTo>
                  <a:cubicBezTo>
                    <a:pt x="17" y="1"/>
                    <a:pt x="0" y="11"/>
                    <a:pt x="0" y="33"/>
                  </a:cubicBezTo>
                  <a:cubicBezTo>
                    <a:pt x="0" y="33"/>
                    <a:pt x="0" y="55"/>
                    <a:pt x="0" y="76"/>
                  </a:cubicBezTo>
                  <a:lnTo>
                    <a:pt x="0" y="98"/>
                  </a:lnTo>
                  <a:lnTo>
                    <a:pt x="0" y="120"/>
                  </a:lnTo>
                  <a:cubicBezTo>
                    <a:pt x="0" y="141"/>
                    <a:pt x="0" y="163"/>
                    <a:pt x="0" y="185"/>
                  </a:cubicBezTo>
                  <a:cubicBezTo>
                    <a:pt x="0" y="185"/>
                    <a:pt x="10" y="194"/>
                    <a:pt x="23" y="194"/>
                  </a:cubicBezTo>
                  <a:cubicBezTo>
                    <a:pt x="29" y="194"/>
                    <a:pt x="36" y="192"/>
                    <a:pt x="44" y="185"/>
                  </a:cubicBezTo>
                  <a:cubicBezTo>
                    <a:pt x="44" y="185"/>
                    <a:pt x="65" y="163"/>
                    <a:pt x="65" y="163"/>
                  </a:cubicBezTo>
                  <a:cubicBezTo>
                    <a:pt x="87" y="141"/>
                    <a:pt x="87" y="120"/>
                    <a:pt x="87" y="98"/>
                  </a:cubicBezTo>
                  <a:cubicBezTo>
                    <a:pt x="87" y="76"/>
                    <a:pt x="87" y="55"/>
                    <a:pt x="65" y="33"/>
                  </a:cubicBezTo>
                  <a:cubicBezTo>
                    <a:pt x="65" y="11"/>
                    <a:pt x="49" y="1"/>
                    <a:pt x="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36"/>
            <p:cNvSpPr/>
            <p:nvPr/>
          </p:nvSpPr>
          <p:spPr>
            <a:xfrm>
              <a:off x="5617910" y="4283122"/>
              <a:ext cx="281947" cy="282012"/>
            </a:xfrm>
            <a:custGeom>
              <a:avLst/>
              <a:gdLst/>
              <a:ahLst/>
              <a:cxnLst/>
              <a:rect l="l" t="t" r="r" b="b"/>
              <a:pathLst>
                <a:path w="4307" h="4308" extrusionOk="0">
                  <a:moveTo>
                    <a:pt x="2143" y="1"/>
                  </a:moveTo>
                  <a:cubicBezTo>
                    <a:pt x="953" y="1"/>
                    <a:pt x="1" y="975"/>
                    <a:pt x="1" y="2165"/>
                  </a:cubicBezTo>
                  <a:cubicBezTo>
                    <a:pt x="1" y="3355"/>
                    <a:pt x="953" y="4307"/>
                    <a:pt x="2143" y="4307"/>
                  </a:cubicBezTo>
                  <a:cubicBezTo>
                    <a:pt x="3333" y="4307"/>
                    <a:pt x="4307" y="3355"/>
                    <a:pt x="4307" y="2165"/>
                  </a:cubicBezTo>
                  <a:cubicBezTo>
                    <a:pt x="4307" y="975"/>
                    <a:pt x="3333" y="1"/>
                    <a:pt x="2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36"/>
            <p:cNvSpPr/>
            <p:nvPr/>
          </p:nvSpPr>
          <p:spPr>
            <a:xfrm>
              <a:off x="5623605" y="4322792"/>
              <a:ext cx="236647" cy="202737"/>
            </a:xfrm>
            <a:custGeom>
              <a:avLst/>
              <a:gdLst/>
              <a:ahLst/>
              <a:cxnLst/>
              <a:rect l="l" t="t" r="r" b="b"/>
              <a:pathLst>
                <a:path w="3615" h="3097" extrusionOk="0">
                  <a:moveTo>
                    <a:pt x="2056" y="1"/>
                  </a:moveTo>
                  <a:cubicBezTo>
                    <a:pt x="693" y="1"/>
                    <a:pt x="0" y="1667"/>
                    <a:pt x="974" y="2641"/>
                  </a:cubicBezTo>
                  <a:cubicBezTo>
                    <a:pt x="1289" y="2956"/>
                    <a:pt x="1677" y="3096"/>
                    <a:pt x="2057" y="3096"/>
                  </a:cubicBezTo>
                  <a:cubicBezTo>
                    <a:pt x="2851" y="3096"/>
                    <a:pt x="3614" y="2481"/>
                    <a:pt x="3614" y="1559"/>
                  </a:cubicBezTo>
                  <a:cubicBezTo>
                    <a:pt x="3614" y="693"/>
                    <a:pt x="2922" y="1"/>
                    <a:pt x="2056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36"/>
            <p:cNvSpPr/>
            <p:nvPr/>
          </p:nvSpPr>
          <p:spPr>
            <a:xfrm>
              <a:off x="5670345" y="4358207"/>
              <a:ext cx="154492" cy="132496"/>
            </a:xfrm>
            <a:custGeom>
              <a:avLst/>
              <a:gdLst/>
              <a:ahLst/>
              <a:cxnLst/>
              <a:rect l="l" t="t" r="r" b="b"/>
              <a:pathLst>
                <a:path w="2360" h="2024" extrusionOk="0">
                  <a:moveTo>
                    <a:pt x="1342" y="1"/>
                  </a:moveTo>
                  <a:cubicBezTo>
                    <a:pt x="455" y="1"/>
                    <a:pt x="0" y="1083"/>
                    <a:pt x="628" y="1732"/>
                  </a:cubicBezTo>
                  <a:cubicBezTo>
                    <a:pt x="836" y="1933"/>
                    <a:pt x="1089" y="2023"/>
                    <a:pt x="1337" y="2023"/>
                  </a:cubicBezTo>
                  <a:cubicBezTo>
                    <a:pt x="1860" y="2023"/>
                    <a:pt x="2359" y="1620"/>
                    <a:pt x="2359" y="1018"/>
                  </a:cubicBezTo>
                  <a:cubicBezTo>
                    <a:pt x="2359" y="455"/>
                    <a:pt x="1905" y="1"/>
                    <a:pt x="1342" y="1"/>
                  </a:cubicBezTo>
                  <a:close/>
                </a:path>
              </a:pathLst>
            </a:custGeom>
            <a:solidFill>
              <a:srgbClr val="9F9F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36"/>
            <p:cNvSpPr/>
            <p:nvPr/>
          </p:nvSpPr>
          <p:spPr>
            <a:xfrm>
              <a:off x="5776591" y="4379483"/>
              <a:ext cx="26971" cy="32273"/>
            </a:xfrm>
            <a:custGeom>
              <a:avLst/>
              <a:gdLst/>
              <a:ahLst/>
              <a:cxnLst/>
              <a:rect l="l" t="t" r="r" b="b"/>
              <a:pathLst>
                <a:path w="412" h="493" extrusionOk="0">
                  <a:moveTo>
                    <a:pt x="65" y="0"/>
                  </a:moveTo>
                  <a:cubicBezTo>
                    <a:pt x="22" y="0"/>
                    <a:pt x="0" y="44"/>
                    <a:pt x="22" y="65"/>
                  </a:cubicBezTo>
                  <a:cubicBezTo>
                    <a:pt x="65" y="87"/>
                    <a:pt x="87" y="109"/>
                    <a:pt x="130" y="130"/>
                  </a:cubicBezTo>
                  <a:cubicBezTo>
                    <a:pt x="152" y="173"/>
                    <a:pt x="195" y="195"/>
                    <a:pt x="217" y="238"/>
                  </a:cubicBezTo>
                  <a:cubicBezTo>
                    <a:pt x="238" y="260"/>
                    <a:pt x="260" y="303"/>
                    <a:pt x="260" y="347"/>
                  </a:cubicBezTo>
                  <a:lnTo>
                    <a:pt x="303" y="411"/>
                  </a:lnTo>
                  <a:cubicBezTo>
                    <a:pt x="303" y="433"/>
                    <a:pt x="303" y="455"/>
                    <a:pt x="325" y="476"/>
                  </a:cubicBezTo>
                  <a:cubicBezTo>
                    <a:pt x="336" y="487"/>
                    <a:pt x="347" y="493"/>
                    <a:pt x="357" y="493"/>
                  </a:cubicBezTo>
                  <a:cubicBezTo>
                    <a:pt x="368" y="493"/>
                    <a:pt x="379" y="487"/>
                    <a:pt x="390" y="476"/>
                  </a:cubicBezTo>
                  <a:cubicBezTo>
                    <a:pt x="390" y="455"/>
                    <a:pt x="412" y="411"/>
                    <a:pt x="390" y="390"/>
                  </a:cubicBezTo>
                  <a:cubicBezTo>
                    <a:pt x="390" y="347"/>
                    <a:pt x="390" y="325"/>
                    <a:pt x="368" y="325"/>
                  </a:cubicBezTo>
                  <a:cubicBezTo>
                    <a:pt x="347" y="260"/>
                    <a:pt x="325" y="217"/>
                    <a:pt x="303" y="173"/>
                  </a:cubicBezTo>
                  <a:cubicBezTo>
                    <a:pt x="260" y="130"/>
                    <a:pt x="238" y="109"/>
                    <a:pt x="195" y="65"/>
                  </a:cubicBezTo>
                  <a:lnTo>
                    <a:pt x="130" y="2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36"/>
            <p:cNvSpPr/>
            <p:nvPr/>
          </p:nvSpPr>
          <p:spPr>
            <a:xfrm>
              <a:off x="5796427" y="4423408"/>
              <a:ext cx="5695" cy="13420"/>
            </a:xfrm>
            <a:custGeom>
              <a:avLst/>
              <a:gdLst/>
              <a:ahLst/>
              <a:cxnLst/>
              <a:rect l="l" t="t" r="r" b="b"/>
              <a:pathLst>
                <a:path w="87" h="205" extrusionOk="0">
                  <a:moveTo>
                    <a:pt x="22" y="0"/>
                  </a:moveTo>
                  <a:cubicBezTo>
                    <a:pt x="22" y="22"/>
                    <a:pt x="0" y="22"/>
                    <a:pt x="0" y="43"/>
                  </a:cubicBezTo>
                  <a:lnTo>
                    <a:pt x="0" y="87"/>
                  </a:lnTo>
                  <a:cubicBezTo>
                    <a:pt x="0" y="87"/>
                    <a:pt x="0" y="108"/>
                    <a:pt x="0" y="108"/>
                  </a:cubicBezTo>
                  <a:lnTo>
                    <a:pt x="0" y="130"/>
                  </a:lnTo>
                  <a:cubicBezTo>
                    <a:pt x="0" y="152"/>
                    <a:pt x="0" y="173"/>
                    <a:pt x="0" y="195"/>
                  </a:cubicBezTo>
                  <a:cubicBezTo>
                    <a:pt x="0" y="195"/>
                    <a:pt x="10" y="205"/>
                    <a:pt x="23" y="205"/>
                  </a:cubicBezTo>
                  <a:cubicBezTo>
                    <a:pt x="29" y="205"/>
                    <a:pt x="36" y="202"/>
                    <a:pt x="44" y="195"/>
                  </a:cubicBezTo>
                  <a:cubicBezTo>
                    <a:pt x="44" y="195"/>
                    <a:pt x="65" y="173"/>
                    <a:pt x="65" y="152"/>
                  </a:cubicBezTo>
                  <a:cubicBezTo>
                    <a:pt x="65" y="152"/>
                    <a:pt x="87" y="130"/>
                    <a:pt x="87" y="108"/>
                  </a:cubicBezTo>
                  <a:cubicBezTo>
                    <a:pt x="87" y="87"/>
                    <a:pt x="65" y="65"/>
                    <a:pt x="65" y="43"/>
                  </a:cubicBezTo>
                  <a:cubicBezTo>
                    <a:pt x="65" y="22"/>
                    <a:pt x="44" y="0"/>
                    <a:pt x="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36"/>
            <p:cNvSpPr/>
            <p:nvPr/>
          </p:nvSpPr>
          <p:spPr>
            <a:xfrm>
              <a:off x="5535754" y="4275594"/>
              <a:ext cx="419353" cy="166275"/>
            </a:xfrm>
            <a:custGeom>
              <a:avLst/>
              <a:gdLst/>
              <a:ahLst/>
              <a:cxnLst/>
              <a:rect l="l" t="t" r="r" b="b"/>
              <a:pathLst>
                <a:path w="6406" h="2540" extrusionOk="0">
                  <a:moveTo>
                    <a:pt x="3801" y="1"/>
                  </a:moveTo>
                  <a:cubicBezTo>
                    <a:pt x="2241" y="1"/>
                    <a:pt x="211" y="554"/>
                    <a:pt x="1" y="2539"/>
                  </a:cubicBezTo>
                  <a:lnTo>
                    <a:pt x="6211" y="2539"/>
                  </a:lnTo>
                  <a:cubicBezTo>
                    <a:pt x="6211" y="2539"/>
                    <a:pt x="6406" y="700"/>
                    <a:pt x="5389" y="246"/>
                  </a:cubicBezTo>
                  <a:cubicBezTo>
                    <a:pt x="5079" y="107"/>
                    <a:pt x="4485" y="1"/>
                    <a:pt x="380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36"/>
            <p:cNvSpPr/>
            <p:nvPr/>
          </p:nvSpPr>
          <p:spPr>
            <a:xfrm>
              <a:off x="6926838" y="4297916"/>
              <a:ext cx="192656" cy="151022"/>
            </a:xfrm>
            <a:custGeom>
              <a:avLst/>
              <a:gdLst/>
              <a:ahLst/>
              <a:cxnLst/>
              <a:rect l="l" t="t" r="r" b="b"/>
              <a:pathLst>
                <a:path w="2943" h="2307" extrusionOk="0">
                  <a:moveTo>
                    <a:pt x="2452" y="1"/>
                  </a:moveTo>
                  <a:cubicBezTo>
                    <a:pt x="2118" y="1"/>
                    <a:pt x="1666" y="164"/>
                    <a:pt x="1666" y="164"/>
                  </a:cubicBezTo>
                  <a:cubicBezTo>
                    <a:pt x="65" y="424"/>
                    <a:pt x="1926" y="1290"/>
                    <a:pt x="1926" y="1290"/>
                  </a:cubicBezTo>
                  <a:cubicBezTo>
                    <a:pt x="1926" y="1290"/>
                    <a:pt x="1320" y="1419"/>
                    <a:pt x="628" y="1528"/>
                  </a:cubicBezTo>
                  <a:cubicBezTo>
                    <a:pt x="260" y="1571"/>
                    <a:pt x="0" y="1939"/>
                    <a:pt x="108" y="2307"/>
                  </a:cubicBezTo>
                  <a:cubicBezTo>
                    <a:pt x="108" y="2307"/>
                    <a:pt x="2294" y="2307"/>
                    <a:pt x="2618" y="2177"/>
                  </a:cubicBezTo>
                  <a:cubicBezTo>
                    <a:pt x="2943" y="2069"/>
                    <a:pt x="2575" y="922"/>
                    <a:pt x="2575" y="922"/>
                  </a:cubicBezTo>
                  <a:cubicBezTo>
                    <a:pt x="2748" y="705"/>
                    <a:pt x="2835" y="446"/>
                    <a:pt x="2791" y="164"/>
                  </a:cubicBezTo>
                  <a:cubicBezTo>
                    <a:pt x="2755" y="42"/>
                    <a:pt x="2618" y="1"/>
                    <a:pt x="2452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36"/>
            <p:cNvSpPr/>
            <p:nvPr/>
          </p:nvSpPr>
          <p:spPr>
            <a:xfrm>
              <a:off x="5178785" y="4189445"/>
              <a:ext cx="1249352" cy="79602"/>
            </a:xfrm>
            <a:custGeom>
              <a:avLst/>
              <a:gdLst/>
              <a:ahLst/>
              <a:cxnLst/>
              <a:rect l="l" t="t" r="r" b="b"/>
              <a:pathLst>
                <a:path w="19085" h="1216" extrusionOk="0">
                  <a:moveTo>
                    <a:pt x="7586" y="0"/>
                  </a:moveTo>
                  <a:cubicBezTo>
                    <a:pt x="5103" y="0"/>
                    <a:pt x="1565" y="42"/>
                    <a:pt x="1" y="69"/>
                  </a:cubicBezTo>
                  <a:cubicBezTo>
                    <a:pt x="217" y="415"/>
                    <a:pt x="455" y="739"/>
                    <a:pt x="737" y="1042"/>
                  </a:cubicBezTo>
                  <a:cubicBezTo>
                    <a:pt x="737" y="1064"/>
                    <a:pt x="737" y="1064"/>
                    <a:pt x="758" y="1086"/>
                  </a:cubicBezTo>
                  <a:cubicBezTo>
                    <a:pt x="758" y="1107"/>
                    <a:pt x="780" y="1107"/>
                    <a:pt x="758" y="1129"/>
                  </a:cubicBezTo>
                  <a:cubicBezTo>
                    <a:pt x="780" y="1129"/>
                    <a:pt x="801" y="1151"/>
                    <a:pt x="758" y="1216"/>
                  </a:cubicBezTo>
                  <a:cubicBezTo>
                    <a:pt x="3528" y="1151"/>
                    <a:pt x="18697" y="739"/>
                    <a:pt x="18978" y="501"/>
                  </a:cubicBezTo>
                  <a:cubicBezTo>
                    <a:pt x="19085" y="410"/>
                    <a:pt x="17925" y="380"/>
                    <a:pt x="16379" y="380"/>
                  </a:cubicBezTo>
                  <a:cubicBezTo>
                    <a:pt x="13545" y="380"/>
                    <a:pt x="9414" y="480"/>
                    <a:pt x="9414" y="480"/>
                  </a:cubicBezTo>
                  <a:cubicBezTo>
                    <a:pt x="9414" y="480"/>
                    <a:pt x="9955" y="242"/>
                    <a:pt x="10258" y="69"/>
                  </a:cubicBezTo>
                  <a:cubicBezTo>
                    <a:pt x="10351" y="18"/>
                    <a:pt x="9188" y="0"/>
                    <a:pt x="758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36"/>
            <p:cNvSpPr/>
            <p:nvPr/>
          </p:nvSpPr>
          <p:spPr>
            <a:xfrm>
              <a:off x="5178792" y="4219751"/>
              <a:ext cx="604874" cy="35743"/>
            </a:xfrm>
            <a:custGeom>
              <a:avLst/>
              <a:gdLst/>
              <a:ahLst/>
              <a:cxnLst/>
              <a:rect l="l" t="t" r="r" b="b"/>
              <a:pathLst>
                <a:path w="9240" h="546" extrusionOk="0">
                  <a:moveTo>
                    <a:pt x="7862" y="0"/>
                  </a:moveTo>
                  <a:cubicBezTo>
                    <a:pt x="5374" y="0"/>
                    <a:pt x="0" y="156"/>
                    <a:pt x="0" y="156"/>
                  </a:cubicBezTo>
                  <a:lnTo>
                    <a:pt x="693" y="545"/>
                  </a:lnTo>
                  <a:cubicBezTo>
                    <a:pt x="693" y="545"/>
                    <a:pt x="8396" y="285"/>
                    <a:pt x="9067" y="69"/>
                  </a:cubicBezTo>
                  <a:cubicBezTo>
                    <a:pt x="9240" y="19"/>
                    <a:pt x="8724" y="0"/>
                    <a:pt x="78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36"/>
            <p:cNvSpPr/>
            <p:nvPr/>
          </p:nvSpPr>
          <p:spPr>
            <a:xfrm>
              <a:off x="7064244" y="4110694"/>
              <a:ext cx="58131" cy="118945"/>
            </a:xfrm>
            <a:custGeom>
              <a:avLst/>
              <a:gdLst/>
              <a:ahLst/>
              <a:cxnLst/>
              <a:rect l="l" t="t" r="r" b="b"/>
              <a:pathLst>
                <a:path w="888" h="1817" extrusionOk="0">
                  <a:moveTo>
                    <a:pt x="595" y="0"/>
                  </a:moveTo>
                  <a:cubicBezTo>
                    <a:pt x="498" y="0"/>
                    <a:pt x="400" y="6"/>
                    <a:pt x="303" y="17"/>
                  </a:cubicBezTo>
                  <a:cubicBezTo>
                    <a:pt x="281" y="38"/>
                    <a:pt x="0" y="1791"/>
                    <a:pt x="173" y="1813"/>
                  </a:cubicBezTo>
                  <a:cubicBezTo>
                    <a:pt x="223" y="1813"/>
                    <a:pt x="284" y="1816"/>
                    <a:pt x="349" y="1816"/>
                  </a:cubicBezTo>
                  <a:cubicBezTo>
                    <a:pt x="509" y="1816"/>
                    <a:pt x="683" y="1794"/>
                    <a:pt x="714" y="1640"/>
                  </a:cubicBezTo>
                  <a:cubicBezTo>
                    <a:pt x="779" y="1445"/>
                    <a:pt x="887" y="17"/>
                    <a:pt x="887" y="17"/>
                  </a:cubicBezTo>
                  <a:cubicBezTo>
                    <a:pt x="790" y="6"/>
                    <a:pt x="692" y="0"/>
                    <a:pt x="595" y="0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36"/>
            <p:cNvSpPr/>
            <p:nvPr/>
          </p:nvSpPr>
          <p:spPr>
            <a:xfrm>
              <a:off x="7085454" y="4304266"/>
              <a:ext cx="18460" cy="44122"/>
            </a:xfrm>
            <a:custGeom>
              <a:avLst/>
              <a:gdLst/>
              <a:ahLst/>
              <a:cxnLst/>
              <a:rect l="l" t="t" r="r" b="b"/>
              <a:pathLst>
                <a:path w="282" h="674" extrusionOk="0">
                  <a:moveTo>
                    <a:pt x="137" y="1"/>
                  </a:moveTo>
                  <a:cubicBezTo>
                    <a:pt x="115" y="1"/>
                    <a:pt x="95" y="19"/>
                    <a:pt x="109" y="46"/>
                  </a:cubicBezTo>
                  <a:cubicBezTo>
                    <a:pt x="152" y="154"/>
                    <a:pt x="174" y="262"/>
                    <a:pt x="152" y="370"/>
                  </a:cubicBezTo>
                  <a:cubicBezTo>
                    <a:pt x="130" y="435"/>
                    <a:pt x="109" y="479"/>
                    <a:pt x="87" y="522"/>
                  </a:cubicBezTo>
                  <a:cubicBezTo>
                    <a:pt x="66" y="543"/>
                    <a:pt x="66" y="565"/>
                    <a:pt x="44" y="587"/>
                  </a:cubicBezTo>
                  <a:cubicBezTo>
                    <a:pt x="22" y="608"/>
                    <a:pt x="1" y="630"/>
                    <a:pt x="1" y="652"/>
                  </a:cubicBezTo>
                  <a:cubicBezTo>
                    <a:pt x="1" y="673"/>
                    <a:pt x="1" y="673"/>
                    <a:pt x="22" y="673"/>
                  </a:cubicBezTo>
                  <a:cubicBezTo>
                    <a:pt x="87" y="673"/>
                    <a:pt x="130" y="608"/>
                    <a:pt x="174" y="565"/>
                  </a:cubicBezTo>
                  <a:cubicBezTo>
                    <a:pt x="195" y="522"/>
                    <a:pt x="217" y="457"/>
                    <a:pt x="239" y="392"/>
                  </a:cubicBezTo>
                  <a:cubicBezTo>
                    <a:pt x="282" y="262"/>
                    <a:pt x="260" y="132"/>
                    <a:pt x="174" y="24"/>
                  </a:cubicBezTo>
                  <a:cubicBezTo>
                    <a:pt x="165" y="8"/>
                    <a:pt x="151" y="1"/>
                    <a:pt x="137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36"/>
            <p:cNvSpPr/>
            <p:nvPr/>
          </p:nvSpPr>
          <p:spPr>
            <a:xfrm>
              <a:off x="7084014" y="4353952"/>
              <a:ext cx="4321" cy="4321"/>
            </a:xfrm>
            <a:custGeom>
              <a:avLst/>
              <a:gdLst/>
              <a:ahLst/>
              <a:cxnLst/>
              <a:rect l="l" t="t" r="r" b="b"/>
              <a:pathLst>
                <a:path w="66" h="66" extrusionOk="0">
                  <a:moveTo>
                    <a:pt x="44" y="1"/>
                  </a:moveTo>
                  <a:cubicBezTo>
                    <a:pt x="1" y="22"/>
                    <a:pt x="1" y="66"/>
                    <a:pt x="44" y="66"/>
                  </a:cubicBezTo>
                  <a:cubicBezTo>
                    <a:pt x="66" y="66"/>
                    <a:pt x="66" y="22"/>
                    <a:pt x="44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36"/>
            <p:cNvSpPr/>
            <p:nvPr/>
          </p:nvSpPr>
          <p:spPr>
            <a:xfrm>
              <a:off x="7059989" y="4378893"/>
              <a:ext cx="41110" cy="61077"/>
            </a:xfrm>
            <a:custGeom>
              <a:avLst/>
              <a:gdLst/>
              <a:ahLst/>
              <a:cxnLst/>
              <a:rect l="l" t="t" r="r" b="b"/>
              <a:pathLst>
                <a:path w="628" h="933" extrusionOk="0">
                  <a:moveTo>
                    <a:pt x="421" y="1"/>
                  </a:moveTo>
                  <a:cubicBezTo>
                    <a:pt x="393" y="1"/>
                    <a:pt x="374" y="21"/>
                    <a:pt x="390" y="53"/>
                  </a:cubicBezTo>
                  <a:cubicBezTo>
                    <a:pt x="519" y="204"/>
                    <a:pt x="541" y="399"/>
                    <a:pt x="455" y="594"/>
                  </a:cubicBezTo>
                  <a:cubicBezTo>
                    <a:pt x="411" y="659"/>
                    <a:pt x="346" y="723"/>
                    <a:pt x="281" y="788"/>
                  </a:cubicBezTo>
                  <a:cubicBezTo>
                    <a:pt x="238" y="810"/>
                    <a:pt x="195" y="832"/>
                    <a:pt x="152" y="832"/>
                  </a:cubicBezTo>
                  <a:cubicBezTo>
                    <a:pt x="108" y="853"/>
                    <a:pt x="65" y="853"/>
                    <a:pt x="22" y="875"/>
                  </a:cubicBezTo>
                  <a:cubicBezTo>
                    <a:pt x="0" y="875"/>
                    <a:pt x="0" y="918"/>
                    <a:pt x="22" y="918"/>
                  </a:cubicBezTo>
                  <a:cubicBezTo>
                    <a:pt x="49" y="927"/>
                    <a:pt x="83" y="932"/>
                    <a:pt x="119" y="932"/>
                  </a:cubicBezTo>
                  <a:cubicBezTo>
                    <a:pt x="169" y="932"/>
                    <a:pt x="222" y="922"/>
                    <a:pt x="260" y="897"/>
                  </a:cubicBezTo>
                  <a:cubicBezTo>
                    <a:pt x="346" y="853"/>
                    <a:pt x="411" y="810"/>
                    <a:pt x="455" y="745"/>
                  </a:cubicBezTo>
                  <a:cubicBezTo>
                    <a:pt x="584" y="615"/>
                    <a:pt x="628" y="420"/>
                    <a:pt x="584" y="247"/>
                  </a:cubicBezTo>
                  <a:cubicBezTo>
                    <a:pt x="563" y="161"/>
                    <a:pt x="519" y="74"/>
                    <a:pt x="455" y="9"/>
                  </a:cubicBezTo>
                  <a:cubicBezTo>
                    <a:pt x="443" y="4"/>
                    <a:pt x="431" y="1"/>
                    <a:pt x="421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36"/>
            <p:cNvSpPr/>
            <p:nvPr/>
          </p:nvSpPr>
          <p:spPr>
            <a:xfrm>
              <a:off x="7095404" y="4122019"/>
              <a:ext cx="18460" cy="97081"/>
            </a:xfrm>
            <a:custGeom>
              <a:avLst/>
              <a:gdLst/>
              <a:ahLst/>
              <a:cxnLst/>
              <a:rect l="l" t="t" r="r" b="b"/>
              <a:pathLst>
                <a:path w="282" h="1483" extrusionOk="0">
                  <a:moveTo>
                    <a:pt x="249" y="1"/>
                  </a:moveTo>
                  <a:cubicBezTo>
                    <a:pt x="233" y="1"/>
                    <a:pt x="216" y="6"/>
                    <a:pt x="216" y="17"/>
                  </a:cubicBezTo>
                  <a:cubicBezTo>
                    <a:pt x="173" y="255"/>
                    <a:pt x="130" y="493"/>
                    <a:pt x="87" y="731"/>
                  </a:cubicBezTo>
                  <a:cubicBezTo>
                    <a:pt x="65" y="861"/>
                    <a:pt x="43" y="969"/>
                    <a:pt x="43" y="1099"/>
                  </a:cubicBezTo>
                  <a:lnTo>
                    <a:pt x="0" y="1272"/>
                  </a:lnTo>
                  <a:cubicBezTo>
                    <a:pt x="0" y="1337"/>
                    <a:pt x="0" y="1402"/>
                    <a:pt x="0" y="1467"/>
                  </a:cubicBezTo>
                  <a:cubicBezTo>
                    <a:pt x="11" y="1477"/>
                    <a:pt x="22" y="1483"/>
                    <a:pt x="33" y="1483"/>
                  </a:cubicBezTo>
                  <a:cubicBezTo>
                    <a:pt x="43" y="1483"/>
                    <a:pt x="54" y="1477"/>
                    <a:pt x="65" y="1467"/>
                  </a:cubicBezTo>
                  <a:cubicBezTo>
                    <a:pt x="87" y="1402"/>
                    <a:pt x="108" y="1358"/>
                    <a:pt x="108" y="1293"/>
                  </a:cubicBezTo>
                  <a:lnTo>
                    <a:pt x="130" y="1099"/>
                  </a:lnTo>
                  <a:cubicBezTo>
                    <a:pt x="152" y="990"/>
                    <a:pt x="173" y="861"/>
                    <a:pt x="195" y="731"/>
                  </a:cubicBezTo>
                  <a:cubicBezTo>
                    <a:pt x="216" y="493"/>
                    <a:pt x="260" y="255"/>
                    <a:pt x="281" y="17"/>
                  </a:cubicBezTo>
                  <a:cubicBezTo>
                    <a:pt x="281" y="6"/>
                    <a:pt x="265" y="1"/>
                    <a:pt x="249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36"/>
            <p:cNvSpPr/>
            <p:nvPr/>
          </p:nvSpPr>
          <p:spPr>
            <a:xfrm>
              <a:off x="5231679" y="4384523"/>
              <a:ext cx="257399" cy="64481"/>
            </a:xfrm>
            <a:custGeom>
              <a:avLst/>
              <a:gdLst/>
              <a:ahLst/>
              <a:cxnLst/>
              <a:rect l="l" t="t" r="r" b="b"/>
              <a:pathLst>
                <a:path w="3932" h="985" extrusionOk="0">
                  <a:moveTo>
                    <a:pt x="321" y="0"/>
                  </a:moveTo>
                  <a:cubicBezTo>
                    <a:pt x="135" y="0"/>
                    <a:pt x="1" y="46"/>
                    <a:pt x="15" y="183"/>
                  </a:cubicBezTo>
                  <a:cubicBezTo>
                    <a:pt x="57" y="563"/>
                    <a:pt x="100" y="984"/>
                    <a:pt x="423" y="984"/>
                  </a:cubicBezTo>
                  <a:cubicBezTo>
                    <a:pt x="431" y="984"/>
                    <a:pt x="439" y="984"/>
                    <a:pt x="448" y="984"/>
                  </a:cubicBezTo>
                  <a:cubicBezTo>
                    <a:pt x="508" y="980"/>
                    <a:pt x="660" y="979"/>
                    <a:pt x="869" y="979"/>
                  </a:cubicBezTo>
                  <a:cubicBezTo>
                    <a:pt x="1097" y="979"/>
                    <a:pt x="1393" y="980"/>
                    <a:pt x="1710" y="980"/>
                  </a:cubicBezTo>
                  <a:cubicBezTo>
                    <a:pt x="2672" y="980"/>
                    <a:pt x="3827" y="968"/>
                    <a:pt x="3867" y="875"/>
                  </a:cubicBezTo>
                  <a:cubicBezTo>
                    <a:pt x="3932" y="702"/>
                    <a:pt x="3932" y="464"/>
                    <a:pt x="2655" y="421"/>
                  </a:cubicBezTo>
                  <a:lnTo>
                    <a:pt x="1270" y="183"/>
                  </a:lnTo>
                  <a:cubicBezTo>
                    <a:pt x="1270" y="183"/>
                    <a:pt x="693" y="0"/>
                    <a:pt x="321" y="0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36"/>
            <p:cNvSpPr/>
            <p:nvPr/>
          </p:nvSpPr>
          <p:spPr>
            <a:xfrm>
              <a:off x="5158950" y="4126929"/>
              <a:ext cx="46806" cy="72729"/>
            </a:xfrm>
            <a:custGeom>
              <a:avLst/>
              <a:gdLst/>
              <a:ahLst/>
              <a:cxnLst/>
              <a:rect l="l" t="t" r="r" b="b"/>
              <a:pathLst>
                <a:path w="715" h="1111" extrusionOk="0">
                  <a:moveTo>
                    <a:pt x="511" y="1"/>
                  </a:moveTo>
                  <a:cubicBezTo>
                    <a:pt x="310" y="1"/>
                    <a:pt x="28" y="18"/>
                    <a:pt x="1" y="115"/>
                  </a:cubicBezTo>
                  <a:cubicBezTo>
                    <a:pt x="22" y="439"/>
                    <a:pt x="87" y="786"/>
                    <a:pt x="196" y="1110"/>
                  </a:cubicBezTo>
                  <a:lnTo>
                    <a:pt x="607" y="1110"/>
                  </a:lnTo>
                  <a:lnTo>
                    <a:pt x="715" y="7"/>
                  </a:lnTo>
                  <a:cubicBezTo>
                    <a:pt x="715" y="7"/>
                    <a:pt x="626" y="1"/>
                    <a:pt x="511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36"/>
            <p:cNvSpPr/>
            <p:nvPr/>
          </p:nvSpPr>
          <p:spPr>
            <a:xfrm>
              <a:off x="5997594" y="4100220"/>
              <a:ext cx="31226" cy="336674"/>
            </a:xfrm>
            <a:custGeom>
              <a:avLst/>
              <a:gdLst/>
              <a:ahLst/>
              <a:cxnLst/>
              <a:rect l="l" t="t" r="r" b="b"/>
              <a:pathLst>
                <a:path w="477" h="5143" extrusionOk="0">
                  <a:moveTo>
                    <a:pt x="323" y="0"/>
                  </a:moveTo>
                  <a:cubicBezTo>
                    <a:pt x="307" y="0"/>
                    <a:pt x="290" y="13"/>
                    <a:pt x="303" y="25"/>
                  </a:cubicBezTo>
                  <a:cubicBezTo>
                    <a:pt x="325" y="177"/>
                    <a:pt x="325" y="350"/>
                    <a:pt x="325" y="501"/>
                  </a:cubicBezTo>
                  <a:cubicBezTo>
                    <a:pt x="303" y="588"/>
                    <a:pt x="303" y="674"/>
                    <a:pt x="260" y="739"/>
                  </a:cubicBezTo>
                  <a:cubicBezTo>
                    <a:pt x="238" y="804"/>
                    <a:pt x="195" y="891"/>
                    <a:pt x="173" y="956"/>
                  </a:cubicBezTo>
                  <a:cubicBezTo>
                    <a:pt x="87" y="1085"/>
                    <a:pt x="43" y="1237"/>
                    <a:pt x="22" y="1388"/>
                  </a:cubicBezTo>
                  <a:cubicBezTo>
                    <a:pt x="0" y="1540"/>
                    <a:pt x="0" y="1713"/>
                    <a:pt x="22" y="1864"/>
                  </a:cubicBezTo>
                  <a:cubicBezTo>
                    <a:pt x="87" y="2557"/>
                    <a:pt x="173" y="3249"/>
                    <a:pt x="260" y="3942"/>
                  </a:cubicBezTo>
                  <a:cubicBezTo>
                    <a:pt x="303" y="4331"/>
                    <a:pt x="346" y="4721"/>
                    <a:pt x="390" y="5110"/>
                  </a:cubicBezTo>
                  <a:cubicBezTo>
                    <a:pt x="390" y="5132"/>
                    <a:pt x="411" y="5143"/>
                    <a:pt x="433" y="5143"/>
                  </a:cubicBezTo>
                  <a:cubicBezTo>
                    <a:pt x="454" y="5143"/>
                    <a:pt x="476" y="5132"/>
                    <a:pt x="476" y="5110"/>
                  </a:cubicBezTo>
                  <a:cubicBezTo>
                    <a:pt x="411" y="4439"/>
                    <a:pt x="325" y="3747"/>
                    <a:pt x="238" y="3033"/>
                  </a:cubicBezTo>
                  <a:cubicBezTo>
                    <a:pt x="216" y="2687"/>
                    <a:pt x="173" y="2341"/>
                    <a:pt x="130" y="1994"/>
                  </a:cubicBezTo>
                  <a:cubicBezTo>
                    <a:pt x="65" y="1691"/>
                    <a:pt x="87" y="1367"/>
                    <a:pt x="216" y="1064"/>
                  </a:cubicBezTo>
                  <a:cubicBezTo>
                    <a:pt x="238" y="999"/>
                    <a:pt x="281" y="912"/>
                    <a:pt x="325" y="826"/>
                  </a:cubicBezTo>
                  <a:cubicBezTo>
                    <a:pt x="368" y="761"/>
                    <a:pt x="390" y="653"/>
                    <a:pt x="390" y="566"/>
                  </a:cubicBezTo>
                  <a:cubicBezTo>
                    <a:pt x="411" y="393"/>
                    <a:pt x="390" y="198"/>
                    <a:pt x="346" y="25"/>
                  </a:cubicBezTo>
                  <a:cubicBezTo>
                    <a:pt x="346" y="7"/>
                    <a:pt x="335" y="0"/>
                    <a:pt x="323" y="0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36"/>
            <p:cNvSpPr/>
            <p:nvPr/>
          </p:nvSpPr>
          <p:spPr>
            <a:xfrm>
              <a:off x="6021618" y="4101464"/>
              <a:ext cx="539804" cy="323385"/>
            </a:xfrm>
            <a:custGeom>
              <a:avLst/>
              <a:gdLst/>
              <a:ahLst/>
              <a:cxnLst/>
              <a:rect l="l" t="t" r="r" b="b"/>
              <a:pathLst>
                <a:path w="8246" h="4940" extrusionOk="0">
                  <a:moveTo>
                    <a:pt x="8194" y="1"/>
                  </a:moveTo>
                  <a:cubicBezTo>
                    <a:pt x="8175" y="1"/>
                    <a:pt x="8159" y="17"/>
                    <a:pt x="8159" y="49"/>
                  </a:cubicBezTo>
                  <a:cubicBezTo>
                    <a:pt x="8115" y="828"/>
                    <a:pt x="8051" y="1629"/>
                    <a:pt x="7964" y="2430"/>
                  </a:cubicBezTo>
                  <a:cubicBezTo>
                    <a:pt x="7899" y="2819"/>
                    <a:pt x="7856" y="3209"/>
                    <a:pt x="7791" y="3598"/>
                  </a:cubicBezTo>
                  <a:cubicBezTo>
                    <a:pt x="7769" y="3793"/>
                    <a:pt x="7726" y="3988"/>
                    <a:pt x="7683" y="4204"/>
                  </a:cubicBezTo>
                  <a:cubicBezTo>
                    <a:pt x="7661" y="4356"/>
                    <a:pt x="7639" y="4529"/>
                    <a:pt x="7488" y="4594"/>
                  </a:cubicBezTo>
                  <a:cubicBezTo>
                    <a:pt x="7374" y="4642"/>
                    <a:pt x="7249" y="4667"/>
                    <a:pt x="7120" y="4667"/>
                  </a:cubicBezTo>
                  <a:cubicBezTo>
                    <a:pt x="7077" y="4667"/>
                    <a:pt x="7033" y="4664"/>
                    <a:pt x="6990" y="4658"/>
                  </a:cubicBezTo>
                  <a:lnTo>
                    <a:pt x="6384" y="4680"/>
                  </a:lnTo>
                  <a:lnTo>
                    <a:pt x="5173" y="4723"/>
                  </a:lnTo>
                  <a:lnTo>
                    <a:pt x="2749" y="4788"/>
                  </a:lnTo>
                  <a:lnTo>
                    <a:pt x="325" y="4875"/>
                  </a:lnTo>
                  <a:cubicBezTo>
                    <a:pt x="217" y="4875"/>
                    <a:pt x="131" y="4875"/>
                    <a:pt x="23" y="4897"/>
                  </a:cubicBezTo>
                  <a:cubicBezTo>
                    <a:pt x="1" y="4897"/>
                    <a:pt x="1" y="4940"/>
                    <a:pt x="23" y="4940"/>
                  </a:cubicBezTo>
                  <a:lnTo>
                    <a:pt x="650" y="4940"/>
                  </a:lnTo>
                  <a:lnTo>
                    <a:pt x="1278" y="4918"/>
                  </a:lnTo>
                  <a:lnTo>
                    <a:pt x="2489" y="4897"/>
                  </a:lnTo>
                  <a:lnTo>
                    <a:pt x="4956" y="4810"/>
                  </a:lnTo>
                  <a:lnTo>
                    <a:pt x="6168" y="4788"/>
                  </a:lnTo>
                  <a:lnTo>
                    <a:pt x="6795" y="4767"/>
                  </a:lnTo>
                  <a:cubicBezTo>
                    <a:pt x="6990" y="4767"/>
                    <a:pt x="7163" y="4767"/>
                    <a:pt x="7358" y="4745"/>
                  </a:cubicBezTo>
                  <a:cubicBezTo>
                    <a:pt x="7510" y="4723"/>
                    <a:pt x="7639" y="4615"/>
                    <a:pt x="7704" y="4485"/>
                  </a:cubicBezTo>
                  <a:cubicBezTo>
                    <a:pt x="7726" y="4420"/>
                    <a:pt x="7748" y="4334"/>
                    <a:pt x="7769" y="4247"/>
                  </a:cubicBezTo>
                  <a:cubicBezTo>
                    <a:pt x="7769" y="4161"/>
                    <a:pt x="7791" y="4053"/>
                    <a:pt x="7812" y="3944"/>
                  </a:cubicBezTo>
                  <a:cubicBezTo>
                    <a:pt x="7877" y="3555"/>
                    <a:pt x="7942" y="3165"/>
                    <a:pt x="7986" y="2754"/>
                  </a:cubicBezTo>
                  <a:cubicBezTo>
                    <a:pt x="8094" y="1954"/>
                    <a:pt x="8180" y="1153"/>
                    <a:pt x="8224" y="352"/>
                  </a:cubicBezTo>
                  <a:lnTo>
                    <a:pt x="8245" y="49"/>
                  </a:lnTo>
                  <a:cubicBezTo>
                    <a:pt x="8234" y="17"/>
                    <a:pt x="8213" y="1"/>
                    <a:pt x="8194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36"/>
            <p:cNvSpPr/>
            <p:nvPr/>
          </p:nvSpPr>
          <p:spPr>
            <a:xfrm>
              <a:off x="5739736" y="4288424"/>
              <a:ext cx="168631" cy="60684"/>
            </a:xfrm>
            <a:custGeom>
              <a:avLst/>
              <a:gdLst/>
              <a:ahLst/>
              <a:cxnLst/>
              <a:rect l="l" t="t" r="r" b="b"/>
              <a:pathLst>
                <a:path w="2576" h="927" extrusionOk="0">
                  <a:moveTo>
                    <a:pt x="1152" y="1"/>
                  </a:moveTo>
                  <a:cubicBezTo>
                    <a:pt x="1100" y="1"/>
                    <a:pt x="1048" y="3"/>
                    <a:pt x="996" y="6"/>
                  </a:cubicBezTo>
                  <a:lnTo>
                    <a:pt x="975" y="6"/>
                  </a:lnTo>
                  <a:cubicBezTo>
                    <a:pt x="736" y="6"/>
                    <a:pt x="498" y="50"/>
                    <a:pt x="260" y="93"/>
                  </a:cubicBezTo>
                  <a:cubicBezTo>
                    <a:pt x="174" y="115"/>
                    <a:pt x="66" y="136"/>
                    <a:pt x="22" y="245"/>
                  </a:cubicBezTo>
                  <a:cubicBezTo>
                    <a:pt x="1" y="288"/>
                    <a:pt x="1" y="331"/>
                    <a:pt x="22" y="374"/>
                  </a:cubicBezTo>
                  <a:cubicBezTo>
                    <a:pt x="44" y="418"/>
                    <a:pt x="87" y="439"/>
                    <a:pt x="131" y="439"/>
                  </a:cubicBezTo>
                  <a:lnTo>
                    <a:pt x="498" y="439"/>
                  </a:lnTo>
                  <a:lnTo>
                    <a:pt x="866" y="418"/>
                  </a:lnTo>
                  <a:cubicBezTo>
                    <a:pt x="947" y="409"/>
                    <a:pt x="1031" y="403"/>
                    <a:pt x="1118" y="403"/>
                  </a:cubicBezTo>
                  <a:cubicBezTo>
                    <a:pt x="1240" y="403"/>
                    <a:pt x="1367" y="414"/>
                    <a:pt x="1494" y="439"/>
                  </a:cubicBezTo>
                  <a:cubicBezTo>
                    <a:pt x="1689" y="483"/>
                    <a:pt x="1862" y="569"/>
                    <a:pt x="1992" y="721"/>
                  </a:cubicBezTo>
                  <a:cubicBezTo>
                    <a:pt x="2056" y="785"/>
                    <a:pt x="2143" y="850"/>
                    <a:pt x="2230" y="894"/>
                  </a:cubicBezTo>
                  <a:cubicBezTo>
                    <a:pt x="2273" y="915"/>
                    <a:pt x="2316" y="926"/>
                    <a:pt x="2357" y="926"/>
                  </a:cubicBezTo>
                  <a:cubicBezTo>
                    <a:pt x="2397" y="926"/>
                    <a:pt x="2435" y="915"/>
                    <a:pt x="2468" y="894"/>
                  </a:cubicBezTo>
                  <a:cubicBezTo>
                    <a:pt x="2532" y="829"/>
                    <a:pt x="2576" y="742"/>
                    <a:pt x="2554" y="677"/>
                  </a:cubicBezTo>
                  <a:cubicBezTo>
                    <a:pt x="2532" y="569"/>
                    <a:pt x="2468" y="483"/>
                    <a:pt x="2403" y="418"/>
                  </a:cubicBezTo>
                  <a:cubicBezTo>
                    <a:pt x="2251" y="288"/>
                    <a:pt x="2078" y="180"/>
                    <a:pt x="1905" y="115"/>
                  </a:cubicBezTo>
                  <a:cubicBezTo>
                    <a:pt x="1654" y="43"/>
                    <a:pt x="1403" y="1"/>
                    <a:pt x="115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36"/>
            <p:cNvSpPr/>
            <p:nvPr/>
          </p:nvSpPr>
          <p:spPr>
            <a:xfrm>
              <a:off x="6054219" y="4121692"/>
              <a:ext cx="126146" cy="24090"/>
            </a:xfrm>
            <a:custGeom>
              <a:avLst/>
              <a:gdLst/>
              <a:ahLst/>
              <a:cxnLst/>
              <a:rect l="l" t="t" r="r" b="b"/>
              <a:pathLst>
                <a:path w="1927" h="368" extrusionOk="0">
                  <a:moveTo>
                    <a:pt x="195" y="0"/>
                  </a:moveTo>
                  <a:cubicBezTo>
                    <a:pt x="87" y="0"/>
                    <a:pt x="1" y="65"/>
                    <a:pt x="22" y="173"/>
                  </a:cubicBezTo>
                  <a:cubicBezTo>
                    <a:pt x="1" y="281"/>
                    <a:pt x="87" y="368"/>
                    <a:pt x="195" y="368"/>
                  </a:cubicBezTo>
                  <a:lnTo>
                    <a:pt x="1732" y="368"/>
                  </a:lnTo>
                  <a:cubicBezTo>
                    <a:pt x="1840" y="368"/>
                    <a:pt x="1926" y="281"/>
                    <a:pt x="1926" y="173"/>
                  </a:cubicBezTo>
                  <a:cubicBezTo>
                    <a:pt x="1926" y="65"/>
                    <a:pt x="1840" y="0"/>
                    <a:pt x="1732" y="0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36"/>
            <p:cNvSpPr/>
            <p:nvPr/>
          </p:nvSpPr>
          <p:spPr>
            <a:xfrm>
              <a:off x="6017102" y="4087651"/>
              <a:ext cx="705817" cy="16889"/>
            </a:xfrm>
            <a:custGeom>
              <a:avLst/>
              <a:gdLst/>
              <a:ahLst/>
              <a:cxnLst/>
              <a:rect l="l" t="t" r="r" b="b"/>
              <a:pathLst>
                <a:path w="10782" h="258" extrusionOk="0">
                  <a:moveTo>
                    <a:pt x="10651" y="1"/>
                  </a:moveTo>
                  <a:lnTo>
                    <a:pt x="70" y="22"/>
                  </a:lnTo>
                  <a:cubicBezTo>
                    <a:pt x="70" y="22"/>
                    <a:pt x="0" y="249"/>
                    <a:pt x="48" y="249"/>
                  </a:cubicBezTo>
                  <a:cubicBezTo>
                    <a:pt x="54" y="249"/>
                    <a:pt x="61" y="246"/>
                    <a:pt x="70" y="239"/>
                  </a:cubicBezTo>
                  <a:cubicBezTo>
                    <a:pt x="88" y="225"/>
                    <a:pt x="574" y="220"/>
                    <a:pt x="1330" y="220"/>
                  </a:cubicBezTo>
                  <a:cubicBezTo>
                    <a:pt x="3393" y="220"/>
                    <a:pt x="7468" y="258"/>
                    <a:pt x="9511" y="258"/>
                  </a:cubicBezTo>
                  <a:cubicBezTo>
                    <a:pt x="10258" y="258"/>
                    <a:pt x="10733" y="253"/>
                    <a:pt x="10738" y="239"/>
                  </a:cubicBezTo>
                  <a:cubicBezTo>
                    <a:pt x="10781" y="174"/>
                    <a:pt x="10651" y="1"/>
                    <a:pt x="10651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36"/>
            <p:cNvSpPr/>
            <p:nvPr/>
          </p:nvSpPr>
          <p:spPr>
            <a:xfrm>
              <a:off x="6686000" y="4121692"/>
              <a:ext cx="349963" cy="16235"/>
            </a:xfrm>
            <a:custGeom>
              <a:avLst/>
              <a:gdLst/>
              <a:ahLst/>
              <a:cxnLst/>
              <a:rect l="l" t="t" r="r" b="b"/>
              <a:pathLst>
                <a:path w="5346" h="248" extrusionOk="0">
                  <a:moveTo>
                    <a:pt x="5194" y="0"/>
                  </a:moveTo>
                  <a:cubicBezTo>
                    <a:pt x="3852" y="22"/>
                    <a:pt x="2511" y="65"/>
                    <a:pt x="1169" y="87"/>
                  </a:cubicBezTo>
                  <a:cubicBezTo>
                    <a:pt x="996" y="87"/>
                    <a:pt x="801" y="87"/>
                    <a:pt x="628" y="108"/>
                  </a:cubicBezTo>
                  <a:cubicBezTo>
                    <a:pt x="455" y="130"/>
                    <a:pt x="260" y="130"/>
                    <a:pt x="65" y="130"/>
                  </a:cubicBezTo>
                  <a:cubicBezTo>
                    <a:pt x="0" y="130"/>
                    <a:pt x="0" y="216"/>
                    <a:pt x="65" y="216"/>
                  </a:cubicBezTo>
                  <a:cubicBezTo>
                    <a:pt x="217" y="216"/>
                    <a:pt x="390" y="216"/>
                    <a:pt x="563" y="238"/>
                  </a:cubicBezTo>
                  <a:cubicBezTo>
                    <a:pt x="614" y="245"/>
                    <a:pt x="666" y="248"/>
                    <a:pt x="721" y="248"/>
                  </a:cubicBezTo>
                  <a:cubicBezTo>
                    <a:pt x="830" y="248"/>
                    <a:pt x="945" y="238"/>
                    <a:pt x="1061" y="238"/>
                  </a:cubicBezTo>
                  <a:lnTo>
                    <a:pt x="5194" y="238"/>
                  </a:lnTo>
                  <a:cubicBezTo>
                    <a:pt x="5345" y="238"/>
                    <a:pt x="5345" y="0"/>
                    <a:pt x="51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36"/>
            <p:cNvSpPr/>
            <p:nvPr/>
          </p:nvSpPr>
          <p:spPr>
            <a:xfrm>
              <a:off x="7050039" y="4124507"/>
              <a:ext cx="10016" cy="9950"/>
            </a:xfrm>
            <a:custGeom>
              <a:avLst/>
              <a:gdLst/>
              <a:ahLst/>
              <a:cxnLst/>
              <a:rect l="l" t="t" r="r" b="b"/>
              <a:pathLst>
                <a:path w="153" h="152" extrusionOk="0">
                  <a:moveTo>
                    <a:pt x="66" y="0"/>
                  </a:moveTo>
                  <a:cubicBezTo>
                    <a:pt x="1" y="22"/>
                    <a:pt x="1" y="130"/>
                    <a:pt x="66" y="152"/>
                  </a:cubicBezTo>
                  <a:cubicBezTo>
                    <a:pt x="152" y="130"/>
                    <a:pt x="152" y="22"/>
                    <a:pt x="66" y="0"/>
                  </a:cubicBez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36"/>
            <p:cNvSpPr/>
            <p:nvPr/>
          </p:nvSpPr>
          <p:spPr>
            <a:xfrm>
              <a:off x="6231296" y="4122543"/>
              <a:ext cx="281947" cy="15318"/>
            </a:xfrm>
            <a:custGeom>
              <a:avLst/>
              <a:gdLst/>
              <a:ahLst/>
              <a:cxnLst/>
              <a:rect l="l" t="t" r="r" b="b"/>
              <a:pathLst>
                <a:path w="4307" h="234" extrusionOk="0">
                  <a:moveTo>
                    <a:pt x="3971" y="1"/>
                  </a:moveTo>
                  <a:cubicBezTo>
                    <a:pt x="3939" y="1"/>
                    <a:pt x="3906" y="3"/>
                    <a:pt x="3874" y="9"/>
                  </a:cubicBezTo>
                  <a:lnTo>
                    <a:pt x="1818" y="9"/>
                  </a:lnTo>
                  <a:cubicBezTo>
                    <a:pt x="1537" y="9"/>
                    <a:pt x="1277" y="30"/>
                    <a:pt x="996" y="30"/>
                  </a:cubicBezTo>
                  <a:cubicBezTo>
                    <a:pt x="693" y="30"/>
                    <a:pt x="368" y="30"/>
                    <a:pt x="44" y="52"/>
                  </a:cubicBezTo>
                  <a:cubicBezTo>
                    <a:pt x="0" y="52"/>
                    <a:pt x="0" y="139"/>
                    <a:pt x="44" y="139"/>
                  </a:cubicBezTo>
                  <a:cubicBezTo>
                    <a:pt x="325" y="139"/>
                    <a:pt x="585" y="160"/>
                    <a:pt x="866" y="160"/>
                  </a:cubicBezTo>
                  <a:cubicBezTo>
                    <a:pt x="1147" y="160"/>
                    <a:pt x="1407" y="182"/>
                    <a:pt x="1688" y="203"/>
                  </a:cubicBezTo>
                  <a:cubicBezTo>
                    <a:pt x="2229" y="225"/>
                    <a:pt x="2792" y="225"/>
                    <a:pt x="3333" y="225"/>
                  </a:cubicBezTo>
                  <a:lnTo>
                    <a:pt x="3809" y="225"/>
                  </a:lnTo>
                  <a:cubicBezTo>
                    <a:pt x="3849" y="231"/>
                    <a:pt x="3892" y="234"/>
                    <a:pt x="3934" y="234"/>
                  </a:cubicBezTo>
                  <a:cubicBezTo>
                    <a:pt x="4050" y="234"/>
                    <a:pt x="4168" y="214"/>
                    <a:pt x="4263" y="182"/>
                  </a:cubicBezTo>
                  <a:cubicBezTo>
                    <a:pt x="4307" y="139"/>
                    <a:pt x="4307" y="95"/>
                    <a:pt x="4263" y="74"/>
                  </a:cubicBezTo>
                  <a:cubicBezTo>
                    <a:pt x="4166" y="25"/>
                    <a:pt x="4069" y="1"/>
                    <a:pt x="39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36"/>
            <p:cNvSpPr/>
            <p:nvPr/>
          </p:nvSpPr>
          <p:spPr>
            <a:xfrm>
              <a:off x="5277961" y="4120382"/>
              <a:ext cx="324432" cy="16038"/>
            </a:xfrm>
            <a:custGeom>
              <a:avLst/>
              <a:gdLst/>
              <a:ahLst/>
              <a:cxnLst/>
              <a:rect l="l" t="t" r="r" b="b"/>
              <a:pathLst>
                <a:path w="4956" h="245" extrusionOk="0">
                  <a:moveTo>
                    <a:pt x="4545" y="1"/>
                  </a:moveTo>
                  <a:cubicBezTo>
                    <a:pt x="4331" y="1"/>
                    <a:pt x="4119" y="20"/>
                    <a:pt x="3917" y="20"/>
                  </a:cubicBezTo>
                  <a:lnTo>
                    <a:pt x="2965" y="20"/>
                  </a:lnTo>
                  <a:cubicBezTo>
                    <a:pt x="2338" y="20"/>
                    <a:pt x="1710" y="42"/>
                    <a:pt x="1082" y="42"/>
                  </a:cubicBezTo>
                  <a:lnTo>
                    <a:pt x="282" y="42"/>
                  </a:lnTo>
                  <a:cubicBezTo>
                    <a:pt x="195" y="42"/>
                    <a:pt x="109" y="63"/>
                    <a:pt x="22" y="85"/>
                  </a:cubicBezTo>
                  <a:cubicBezTo>
                    <a:pt x="1" y="107"/>
                    <a:pt x="1" y="172"/>
                    <a:pt x="22" y="193"/>
                  </a:cubicBezTo>
                  <a:cubicBezTo>
                    <a:pt x="133" y="225"/>
                    <a:pt x="244" y="245"/>
                    <a:pt x="355" y="245"/>
                  </a:cubicBezTo>
                  <a:cubicBezTo>
                    <a:pt x="395" y="245"/>
                    <a:pt x="436" y="242"/>
                    <a:pt x="477" y="236"/>
                  </a:cubicBezTo>
                  <a:lnTo>
                    <a:pt x="1905" y="236"/>
                  </a:lnTo>
                  <a:cubicBezTo>
                    <a:pt x="2532" y="236"/>
                    <a:pt x="3160" y="215"/>
                    <a:pt x="3809" y="215"/>
                  </a:cubicBezTo>
                  <a:lnTo>
                    <a:pt x="4328" y="215"/>
                  </a:lnTo>
                  <a:cubicBezTo>
                    <a:pt x="4501" y="215"/>
                    <a:pt x="4696" y="215"/>
                    <a:pt x="4869" y="193"/>
                  </a:cubicBezTo>
                  <a:cubicBezTo>
                    <a:pt x="4956" y="172"/>
                    <a:pt x="4956" y="42"/>
                    <a:pt x="4869" y="20"/>
                  </a:cubicBezTo>
                  <a:cubicBezTo>
                    <a:pt x="4761" y="6"/>
                    <a:pt x="4653" y="1"/>
                    <a:pt x="45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36"/>
            <p:cNvSpPr/>
            <p:nvPr/>
          </p:nvSpPr>
          <p:spPr>
            <a:xfrm>
              <a:off x="5625045" y="4120579"/>
              <a:ext cx="28345" cy="9623"/>
            </a:xfrm>
            <a:custGeom>
              <a:avLst/>
              <a:gdLst/>
              <a:ahLst/>
              <a:cxnLst/>
              <a:rect l="l" t="t" r="r" b="b"/>
              <a:pathLst>
                <a:path w="433" h="147" extrusionOk="0">
                  <a:moveTo>
                    <a:pt x="281" y="1"/>
                  </a:moveTo>
                  <a:cubicBezTo>
                    <a:pt x="265" y="1"/>
                    <a:pt x="249" y="6"/>
                    <a:pt x="238" y="17"/>
                  </a:cubicBezTo>
                  <a:lnTo>
                    <a:pt x="65" y="17"/>
                  </a:lnTo>
                  <a:cubicBezTo>
                    <a:pt x="43" y="17"/>
                    <a:pt x="0" y="39"/>
                    <a:pt x="0" y="82"/>
                  </a:cubicBezTo>
                  <a:cubicBezTo>
                    <a:pt x="0" y="104"/>
                    <a:pt x="43" y="147"/>
                    <a:pt x="65" y="147"/>
                  </a:cubicBezTo>
                  <a:lnTo>
                    <a:pt x="368" y="147"/>
                  </a:lnTo>
                  <a:cubicBezTo>
                    <a:pt x="390" y="125"/>
                    <a:pt x="411" y="125"/>
                    <a:pt x="433" y="104"/>
                  </a:cubicBezTo>
                  <a:cubicBezTo>
                    <a:pt x="433" y="82"/>
                    <a:pt x="433" y="60"/>
                    <a:pt x="433" y="39"/>
                  </a:cubicBezTo>
                  <a:cubicBezTo>
                    <a:pt x="411" y="17"/>
                    <a:pt x="390" y="17"/>
                    <a:pt x="368" y="17"/>
                  </a:cubicBezTo>
                  <a:lnTo>
                    <a:pt x="325" y="17"/>
                  </a:lnTo>
                  <a:cubicBezTo>
                    <a:pt x="314" y="6"/>
                    <a:pt x="298" y="1"/>
                    <a:pt x="28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36"/>
            <p:cNvSpPr/>
            <p:nvPr/>
          </p:nvSpPr>
          <p:spPr>
            <a:xfrm>
              <a:off x="5758196" y="4118288"/>
              <a:ext cx="198351" cy="16169"/>
            </a:xfrm>
            <a:custGeom>
              <a:avLst/>
              <a:gdLst/>
              <a:ahLst/>
              <a:cxnLst/>
              <a:rect l="l" t="t" r="r" b="b"/>
              <a:pathLst>
                <a:path w="3030" h="247" extrusionOk="0">
                  <a:moveTo>
                    <a:pt x="2719" y="0"/>
                  </a:moveTo>
                  <a:cubicBezTo>
                    <a:pt x="2686" y="0"/>
                    <a:pt x="2653" y="3"/>
                    <a:pt x="2618" y="9"/>
                  </a:cubicBezTo>
                  <a:lnTo>
                    <a:pt x="1536" y="9"/>
                  </a:lnTo>
                  <a:lnTo>
                    <a:pt x="822" y="52"/>
                  </a:lnTo>
                  <a:lnTo>
                    <a:pt x="454" y="52"/>
                  </a:lnTo>
                  <a:cubicBezTo>
                    <a:pt x="325" y="52"/>
                    <a:pt x="195" y="74"/>
                    <a:pt x="87" y="74"/>
                  </a:cubicBezTo>
                  <a:cubicBezTo>
                    <a:pt x="0" y="74"/>
                    <a:pt x="0" y="204"/>
                    <a:pt x="87" y="204"/>
                  </a:cubicBezTo>
                  <a:cubicBezTo>
                    <a:pt x="195" y="204"/>
                    <a:pt x="325" y="225"/>
                    <a:pt x="454" y="247"/>
                  </a:cubicBezTo>
                  <a:lnTo>
                    <a:pt x="2597" y="247"/>
                  </a:lnTo>
                  <a:cubicBezTo>
                    <a:pt x="2727" y="247"/>
                    <a:pt x="2856" y="247"/>
                    <a:pt x="2965" y="204"/>
                  </a:cubicBezTo>
                  <a:cubicBezTo>
                    <a:pt x="3029" y="160"/>
                    <a:pt x="3029" y="74"/>
                    <a:pt x="2986" y="52"/>
                  </a:cubicBezTo>
                  <a:cubicBezTo>
                    <a:pt x="2891" y="20"/>
                    <a:pt x="2808" y="0"/>
                    <a:pt x="27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36"/>
            <p:cNvSpPr/>
            <p:nvPr/>
          </p:nvSpPr>
          <p:spPr>
            <a:xfrm>
              <a:off x="6485291" y="3929363"/>
              <a:ext cx="145523" cy="139108"/>
            </a:xfrm>
            <a:custGeom>
              <a:avLst/>
              <a:gdLst/>
              <a:ahLst/>
              <a:cxnLst/>
              <a:rect l="l" t="t" r="r" b="b"/>
              <a:pathLst>
                <a:path w="2223" h="2125" extrusionOk="0">
                  <a:moveTo>
                    <a:pt x="67" y="1"/>
                  </a:moveTo>
                  <a:cubicBezTo>
                    <a:pt x="59" y="1"/>
                    <a:pt x="48" y="6"/>
                    <a:pt x="37" y="17"/>
                  </a:cubicBezTo>
                  <a:cubicBezTo>
                    <a:pt x="31" y="11"/>
                    <a:pt x="24" y="8"/>
                    <a:pt x="19" y="8"/>
                  </a:cubicBezTo>
                  <a:cubicBezTo>
                    <a:pt x="6" y="8"/>
                    <a:pt x="0" y="23"/>
                    <a:pt x="15" y="38"/>
                  </a:cubicBezTo>
                  <a:cubicBezTo>
                    <a:pt x="556" y="579"/>
                    <a:pt x="1119" y="1120"/>
                    <a:pt x="1682" y="1661"/>
                  </a:cubicBezTo>
                  <a:lnTo>
                    <a:pt x="2158" y="2116"/>
                  </a:lnTo>
                  <a:cubicBezTo>
                    <a:pt x="2164" y="2122"/>
                    <a:pt x="2172" y="2125"/>
                    <a:pt x="2181" y="2125"/>
                  </a:cubicBezTo>
                  <a:cubicBezTo>
                    <a:pt x="2201" y="2125"/>
                    <a:pt x="2223" y="2109"/>
                    <a:pt x="2223" y="2094"/>
                  </a:cubicBezTo>
                  <a:cubicBezTo>
                    <a:pt x="2223" y="1921"/>
                    <a:pt x="2136" y="1748"/>
                    <a:pt x="1985" y="1640"/>
                  </a:cubicBezTo>
                  <a:cubicBezTo>
                    <a:pt x="1855" y="1510"/>
                    <a:pt x="1703" y="1380"/>
                    <a:pt x="1552" y="1229"/>
                  </a:cubicBezTo>
                  <a:cubicBezTo>
                    <a:pt x="1249" y="969"/>
                    <a:pt x="946" y="688"/>
                    <a:pt x="621" y="450"/>
                  </a:cubicBezTo>
                  <a:lnTo>
                    <a:pt x="362" y="233"/>
                  </a:lnTo>
                  <a:cubicBezTo>
                    <a:pt x="275" y="147"/>
                    <a:pt x="189" y="82"/>
                    <a:pt x="80" y="17"/>
                  </a:cubicBezTo>
                  <a:cubicBezTo>
                    <a:pt x="80" y="6"/>
                    <a:pt x="75" y="1"/>
                    <a:pt x="67" y="1"/>
                  </a:cubicBezTo>
                  <a:close/>
                </a:path>
              </a:pathLst>
            </a:custGeom>
            <a:solidFill>
              <a:srgbClr val="BADA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36"/>
            <p:cNvSpPr/>
            <p:nvPr/>
          </p:nvSpPr>
          <p:spPr>
            <a:xfrm>
              <a:off x="6174605" y="3950769"/>
              <a:ext cx="31226" cy="12307"/>
            </a:xfrm>
            <a:custGeom>
              <a:avLst/>
              <a:gdLst/>
              <a:ahLst/>
              <a:cxnLst/>
              <a:rect l="l" t="t" r="r" b="b"/>
              <a:pathLst>
                <a:path w="477" h="188" extrusionOk="0">
                  <a:moveTo>
                    <a:pt x="267" y="1"/>
                  </a:moveTo>
                  <a:cubicBezTo>
                    <a:pt x="169" y="1"/>
                    <a:pt x="78" y="39"/>
                    <a:pt x="23" y="123"/>
                  </a:cubicBezTo>
                  <a:cubicBezTo>
                    <a:pt x="1" y="123"/>
                    <a:pt x="1" y="144"/>
                    <a:pt x="1" y="166"/>
                  </a:cubicBezTo>
                  <a:cubicBezTo>
                    <a:pt x="1" y="188"/>
                    <a:pt x="23" y="188"/>
                    <a:pt x="66" y="188"/>
                  </a:cubicBezTo>
                  <a:cubicBezTo>
                    <a:pt x="109" y="188"/>
                    <a:pt x="152" y="166"/>
                    <a:pt x="196" y="144"/>
                  </a:cubicBezTo>
                  <a:cubicBezTo>
                    <a:pt x="196" y="123"/>
                    <a:pt x="217" y="123"/>
                    <a:pt x="239" y="101"/>
                  </a:cubicBezTo>
                  <a:cubicBezTo>
                    <a:pt x="261" y="101"/>
                    <a:pt x="304" y="123"/>
                    <a:pt x="325" y="144"/>
                  </a:cubicBezTo>
                  <a:cubicBezTo>
                    <a:pt x="347" y="144"/>
                    <a:pt x="369" y="166"/>
                    <a:pt x="412" y="166"/>
                  </a:cubicBezTo>
                  <a:cubicBezTo>
                    <a:pt x="434" y="166"/>
                    <a:pt x="455" y="144"/>
                    <a:pt x="477" y="123"/>
                  </a:cubicBezTo>
                  <a:cubicBezTo>
                    <a:pt x="477" y="79"/>
                    <a:pt x="455" y="58"/>
                    <a:pt x="434" y="36"/>
                  </a:cubicBezTo>
                  <a:cubicBezTo>
                    <a:pt x="379" y="13"/>
                    <a:pt x="322" y="1"/>
                    <a:pt x="26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36"/>
            <p:cNvSpPr/>
            <p:nvPr/>
          </p:nvSpPr>
          <p:spPr>
            <a:xfrm>
              <a:off x="5463548" y="3816375"/>
              <a:ext cx="1004391" cy="291177"/>
            </a:xfrm>
            <a:custGeom>
              <a:avLst/>
              <a:gdLst/>
              <a:ahLst/>
              <a:cxnLst/>
              <a:rect l="l" t="t" r="r" b="b"/>
              <a:pathLst>
                <a:path w="15343" h="4448" extrusionOk="0">
                  <a:moveTo>
                    <a:pt x="10628" y="1"/>
                  </a:moveTo>
                  <a:cubicBezTo>
                    <a:pt x="10255" y="1"/>
                    <a:pt x="10019" y="12"/>
                    <a:pt x="10019" y="12"/>
                  </a:cubicBezTo>
                  <a:cubicBezTo>
                    <a:pt x="346" y="163"/>
                    <a:pt x="0" y="4448"/>
                    <a:pt x="0" y="4448"/>
                  </a:cubicBezTo>
                  <a:lnTo>
                    <a:pt x="4241" y="4296"/>
                  </a:lnTo>
                  <a:cubicBezTo>
                    <a:pt x="4850" y="1564"/>
                    <a:pt x="9229" y="1092"/>
                    <a:pt x="12183" y="1092"/>
                  </a:cubicBezTo>
                  <a:cubicBezTo>
                    <a:pt x="13745" y="1092"/>
                    <a:pt x="14909" y="1224"/>
                    <a:pt x="14909" y="1224"/>
                  </a:cubicBezTo>
                  <a:lnTo>
                    <a:pt x="15342" y="1267"/>
                  </a:lnTo>
                  <a:cubicBezTo>
                    <a:pt x="14757" y="130"/>
                    <a:pt x="11898" y="1"/>
                    <a:pt x="1062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36"/>
            <p:cNvSpPr/>
            <p:nvPr/>
          </p:nvSpPr>
          <p:spPr>
            <a:xfrm>
              <a:off x="5998968" y="3906320"/>
              <a:ext cx="29851" cy="195602"/>
            </a:xfrm>
            <a:custGeom>
              <a:avLst/>
              <a:gdLst/>
              <a:ahLst/>
              <a:cxnLst/>
              <a:rect l="l" t="t" r="r" b="b"/>
              <a:pathLst>
                <a:path w="456" h="2988" extrusionOk="0">
                  <a:moveTo>
                    <a:pt x="455" y="1"/>
                  </a:moveTo>
                  <a:lnTo>
                    <a:pt x="1" y="88"/>
                  </a:lnTo>
                  <a:lnTo>
                    <a:pt x="1" y="2987"/>
                  </a:lnTo>
                  <a:lnTo>
                    <a:pt x="455" y="2987"/>
                  </a:lnTo>
                  <a:cubicBezTo>
                    <a:pt x="455" y="2987"/>
                    <a:pt x="325" y="88"/>
                    <a:pt x="45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36"/>
            <p:cNvSpPr/>
            <p:nvPr/>
          </p:nvSpPr>
          <p:spPr>
            <a:xfrm>
              <a:off x="5556440" y="3880594"/>
              <a:ext cx="227286" cy="117636"/>
            </a:xfrm>
            <a:custGeom>
              <a:avLst/>
              <a:gdLst/>
              <a:ahLst/>
              <a:cxnLst/>
              <a:rect l="l" t="t" r="r" b="b"/>
              <a:pathLst>
                <a:path w="3472" h="1797" extrusionOk="0">
                  <a:moveTo>
                    <a:pt x="3240" y="0"/>
                  </a:moveTo>
                  <a:cubicBezTo>
                    <a:pt x="3001" y="0"/>
                    <a:pt x="2764" y="113"/>
                    <a:pt x="2541" y="199"/>
                  </a:cubicBezTo>
                  <a:cubicBezTo>
                    <a:pt x="2238" y="307"/>
                    <a:pt x="1935" y="437"/>
                    <a:pt x="1654" y="567"/>
                  </a:cubicBezTo>
                  <a:cubicBezTo>
                    <a:pt x="1048" y="827"/>
                    <a:pt x="507" y="1195"/>
                    <a:pt x="53" y="1649"/>
                  </a:cubicBezTo>
                  <a:cubicBezTo>
                    <a:pt x="0" y="1702"/>
                    <a:pt x="47" y="1797"/>
                    <a:pt x="112" y="1797"/>
                  </a:cubicBezTo>
                  <a:cubicBezTo>
                    <a:pt x="128" y="1797"/>
                    <a:pt x="144" y="1791"/>
                    <a:pt x="161" y="1779"/>
                  </a:cubicBezTo>
                  <a:cubicBezTo>
                    <a:pt x="702" y="1476"/>
                    <a:pt x="1199" y="1108"/>
                    <a:pt x="1784" y="827"/>
                  </a:cubicBezTo>
                  <a:cubicBezTo>
                    <a:pt x="2065" y="697"/>
                    <a:pt x="2346" y="567"/>
                    <a:pt x="2628" y="459"/>
                  </a:cubicBezTo>
                  <a:cubicBezTo>
                    <a:pt x="2909" y="372"/>
                    <a:pt x="3255" y="329"/>
                    <a:pt x="3450" y="113"/>
                  </a:cubicBezTo>
                  <a:cubicBezTo>
                    <a:pt x="3472" y="91"/>
                    <a:pt x="3450" y="26"/>
                    <a:pt x="3428" y="26"/>
                  </a:cubicBezTo>
                  <a:cubicBezTo>
                    <a:pt x="3366" y="8"/>
                    <a:pt x="3303" y="0"/>
                    <a:pt x="32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36"/>
            <p:cNvSpPr/>
            <p:nvPr/>
          </p:nvSpPr>
          <p:spPr>
            <a:xfrm>
              <a:off x="5799241" y="3866716"/>
              <a:ext cx="24156" cy="11390"/>
            </a:xfrm>
            <a:custGeom>
              <a:avLst/>
              <a:gdLst/>
              <a:ahLst/>
              <a:cxnLst/>
              <a:rect l="l" t="t" r="r" b="b"/>
              <a:pathLst>
                <a:path w="369" h="174" extrusionOk="0">
                  <a:moveTo>
                    <a:pt x="130" y="0"/>
                  </a:moveTo>
                  <a:cubicBezTo>
                    <a:pt x="109" y="0"/>
                    <a:pt x="87" y="22"/>
                    <a:pt x="66" y="22"/>
                  </a:cubicBezTo>
                  <a:cubicBezTo>
                    <a:pt x="1" y="65"/>
                    <a:pt x="1" y="152"/>
                    <a:pt x="87" y="173"/>
                  </a:cubicBezTo>
                  <a:lnTo>
                    <a:pt x="239" y="173"/>
                  </a:lnTo>
                  <a:cubicBezTo>
                    <a:pt x="282" y="173"/>
                    <a:pt x="304" y="152"/>
                    <a:pt x="304" y="130"/>
                  </a:cubicBezTo>
                  <a:cubicBezTo>
                    <a:pt x="325" y="130"/>
                    <a:pt x="325" y="108"/>
                    <a:pt x="347" y="108"/>
                  </a:cubicBezTo>
                  <a:cubicBezTo>
                    <a:pt x="347" y="87"/>
                    <a:pt x="368" y="65"/>
                    <a:pt x="347" y="43"/>
                  </a:cubicBezTo>
                  <a:cubicBezTo>
                    <a:pt x="347" y="43"/>
                    <a:pt x="347" y="43"/>
                    <a:pt x="325" y="22"/>
                  </a:cubicBezTo>
                  <a:lnTo>
                    <a:pt x="304" y="22"/>
                  </a:lnTo>
                  <a:cubicBezTo>
                    <a:pt x="282" y="0"/>
                    <a:pt x="260" y="0"/>
                    <a:pt x="239" y="0"/>
                  </a:cubicBezTo>
                  <a:close/>
                </a:path>
              </a:pathLst>
            </a:custGeom>
            <a:solidFill>
              <a:srgbClr val="C4E0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36"/>
            <p:cNvSpPr/>
            <p:nvPr/>
          </p:nvSpPr>
          <p:spPr>
            <a:xfrm>
              <a:off x="6051404" y="3827045"/>
              <a:ext cx="257857" cy="22846"/>
            </a:xfrm>
            <a:custGeom>
              <a:avLst/>
              <a:gdLst/>
              <a:ahLst/>
              <a:cxnLst/>
              <a:rect l="l" t="t" r="r" b="b"/>
              <a:pathLst>
                <a:path w="3939" h="349" extrusionOk="0">
                  <a:moveTo>
                    <a:pt x="2705" y="12"/>
                  </a:moveTo>
                  <a:cubicBezTo>
                    <a:pt x="2474" y="12"/>
                    <a:pt x="2244" y="22"/>
                    <a:pt x="2013" y="22"/>
                  </a:cubicBezTo>
                  <a:cubicBezTo>
                    <a:pt x="1688" y="22"/>
                    <a:pt x="1342" y="22"/>
                    <a:pt x="996" y="44"/>
                  </a:cubicBezTo>
                  <a:lnTo>
                    <a:pt x="520" y="65"/>
                  </a:lnTo>
                  <a:cubicBezTo>
                    <a:pt x="347" y="87"/>
                    <a:pt x="173" y="108"/>
                    <a:pt x="22" y="152"/>
                  </a:cubicBezTo>
                  <a:cubicBezTo>
                    <a:pt x="0" y="173"/>
                    <a:pt x="0" y="195"/>
                    <a:pt x="22" y="217"/>
                  </a:cubicBezTo>
                  <a:lnTo>
                    <a:pt x="541" y="217"/>
                  </a:lnTo>
                  <a:cubicBezTo>
                    <a:pt x="714" y="195"/>
                    <a:pt x="887" y="195"/>
                    <a:pt x="1061" y="195"/>
                  </a:cubicBezTo>
                  <a:cubicBezTo>
                    <a:pt x="1263" y="195"/>
                    <a:pt x="1474" y="185"/>
                    <a:pt x="1689" y="185"/>
                  </a:cubicBezTo>
                  <a:cubicBezTo>
                    <a:pt x="1796" y="185"/>
                    <a:pt x="1905" y="188"/>
                    <a:pt x="2013" y="195"/>
                  </a:cubicBezTo>
                  <a:cubicBezTo>
                    <a:pt x="2337" y="195"/>
                    <a:pt x="2662" y="260"/>
                    <a:pt x="2965" y="282"/>
                  </a:cubicBezTo>
                  <a:lnTo>
                    <a:pt x="3441" y="325"/>
                  </a:lnTo>
                  <a:cubicBezTo>
                    <a:pt x="3499" y="341"/>
                    <a:pt x="3557" y="348"/>
                    <a:pt x="3614" y="348"/>
                  </a:cubicBezTo>
                  <a:cubicBezTo>
                    <a:pt x="3708" y="348"/>
                    <a:pt x="3802" y="330"/>
                    <a:pt x="3895" y="303"/>
                  </a:cubicBezTo>
                  <a:cubicBezTo>
                    <a:pt x="3939" y="282"/>
                    <a:pt x="3939" y="217"/>
                    <a:pt x="3917" y="195"/>
                  </a:cubicBezTo>
                  <a:cubicBezTo>
                    <a:pt x="3701" y="0"/>
                    <a:pt x="3311" y="44"/>
                    <a:pt x="3051" y="22"/>
                  </a:cubicBezTo>
                  <a:cubicBezTo>
                    <a:pt x="2936" y="15"/>
                    <a:pt x="2821" y="12"/>
                    <a:pt x="2705" y="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5" name="Google Shape;3235;p36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Cuba Infographics</a:t>
            </a:r>
            <a:endParaRPr/>
          </a:p>
        </p:txBody>
      </p:sp>
      <p:grpSp>
        <p:nvGrpSpPr>
          <p:cNvPr id="3236" name="Google Shape;3236;p36"/>
          <p:cNvGrpSpPr/>
          <p:nvPr/>
        </p:nvGrpSpPr>
        <p:grpSpPr>
          <a:xfrm>
            <a:off x="550225" y="1138075"/>
            <a:ext cx="2559000" cy="1149675"/>
            <a:chOff x="550225" y="1138075"/>
            <a:chExt cx="2559000" cy="1149675"/>
          </a:xfrm>
        </p:grpSpPr>
        <p:sp>
          <p:nvSpPr>
            <p:cNvPr id="3237" name="Google Shape;3237;p36"/>
            <p:cNvSpPr txBox="1"/>
            <p:nvPr/>
          </p:nvSpPr>
          <p:spPr>
            <a:xfrm>
              <a:off x="550225" y="1138075"/>
              <a:ext cx="20193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TRANSPORTATION </a:t>
              </a:r>
              <a:endParaRPr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38" name="Google Shape;3238;p36"/>
            <p:cNvSpPr txBox="1"/>
            <p:nvPr/>
          </p:nvSpPr>
          <p:spPr>
            <a:xfrm>
              <a:off x="550225" y="1574050"/>
              <a:ext cx="2559000" cy="713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39" name="Google Shape;3239;p36"/>
          <p:cNvGrpSpPr/>
          <p:nvPr/>
        </p:nvGrpSpPr>
        <p:grpSpPr>
          <a:xfrm>
            <a:off x="1569824" y="2282140"/>
            <a:ext cx="3470435" cy="759936"/>
            <a:chOff x="1569824" y="2282140"/>
            <a:chExt cx="3470435" cy="759936"/>
          </a:xfrm>
        </p:grpSpPr>
        <p:sp>
          <p:nvSpPr>
            <p:cNvPr id="3240" name="Google Shape;3240;p36"/>
            <p:cNvSpPr/>
            <p:nvPr/>
          </p:nvSpPr>
          <p:spPr>
            <a:xfrm flipH="1">
              <a:off x="2853581" y="2304771"/>
              <a:ext cx="578292" cy="73730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6"/>
            <p:cNvSpPr txBox="1"/>
            <p:nvPr/>
          </p:nvSpPr>
          <p:spPr>
            <a:xfrm>
              <a:off x="3397459" y="2282140"/>
              <a:ext cx="1642800" cy="75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Saturn is composed mostly of hydrogen and helium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42" name="Google Shape;3242;p36"/>
            <p:cNvSpPr/>
            <p:nvPr/>
          </p:nvSpPr>
          <p:spPr>
            <a:xfrm flipH="1">
              <a:off x="1569824" y="2413418"/>
              <a:ext cx="1490100" cy="352500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36"/>
            <p:cNvSpPr txBox="1"/>
            <p:nvPr/>
          </p:nvSpPr>
          <p:spPr>
            <a:xfrm flipH="1">
              <a:off x="1753914" y="2358714"/>
              <a:ext cx="991200" cy="4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44" name="Google Shape;3244;p36"/>
            <p:cNvSpPr/>
            <p:nvPr/>
          </p:nvSpPr>
          <p:spPr>
            <a:xfrm flipH="1">
              <a:off x="2908154" y="2359829"/>
              <a:ext cx="469200" cy="459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1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45" name="Google Shape;3245;p36"/>
          <p:cNvGrpSpPr/>
          <p:nvPr/>
        </p:nvGrpSpPr>
        <p:grpSpPr>
          <a:xfrm>
            <a:off x="4936986" y="1409772"/>
            <a:ext cx="3533648" cy="737460"/>
            <a:chOff x="4936986" y="1409772"/>
            <a:chExt cx="3533648" cy="737460"/>
          </a:xfrm>
        </p:grpSpPr>
        <p:sp>
          <p:nvSpPr>
            <p:cNvPr id="3246" name="Google Shape;3246;p36"/>
            <p:cNvSpPr txBox="1"/>
            <p:nvPr/>
          </p:nvSpPr>
          <p:spPr>
            <a:xfrm>
              <a:off x="4936986" y="1452669"/>
              <a:ext cx="1638600" cy="507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actually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47" name="Google Shape;3247;p36"/>
            <p:cNvSpPr/>
            <p:nvPr/>
          </p:nvSpPr>
          <p:spPr>
            <a:xfrm rot="397" flipH="1">
              <a:off x="6575584" y="1409805"/>
              <a:ext cx="578336" cy="737393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36"/>
            <p:cNvSpPr/>
            <p:nvPr/>
          </p:nvSpPr>
          <p:spPr>
            <a:xfrm>
              <a:off x="6706634" y="1498914"/>
              <a:ext cx="1764000" cy="3525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36"/>
            <p:cNvSpPr txBox="1"/>
            <p:nvPr/>
          </p:nvSpPr>
          <p:spPr>
            <a:xfrm>
              <a:off x="7199837" y="1463815"/>
              <a:ext cx="843600" cy="462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50" name="Google Shape;3250;p36"/>
            <p:cNvSpPr/>
            <p:nvPr/>
          </p:nvSpPr>
          <p:spPr>
            <a:xfrm>
              <a:off x="6630144" y="1476699"/>
              <a:ext cx="469200" cy="4599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2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5" name="Google Shape;3255;p37"/>
          <p:cNvGrpSpPr/>
          <p:nvPr/>
        </p:nvGrpSpPr>
        <p:grpSpPr>
          <a:xfrm>
            <a:off x="0" y="1367550"/>
            <a:ext cx="8686800" cy="662100"/>
            <a:chOff x="0" y="1367550"/>
            <a:chExt cx="8686800" cy="662100"/>
          </a:xfrm>
        </p:grpSpPr>
        <p:sp>
          <p:nvSpPr>
            <p:cNvPr id="3256" name="Google Shape;3256;p37"/>
            <p:cNvSpPr/>
            <p:nvPr/>
          </p:nvSpPr>
          <p:spPr>
            <a:xfrm>
              <a:off x="0" y="1367550"/>
              <a:ext cx="8686800" cy="6621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37"/>
            <p:cNvSpPr txBox="1"/>
            <p:nvPr/>
          </p:nvSpPr>
          <p:spPr>
            <a:xfrm>
              <a:off x="7016700" y="1430850"/>
              <a:ext cx="1563600" cy="53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58" name="Google Shape;3258;p37"/>
            <p:cNvSpPr txBox="1"/>
            <p:nvPr/>
          </p:nvSpPr>
          <p:spPr>
            <a:xfrm>
              <a:off x="5563263" y="1479450"/>
              <a:ext cx="11715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CLIMATE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259" name="Google Shape;3259;p37"/>
          <p:cNvGrpSpPr/>
          <p:nvPr/>
        </p:nvGrpSpPr>
        <p:grpSpPr>
          <a:xfrm>
            <a:off x="0" y="2076650"/>
            <a:ext cx="8686800" cy="662100"/>
            <a:chOff x="0" y="2076650"/>
            <a:chExt cx="8686800" cy="662100"/>
          </a:xfrm>
        </p:grpSpPr>
        <p:sp>
          <p:nvSpPr>
            <p:cNvPr id="3260" name="Google Shape;3260;p37"/>
            <p:cNvSpPr/>
            <p:nvPr/>
          </p:nvSpPr>
          <p:spPr>
            <a:xfrm>
              <a:off x="0" y="2076650"/>
              <a:ext cx="8686800" cy="6621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37"/>
            <p:cNvSpPr txBox="1"/>
            <p:nvPr/>
          </p:nvSpPr>
          <p:spPr>
            <a:xfrm>
              <a:off x="5563263" y="2188550"/>
              <a:ext cx="11715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ECONOMY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62" name="Google Shape;3262;p37"/>
            <p:cNvSpPr txBox="1"/>
            <p:nvPr/>
          </p:nvSpPr>
          <p:spPr>
            <a:xfrm>
              <a:off x="7016700" y="2139950"/>
              <a:ext cx="1563600" cy="53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63" name="Google Shape;3263;p37"/>
          <p:cNvGrpSpPr/>
          <p:nvPr/>
        </p:nvGrpSpPr>
        <p:grpSpPr>
          <a:xfrm>
            <a:off x="0" y="2785750"/>
            <a:ext cx="8686800" cy="662100"/>
            <a:chOff x="0" y="2785750"/>
            <a:chExt cx="8686800" cy="662100"/>
          </a:xfrm>
        </p:grpSpPr>
        <p:sp>
          <p:nvSpPr>
            <p:cNvPr id="3264" name="Google Shape;3264;p37"/>
            <p:cNvSpPr/>
            <p:nvPr/>
          </p:nvSpPr>
          <p:spPr>
            <a:xfrm>
              <a:off x="0" y="2785750"/>
              <a:ext cx="8686800" cy="6621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37"/>
            <p:cNvSpPr txBox="1"/>
            <p:nvPr/>
          </p:nvSpPr>
          <p:spPr>
            <a:xfrm>
              <a:off x="5563263" y="2897650"/>
              <a:ext cx="11715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TOURISM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66" name="Google Shape;3266;p37"/>
            <p:cNvSpPr txBox="1"/>
            <p:nvPr/>
          </p:nvSpPr>
          <p:spPr>
            <a:xfrm>
              <a:off x="7016700" y="2849050"/>
              <a:ext cx="1562100" cy="53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267" name="Google Shape;3267;p37"/>
          <p:cNvGrpSpPr/>
          <p:nvPr/>
        </p:nvGrpSpPr>
        <p:grpSpPr>
          <a:xfrm>
            <a:off x="0" y="3494850"/>
            <a:ext cx="8686800" cy="662100"/>
            <a:chOff x="0" y="3494850"/>
            <a:chExt cx="8686800" cy="662100"/>
          </a:xfrm>
        </p:grpSpPr>
        <p:sp>
          <p:nvSpPr>
            <p:cNvPr id="3268" name="Google Shape;3268;p37"/>
            <p:cNvSpPr/>
            <p:nvPr/>
          </p:nvSpPr>
          <p:spPr>
            <a:xfrm>
              <a:off x="0" y="3494850"/>
              <a:ext cx="8686800" cy="6621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37"/>
            <p:cNvSpPr txBox="1"/>
            <p:nvPr/>
          </p:nvSpPr>
          <p:spPr>
            <a:xfrm>
              <a:off x="5563263" y="3606750"/>
              <a:ext cx="11715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POPULATION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270" name="Google Shape;3270;p37"/>
            <p:cNvSpPr txBox="1"/>
            <p:nvPr/>
          </p:nvSpPr>
          <p:spPr>
            <a:xfrm>
              <a:off x="7016700" y="3558150"/>
              <a:ext cx="1563600" cy="53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Yes, this is the ringed one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271" name="Google Shape;3271;p37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Map of Cuba Infographics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72" name="Google Shape;3272;p37"/>
          <p:cNvGrpSpPr/>
          <p:nvPr/>
        </p:nvGrpSpPr>
        <p:grpSpPr>
          <a:xfrm>
            <a:off x="4772204" y="1536801"/>
            <a:ext cx="509117" cy="339271"/>
            <a:chOff x="4483894" y="1377542"/>
            <a:chExt cx="509117" cy="339271"/>
          </a:xfrm>
        </p:grpSpPr>
        <p:grpSp>
          <p:nvGrpSpPr>
            <p:cNvPr id="3273" name="Google Shape;3273;p37"/>
            <p:cNvGrpSpPr/>
            <p:nvPr/>
          </p:nvGrpSpPr>
          <p:grpSpPr>
            <a:xfrm>
              <a:off x="4483894" y="1377542"/>
              <a:ext cx="340204" cy="339271"/>
              <a:chOff x="3270450" y="3213625"/>
              <a:chExt cx="483175" cy="481850"/>
            </a:xfrm>
          </p:grpSpPr>
          <p:sp>
            <p:nvSpPr>
              <p:cNvPr id="3274" name="Google Shape;3274;p37"/>
              <p:cNvSpPr/>
              <p:nvPr/>
            </p:nvSpPr>
            <p:spPr>
              <a:xfrm>
                <a:off x="3392550" y="3335025"/>
                <a:ext cx="239050" cy="239050"/>
              </a:xfrm>
              <a:custGeom>
                <a:avLst/>
                <a:gdLst/>
                <a:ahLst/>
                <a:cxnLst/>
                <a:rect l="l" t="t" r="r" b="b"/>
                <a:pathLst>
                  <a:path w="9562" h="9562" extrusionOk="0">
                    <a:moveTo>
                      <a:pt x="4782" y="1"/>
                    </a:moveTo>
                    <a:cubicBezTo>
                      <a:pt x="2142" y="1"/>
                      <a:pt x="1" y="2139"/>
                      <a:pt x="1" y="4780"/>
                    </a:cubicBezTo>
                    <a:cubicBezTo>
                      <a:pt x="1" y="7421"/>
                      <a:pt x="2142" y="9562"/>
                      <a:pt x="4782" y="9562"/>
                    </a:cubicBezTo>
                    <a:cubicBezTo>
                      <a:pt x="7420" y="9562"/>
                      <a:pt x="9561" y="7421"/>
                      <a:pt x="9561" y="4780"/>
                    </a:cubicBezTo>
                    <a:cubicBezTo>
                      <a:pt x="9561" y="2139"/>
                      <a:pt x="7420" y="1"/>
                      <a:pt x="478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275" name="Google Shape;3275;p37"/>
              <p:cNvSpPr/>
              <p:nvPr/>
            </p:nvSpPr>
            <p:spPr>
              <a:xfrm>
                <a:off x="3270450" y="3213625"/>
                <a:ext cx="483175" cy="481850"/>
              </a:xfrm>
              <a:custGeom>
                <a:avLst/>
                <a:gdLst/>
                <a:ahLst/>
                <a:cxnLst/>
                <a:rect l="l" t="t" r="r" b="b"/>
                <a:pathLst>
                  <a:path w="19327" h="19274" extrusionOk="0">
                    <a:moveTo>
                      <a:pt x="9666" y="3728"/>
                    </a:moveTo>
                    <a:cubicBezTo>
                      <a:pt x="12925" y="3728"/>
                      <a:pt x="15575" y="6378"/>
                      <a:pt x="15575" y="9636"/>
                    </a:cubicBezTo>
                    <a:cubicBezTo>
                      <a:pt x="15575" y="12894"/>
                      <a:pt x="12925" y="15547"/>
                      <a:pt x="9666" y="15547"/>
                    </a:cubicBezTo>
                    <a:cubicBezTo>
                      <a:pt x="6405" y="15547"/>
                      <a:pt x="3755" y="12894"/>
                      <a:pt x="3755" y="9636"/>
                    </a:cubicBezTo>
                    <a:cubicBezTo>
                      <a:pt x="3755" y="6378"/>
                      <a:pt x="6405" y="3728"/>
                      <a:pt x="9666" y="3728"/>
                    </a:cubicBezTo>
                    <a:close/>
                    <a:moveTo>
                      <a:pt x="9665" y="0"/>
                    </a:moveTo>
                    <a:cubicBezTo>
                      <a:pt x="9575" y="0"/>
                      <a:pt x="9484" y="22"/>
                      <a:pt x="9402" y="66"/>
                    </a:cubicBezTo>
                    <a:lnTo>
                      <a:pt x="7532" y="1054"/>
                    </a:lnTo>
                    <a:lnTo>
                      <a:pt x="5418" y="1054"/>
                    </a:lnTo>
                    <a:cubicBezTo>
                      <a:pt x="5231" y="1054"/>
                      <a:pt x="5056" y="1144"/>
                      <a:pt x="4954" y="1301"/>
                    </a:cubicBezTo>
                    <a:lnTo>
                      <a:pt x="3752" y="3053"/>
                    </a:lnTo>
                    <a:lnTo>
                      <a:pt x="1879" y="4041"/>
                    </a:lnTo>
                    <a:cubicBezTo>
                      <a:pt x="1717" y="4128"/>
                      <a:pt x="1605" y="4288"/>
                      <a:pt x="1584" y="4474"/>
                    </a:cubicBezTo>
                    <a:lnTo>
                      <a:pt x="1328" y="6588"/>
                    </a:lnTo>
                    <a:lnTo>
                      <a:pt x="127" y="8341"/>
                    </a:lnTo>
                    <a:cubicBezTo>
                      <a:pt x="24" y="8491"/>
                      <a:pt x="0" y="8687"/>
                      <a:pt x="67" y="8859"/>
                    </a:cubicBezTo>
                    <a:lnTo>
                      <a:pt x="816" y="10852"/>
                    </a:lnTo>
                    <a:lnTo>
                      <a:pt x="560" y="12966"/>
                    </a:lnTo>
                    <a:cubicBezTo>
                      <a:pt x="536" y="13150"/>
                      <a:pt x="606" y="13334"/>
                      <a:pt x="744" y="13457"/>
                    </a:cubicBezTo>
                    <a:lnTo>
                      <a:pt x="2325" y="14869"/>
                    </a:lnTo>
                    <a:lnTo>
                      <a:pt x="3075" y="16860"/>
                    </a:lnTo>
                    <a:cubicBezTo>
                      <a:pt x="3141" y="17034"/>
                      <a:pt x="3289" y="17164"/>
                      <a:pt x="3466" y="17209"/>
                    </a:cubicBezTo>
                    <a:lnTo>
                      <a:pt x="5520" y="17718"/>
                    </a:lnTo>
                    <a:lnTo>
                      <a:pt x="7101" y="19130"/>
                    </a:lnTo>
                    <a:cubicBezTo>
                      <a:pt x="7205" y="19223"/>
                      <a:pt x="7340" y="19273"/>
                      <a:pt x="7477" y="19273"/>
                    </a:cubicBezTo>
                    <a:cubicBezTo>
                      <a:pt x="7523" y="19273"/>
                      <a:pt x="7568" y="19268"/>
                      <a:pt x="7613" y="19257"/>
                    </a:cubicBezTo>
                    <a:lnTo>
                      <a:pt x="9666" y="18745"/>
                    </a:lnTo>
                    <a:lnTo>
                      <a:pt x="11717" y="19254"/>
                    </a:lnTo>
                    <a:cubicBezTo>
                      <a:pt x="11759" y="19266"/>
                      <a:pt x="11807" y="19272"/>
                      <a:pt x="11853" y="19272"/>
                    </a:cubicBezTo>
                    <a:cubicBezTo>
                      <a:pt x="11991" y="19272"/>
                      <a:pt x="12124" y="19221"/>
                      <a:pt x="12229" y="19127"/>
                    </a:cubicBezTo>
                    <a:lnTo>
                      <a:pt x="13810" y="17715"/>
                    </a:lnTo>
                    <a:lnTo>
                      <a:pt x="15861" y="17206"/>
                    </a:lnTo>
                    <a:cubicBezTo>
                      <a:pt x="16041" y="17161"/>
                      <a:pt x="16186" y="17031"/>
                      <a:pt x="16252" y="16857"/>
                    </a:cubicBezTo>
                    <a:lnTo>
                      <a:pt x="17002" y="14866"/>
                    </a:lnTo>
                    <a:lnTo>
                      <a:pt x="18583" y="13454"/>
                    </a:lnTo>
                    <a:cubicBezTo>
                      <a:pt x="18721" y="13331"/>
                      <a:pt x="18791" y="13147"/>
                      <a:pt x="18766" y="12963"/>
                    </a:cubicBezTo>
                    <a:lnTo>
                      <a:pt x="18514" y="10849"/>
                    </a:lnTo>
                    <a:lnTo>
                      <a:pt x="19263" y="8856"/>
                    </a:lnTo>
                    <a:cubicBezTo>
                      <a:pt x="19327" y="8684"/>
                      <a:pt x="19306" y="8491"/>
                      <a:pt x="19200" y="8338"/>
                    </a:cubicBezTo>
                    <a:lnTo>
                      <a:pt x="18002" y="6588"/>
                    </a:lnTo>
                    <a:lnTo>
                      <a:pt x="17746" y="4471"/>
                    </a:lnTo>
                    <a:cubicBezTo>
                      <a:pt x="17725" y="4288"/>
                      <a:pt x="17613" y="4128"/>
                      <a:pt x="17451" y="4041"/>
                    </a:cubicBezTo>
                    <a:lnTo>
                      <a:pt x="15578" y="3050"/>
                    </a:lnTo>
                    <a:lnTo>
                      <a:pt x="14379" y="1298"/>
                    </a:lnTo>
                    <a:cubicBezTo>
                      <a:pt x="14274" y="1144"/>
                      <a:pt x="14099" y="1054"/>
                      <a:pt x="13912" y="1054"/>
                    </a:cubicBezTo>
                    <a:lnTo>
                      <a:pt x="11798" y="1054"/>
                    </a:lnTo>
                    <a:lnTo>
                      <a:pt x="9928" y="66"/>
                    </a:lnTo>
                    <a:cubicBezTo>
                      <a:pt x="9846" y="22"/>
                      <a:pt x="9755" y="0"/>
                      <a:pt x="966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  <p:grpSp>
          <p:nvGrpSpPr>
            <p:cNvPr id="3276" name="Google Shape;3276;p37"/>
            <p:cNvGrpSpPr/>
            <p:nvPr/>
          </p:nvGrpSpPr>
          <p:grpSpPr>
            <a:xfrm>
              <a:off x="4824080" y="1377551"/>
              <a:ext cx="168931" cy="339253"/>
              <a:chOff x="3984950" y="3213600"/>
              <a:chExt cx="239925" cy="481825"/>
            </a:xfrm>
          </p:grpSpPr>
          <p:sp>
            <p:nvSpPr>
              <p:cNvPr id="3277" name="Google Shape;3277;p37"/>
              <p:cNvSpPr/>
              <p:nvPr/>
            </p:nvSpPr>
            <p:spPr>
              <a:xfrm>
                <a:off x="3984950" y="3213600"/>
                <a:ext cx="239925" cy="481825"/>
              </a:xfrm>
              <a:custGeom>
                <a:avLst/>
                <a:gdLst/>
                <a:ahLst/>
                <a:cxnLst/>
                <a:rect l="l" t="t" r="r" b="b"/>
                <a:pathLst>
                  <a:path w="9597" h="19273" extrusionOk="0">
                    <a:moveTo>
                      <a:pt x="4800" y="3355"/>
                    </a:moveTo>
                    <a:cubicBezTo>
                      <a:pt x="5110" y="3355"/>
                      <a:pt x="5363" y="3608"/>
                      <a:pt x="5363" y="3918"/>
                    </a:cubicBezTo>
                    <a:lnTo>
                      <a:pt x="5363" y="12121"/>
                    </a:lnTo>
                    <a:cubicBezTo>
                      <a:pt x="6556" y="12407"/>
                      <a:pt x="7345" y="13542"/>
                      <a:pt x="7203" y="14759"/>
                    </a:cubicBezTo>
                    <a:cubicBezTo>
                      <a:pt x="7059" y="15978"/>
                      <a:pt x="6026" y="16897"/>
                      <a:pt x="4800" y="16897"/>
                    </a:cubicBezTo>
                    <a:cubicBezTo>
                      <a:pt x="3571" y="16897"/>
                      <a:pt x="2539" y="15978"/>
                      <a:pt x="2394" y="14759"/>
                    </a:cubicBezTo>
                    <a:cubicBezTo>
                      <a:pt x="2253" y="13542"/>
                      <a:pt x="3042" y="12407"/>
                      <a:pt x="4234" y="12121"/>
                    </a:cubicBezTo>
                    <a:lnTo>
                      <a:pt x="4234" y="3918"/>
                    </a:lnTo>
                    <a:cubicBezTo>
                      <a:pt x="4234" y="3608"/>
                      <a:pt x="4487" y="3355"/>
                      <a:pt x="4800" y="3355"/>
                    </a:cubicBezTo>
                    <a:close/>
                    <a:moveTo>
                      <a:pt x="4800" y="1"/>
                    </a:moveTo>
                    <a:cubicBezTo>
                      <a:pt x="3219" y="1"/>
                      <a:pt x="1939" y="1281"/>
                      <a:pt x="1939" y="2861"/>
                    </a:cubicBezTo>
                    <a:lnTo>
                      <a:pt x="1939" y="10567"/>
                    </a:lnTo>
                    <a:cubicBezTo>
                      <a:pt x="723" y="11501"/>
                      <a:pt x="9" y="12943"/>
                      <a:pt x="0" y="14476"/>
                    </a:cubicBezTo>
                    <a:cubicBezTo>
                      <a:pt x="0" y="17123"/>
                      <a:pt x="2150" y="19273"/>
                      <a:pt x="4800" y="19273"/>
                    </a:cubicBezTo>
                    <a:cubicBezTo>
                      <a:pt x="7450" y="19273"/>
                      <a:pt x="9597" y="17123"/>
                      <a:pt x="9597" y="14476"/>
                    </a:cubicBezTo>
                    <a:cubicBezTo>
                      <a:pt x="9597" y="13651"/>
                      <a:pt x="9395" y="12844"/>
                      <a:pt x="9007" y="12118"/>
                    </a:cubicBezTo>
                    <a:cubicBezTo>
                      <a:pt x="8679" y="11510"/>
                      <a:pt x="8221" y="10980"/>
                      <a:pt x="7664" y="10567"/>
                    </a:cubicBezTo>
                    <a:lnTo>
                      <a:pt x="7661" y="2861"/>
                    </a:lnTo>
                    <a:cubicBezTo>
                      <a:pt x="7661" y="1281"/>
                      <a:pt x="6378" y="1"/>
                      <a:pt x="480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3278" name="Google Shape;3278;p37"/>
              <p:cNvSpPr/>
              <p:nvPr/>
            </p:nvSpPr>
            <p:spPr>
              <a:xfrm>
                <a:off x="4072650" y="3543175"/>
                <a:ext cx="64525" cy="64625"/>
              </a:xfrm>
              <a:custGeom>
                <a:avLst/>
                <a:gdLst/>
                <a:ahLst/>
                <a:cxnLst/>
                <a:rect l="l" t="t" r="r" b="b"/>
                <a:pathLst>
                  <a:path w="2581" h="2585" extrusionOk="0">
                    <a:moveTo>
                      <a:pt x="1292" y="1"/>
                    </a:moveTo>
                    <a:cubicBezTo>
                      <a:pt x="578" y="1"/>
                      <a:pt x="0" y="579"/>
                      <a:pt x="0" y="1293"/>
                    </a:cubicBezTo>
                    <a:cubicBezTo>
                      <a:pt x="0" y="2006"/>
                      <a:pt x="578" y="2585"/>
                      <a:pt x="1292" y="2585"/>
                    </a:cubicBezTo>
                    <a:cubicBezTo>
                      <a:pt x="2003" y="2585"/>
                      <a:pt x="2581" y="2006"/>
                      <a:pt x="2581" y="1293"/>
                    </a:cubicBezTo>
                    <a:cubicBezTo>
                      <a:pt x="2581" y="579"/>
                      <a:pt x="2003" y="1"/>
                      <a:pt x="129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3279" name="Google Shape;3279;p37"/>
          <p:cNvGrpSpPr/>
          <p:nvPr/>
        </p:nvGrpSpPr>
        <p:grpSpPr>
          <a:xfrm>
            <a:off x="4905225" y="3643029"/>
            <a:ext cx="168051" cy="365753"/>
            <a:chOff x="4584850" y="4399275"/>
            <a:chExt cx="225875" cy="481825"/>
          </a:xfrm>
        </p:grpSpPr>
        <p:sp>
          <p:nvSpPr>
            <p:cNvPr id="3280" name="Google Shape;3280;p37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81" name="Google Shape;3281;p37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282" name="Google Shape;3282;p37"/>
          <p:cNvGrpSpPr/>
          <p:nvPr/>
        </p:nvGrpSpPr>
        <p:grpSpPr>
          <a:xfrm>
            <a:off x="4853140" y="2238543"/>
            <a:ext cx="347244" cy="338339"/>
            <a:chOff x="2404875" y="3592725"/>
            <a:chExt cx="298525" cy="293825"/>
          </a:xfrm>
        </p:grpSpPr>
        <p:sp>
          <p:nvSpPr>
            <p:cNvPr id="3283" name="Google Shape;3283;p37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37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37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6" name="Google Shape;3286;p37"/>
          <p:cNvSpPr/>
          <p:nvPr/>
        </p:nvSpPr>
        <p:spPr>
          <a:xfrm rot="899981">
            <a:off x="315153" y="2006514"/>
            <a:ext cx="4270987" cy="1633449"/>
          </a:xfrm>
          <a:custGeom>
            <a:avLst/>
            <a:gdLst/>
            <a:ahLst/>
            <a:cxnLst/>
            <a:rect l="l" t="t" r="r" b="b"/>
            <a:pathLst>
              <a:path w="284711" h="100226" extrusionOk="0">
                <a:moveTo>
                  <a:pt x="87381" y="22211"/>
                </a:moveTo>
                <a:cubicBezTo>
                  <a:pt x="87413" y="21561"/>
                  <a:pt x="86893" y="21301"/>
                  <a:pt x="86048" y="20650"/>
                </a:cubicBezTo>
                <a:cubicBezTo>
                  <a:pt x="82763" y="18049"/>
                  <a:pt x="79901" y="17919"/>
                  <a:pt x="75674" y="19122"/>
                </a:cubicBezTo>
                <a:cubicBezTo>
                  <a:pt x="74633" y="18829"/>
                  <a:pt x="73560" y="18536"/>
                  <a:pt x="72520" y="18244"/>
                </a:cubicBezTo>
                <a:cubicBezTo>
                  <a:pt x="70471" y="18244"/>
                  <a:pt x="67967" y="18374"/>
                  <a:pt x="65918" y="18374"/>
                </a:cubicBezTo>
                <a:cubicBezTo>
                  <a:pt x="65235" y="17951"/>
                  <a:pt x="64097" y="18504"/>
                  <a:pt x="63609" y="18862"/>
                </a:cubicBezTo>
                <a:cubicBezTo>
                  <a:pt x="63056" y="19252"/>
                  <a:pt x="62861" y="18309"/>
                  <a:pt x="62373" y="18341"/>
                </a:cubicBezTo>
                <a:cubicBezTo>
                  <a:pt x="61300" y="18374"/>
                  <a:pt x="60975" y="18601"/>
                  <a:pt x="59999" y="17951"/>
                </a:cubicBezTo>
                <a:cubicBezTo>
                  <a:pt x="59056" y="17658"/>
                  <a:pt x="57691" y="17301"/>
                  <a:pt x="57756" y="18927"/>
                </a:cubicBezTo>
                <a:cubicBezTo>
                  <a:pt x="57203" y="19675"/>
                  <a:pt x="56943" y="20097"/>
                  <a:pt x="56390" y="20813"/>
                </a:cubicBezTo>
                <a:cubicBezTo>
                  <a:pt x="56162" y="20910"/>
                  <a:pt x="55934" y="21008"/>
                  <a:pt x="55707" y="21105"/>
                </a:cubicBezTo>
                <a:lnTo>
                  <a:pt x="55739" y="21171"/>
                </a:lnTo>
                <a:lnTo>
                  <a:pt x="55447" y="21236"/>
                </a:lnTo>
                <a:lnTo>
                  <a:pt x="55447" y="21236"/>
                </a:lnTo>
                <a:cubicBezTo>
                  <a:pt x="53463" y="22146"/>
                  <a:pt x="52325" y="23154"/>
                  <a:pt x="50374" y="23837"/>
                </a:cubicBezTo>
                <a:cubicBezTo>
                  <a:pt x="48260" y="24748"/>
                  <a:pt x="48325" y="30309"/>
                  <a:pt x="45918" y="28195"/>
                </a:cubicBezTo>
                <a:cubicBezTo>
                  <a:pt x="45431" y="27805"/>
                  <a:pt x="44715" y="28195"/>
                  <a:pt x="44260" y="29365"/>
                </a:cubicBezTo>
                <a:cubicBezTo>
                  <a:pt x="44065" y="29918"/>
                  <a:pt x="43870" y="30504"/>
                  <a:pt x="43675" y="31056"/>
                </a:cubicBezTo>
                <a:cubicBezTo>
                  <a:pt x="43219" y="31447"/>
                  <a:pt x="42797" y="31837"/>
                  <a:pt x="42374" y="32260"/>
                </a:cubicBezTo>
                <a:cubicBezTo>
                  <a:pt x="41788" y="32422"/>
                  <a:pt x="41203" y="32585"/>
                  <a:pt x="40618" y="32747"/>
                </a:cubicBezTo>
                <a:cubicBezTo>
                  <a:pt x="40032" y="32813"/>
                  <a:pt x="39447" y="32878"/>
                  <a:pt x="38862" y="32943"/>
                </a:cubicBezTo>
                <a:cubicBezTo>
                  <a:pt x="38309" y="32682"/>
                  <a:pt x="37756" y="32422"/>
                  <a:pt x="37203" y="32162"/>
                </a:cubicBezTo>
                <a:cubicBezTo>
                  <a:pt x="37236" y="32032"/>
                  <a:pt x="37268" y="31869"/>
                  <a:pt x="37301" y="31739"/>
                </a:cubicBezTo>
                <a:cubicBezTo>
                  <a:pt x="37138" y="31544"/>
                  <a:pt x="36976" y="31349"/>
                  <a:pt x="36813" y="31154"/>
                </a:cubicBezTo>
                <a:cubicBezTo>
                  <a:pt x="36130" y="31869"/>
                  <a:pt x="35447" y="32617"/>
                  <a:pt x="34797" y="33333"/>
                </a:cubicBezTo>
                <a:cubicBezTo>
                  <a:pt x="34341" y="33300"/>
                  <a:pt x="34146" y="32162"/>
                  <a:pt x="33106" y="32845"/>
                </a:cubicBezTo>
                <a:cubicBezTo>
                  <a:pt x="32000" y="33560"/>
                  <a:pt x="31252" y="33495"/>
                  <a:pt x="30244" y="33138"/>
                </a:cubicBezTo>
                <a:cubicBezTo>
                  <a:pt x="27350" y="32813"/>
                  <a:pt x="25984" y="33723"/>
                  <a:pt x="26244" y="35934"/>
                </a:cubicBezTo>
                <a:cubicBezTo>
                  <a:pt x="26081" y="35999"/>
                  <a:pt x="25919" y="36064"/>
                  <a:pt x="25756" y="36130"/>
                </a:cubicBezTo>
                <a:cubicBezTo>
                  <a:pt x="25496" y="36747"/>
                  <a:pt x="25626" y="37300"/>
                  <a:pt x="26342" y="37723"/>
                </a:cubicBezTo>
                <a:cubicBezTo>
                  <a:pt x="26147" y="38211"/>
                  <a:pt x="25496" y="38699"/>
                  <a:pt x="25724" y="39251"/>
                </a:cubicBezTo>
                <a:cubicBezTo>
                  <a:pt x="26016" y="39934"/>
                  <a:pt x="25073" y="40487"/>
                  <a:pt x="24586" y="40682"/>
                </a:cubicBezTo>
                <a:cubicBezTo>
                  <a:pt x="24293" y="40487"/>
                  <a:pt x="23252" y="40292"/>
                  <a:pt x="22960" y="40097"/>
                </a:cubicBezTo>
                <a:cubicBezTo>
                  <a:pt x="22212" y="40162"/>
                  <a:pt x="22179" y="40227"/>
                  <a:pt x="21431" y="40292"/>
                </a:cubicBezTo>
                <a:cubicBezTo>
                  <a:pt x="18830" y="40585"/>
                  <a:pt x="16293" y="42146"/>
                  <a:pt x="13919" y="44975"/>
                </a:cubicBezTo>
                <a:cubicBezTo>
                  <a:pt x="13269" y="45137"/>
                  <a:pt x="12586" y="45300"/>
                  <a:pt x="11935" y="45463"/>
                </a:cubicBezTo>
                <a:cubicBezTo>
                  <a:pt x="11968" y="44780"/>
                  <a:pt x="11968" y="44097"/>
                  <a:pt x="11968" y="43381"/>
                </a:cubicBezTo>
                <a:cubicBezTo>
                  <a:pt x="12456" y="42861"/>
                  <a:pt x="12976" y="42341"/>
                  <a:pt x="13464" y="41820"/>
                </a:cubicBezTo>
                <a:cubicBezTo>
                  <a:pt x="13139" y="39934"/>
                  <a:pt x="11805" y="39902"/>
                  <a:pt x="10309" y="40194"/>
                </a:cubicBezTo>
                <a:cubicBezTo>
                  <a:pt x="8781" y="40682"/>
                  <a:pt x="7188" y="40877"/>
                  <a:pt x="5854" y="42406"/>
                </a:cubicBezTo>
                <a:cubicBezTo>
                  <a:pt x="5106" y="43674"/>
                  <a:pt x="3838" y="43902"/>
                  <a:pt x="2115" y="43186"/>
                </a:cubicBezTo>
                <a:cubicBezTo>
                  <a:pt x="1" y="42308"/>
                  <a:pt x="196" y="41528"/>
                  <a:pt x="1106" y="40780"/>
                </a:cubicBezTo>
                <a:cubicBezTo>
                  <a:pt x="1367" y="40910"/>
                  <a:pt x="1659" y="41040"/>
                  <a:pt x="1952" y="41170"/>
                </a:cubicBezTo>
                <a:cubicBezTo>
                  <a:pt x="2797" y="41560"/>
                  <a:pt x="3708" y="41560"/>
                  <a:pt x="4781" y="40747"/>
                </a:cubicBezTo>
                <a:cubicBezTo>
                  <a:pt x="6472" y="39479"/>
                  <a:pt x="8521" y="38764"/>
                  <a:pt x="10570" y="38081"/>
                </a:cubicBezTo>
                <a:cubicBezTo>
                  <a:pt x="11513" y="37463"/>
                  <a:pt x="12423" y="36325"/>
                  <a:pt x="12618" y="37398"/>
                </a:cubicBezTo>
                <a:cubicBezTo>
                  <a:pt x="13074" y="37560"/>
                  <a:pt x="13529" y="37755"/>
                  <a:pt x="13984" y="37918"/>
                </a:cubicBezTo>
                <a:cubicBezTo>
                  <a:pt x="14309" y="37723"/>
                  <a:pt x="14635" y="37495"/>
                  <a:pt x="14960" y="37268"/>
                </a:cubicBezTo>
                <a:cubicBezTo>
                  <a:pt x="15350" y="37365"/>
                  <a:pt x="15740" y="37463"/>
                  <a:pt x="16130" y="37560"/>
                </a:cubicBezTo>
                <a:cubicBezTo>
                  <a:pt x="16261" y="37755"/>
                  <a:pt x="16423" y="37951"/>
                  <a:pt x="16553" y="38146"/>
                </a:cubicBezTo>
                <a:cubicBezTo>
                  <a:pt x="16748" y="38243"/>
                  <a:pt x="16943" y="38308"/>
                  <a:pt x="17139" y="38406"/>
                </a:cubicBezTo>
                <a:cubicBezTo>
                  <a:pt x="17464" y="38243"/>
                  <a:pt x="17789" y="38048"/>
                  <a:pt x="18082" y="37886"/>
                </a:cubicBezTo>
                <a:cubicBezTo>
                  <a:pt x="18212" y="37398"/>
                  <a:pt x="18309" y="36943"/>
                  <a:pt x="18407" y="36455"/>
                </a:cubicBezTo>
                <a:cubicBezTo>
                  <a:pt x="17334" y="37495"/>
                  <a:pt x="17496" y="37690"/>
                  <a:pt x="17301" y="36260"/>
                </a:cubicBezTo>
                <a:cubicBezTo>
                  <a:pt x="17106" y="36032"/>
                  <a:pt x="16943" y="35804"/>
                  <a:pt x="16781" y="35609"/>
                </a:cubicBezTo>
                <a:cubicBezTo>
                  <a:pt x="15773" y="35772"/>
                  <a:pt x="16196" y="35447"/>
                  <a:pt x="16488" y="34406"/>
                </a:cubicBezTo>
                <a:cubicBezTo>
                  <a:pt x="16033" y="34406"/>
                  <a:pt x="15545" y="34373"/>
                  <a:pt x="15057" y="34341"/>
                </a:cubicBezTo>
                <a:cubicBezTo>
                  <a:pt x="14927" y="33658"/>
                  <a:pt x="14765" y="32975"/>
                  <a:pt x="14635" y="32292"/>
                </a:cubicBezTo>
                <a:cubicBezTo>
                  <a:pt x="13822" y="31577"/>
                  <a:pt x="15090" y="29073"/>
                  <a:pt x="15383" y="28130"/>
                </a:cubicBezTo>
                <a:cubicBezTo>
                  <a:pt x="16358" y="27057"/>
                  <a:pt x="17334" y="25951"/>
                  <a:pt x="18309" y="24878"/>
                </a:cubicBezTo>
                <a:cubicBezTo>
                  <a:pt x="17626" y="24195"/>
                  <a:pt x="17854" y="24390"/>
                  <a:pt x="18797" y="24390"/>
                </a:cubicBezTo>
                <a:cubicBezTo>
                  <a:pt x="20163" y="24000"/>
                  <a:pt x="19870" y="23837"/>
                  <a:pt x="20065" y="23057"/>
                </a:cubicBezTo>
                <a:cubicBezTo>
                  <a:pt x="19513" y="22179"/>
                  <a:pt x="20260" y="21756"/>
                  <a:pt x="21399" y="21593"/>
                </a:cubicBezTo>
                <a:cubicBezTo>
                  <a:pt x="21496" y="21658"/>
                  <a:pt x="21626" y="21756"/>
                  <a:pt x="21724" y="21853"/>
                </a:cubicBezTo>
                <a:cubicBezTo>
                  <a:pt x="22830" y="20520"/>
                  <a:pt x="22960" y="19122"/>
                  <a:pt x="24748" y="19805"/>
                </a:cubicBezTo>
                <a:cubicBezTo>
                  <a:pt x="25301" y="18601"/>
                  <a:pt x="25301" y="19154"/>
                  <a:pt x="26049" y="18927"/>
                </a:cubicBezTo>
                <a:cubicBezTo>
                  <a:pt x="26472" y="18309"/>
                  <a:pt x="26407" y="17984"/>
                  <a:pt x="27057" y="18211"/>
                </a:cubicBezTo>
                <a:cubicBezTo>
                  <a:pt x="27610" y="17886"/>
                  <a:pt x="27805" y="17821"/>
                  <a:pt x="28520" y="17528"/>
                </a:cubicBezTo>
                <a:cubicBezTo>
                  <a:pt x="28748" y="15675"/>
                  <a:pt x="28781" y="16488"/>
                  <a:pt x="30829" y="16650"/>
                </a:cubicBezTo>
                <a:cubicBezTo>
                  <a:pt x="31024" y="15707"/>
                  <a:pt x="32163" y="16000"/>
                  <a:pt x="32911" y="15805"/>
                </a:cubicBezTo>
                <a:cubicBezTo>
                  <a:pt x="33106" y="15545"/>
                  <a:pt x="33301" y="15284"/>
                  <a:pt x="33496" y="15024"/>
                </a:cubicBezTo>
                <a:cubicBezTo>
                  <a:pt x="33821" y="15219"/>
                  <a:pt x="34146" y="15382"/>
                  <a:pt x="34472" y="15577"/>
                </a:cubicBezTo>
                <a:cubicBezTo>
                  <a:pt x="34667" y="15512"/>
                  <a:pt x="34894" y="15415"/>
                  <a:pt x="35089" y="15350"/>
                </a:cubicBezTo>
                <a:cubicBezTo>
                  <a:pt x="35089" y="14439"/>
                  <a:pt x="34959" y="14634"/>
                  <a:pt x="35740" y="14179"/>
                </a:cubicBezTo>
                <a:cubicBezTo>
                  <a:pt x="36098" y="14309"/>
                  <a:pt x="36488" y="14439"/>
                  <a:pt x="36845" y="14602"/>
                </a:cubicBezTo>
                <a:cubicBezTo>
                  <a:pt x="37073" y="14179"/>
                  <a:pt x="37301" y="13756"/>
                  <a:pt x="37496" y="13366"/>
                </a:cubicBezTo>
                <a:cubicBezTo>
                  <a:pt x="37691" y="13333"/>
                  <a:pt x="37886" y="13268"/>
                  <a:pt x="38081" y="13236"/>
                </a:cubicBezTo>
                <a:cubicBezTo>
                  <a:pt x="38179" y="13398"/>
                  <a:pt x="38309" y="13561"/>
                  <a:pt x="38406" y="13724"/>
                </a:cubicBezTo>
                <a:cubicBezTo>
                  <a:pt x="38829" y="13561"/>
                  <a:pt x="39252" y="13398"/>
                  <a:pt x="39675" y="13236"/>
                </a:cubicBezTo>
                <a:cubicBezTo>
                  <a:pt x="39772" y="13041"/>
                  <a:pt x="39870" y="12846"/>
                  <a:pt x="39935" y="12650"/>
                </a:cubicBezTo>
                <a:cubicBezTo>
                  <a:pt x="39317" y="11902"/>
                  <a:pt x="40455" y="11155"/>
                  <a:pt x="40162" y="12163"/>
                </a:cubicBezTo>
                <a:cubicBezTo>
                  <a:pt x="40553" y="12390"/>
                  <a:pt x="40943" y="12618"/>
                  <a:pt x="41333" y="12878"/>
                </a:cubicBezTo>
                <a:cubicBezTo>
                  <a:pt x="41658" y="12780"/>
                  <a:pt x="41984" y="12715"/>
                  <a:pt x="42309" y="12650"/>
                </a:cubicBezTo>
                <a:cubicBezTo>
                  <a:pt x="42406" y="12195"/>
                  <a:pt x="42504" y="11740"/>
                  <a:pt x="42601" y="11285"/>
                </a:cubicBezTo>
                <a:cubicBezTo>
                  <a:pt x="43479" y="10764"/>
                  <a:pt x="44325" y="10244"/>
                  <a:pt x="45170" y="9724"/>
                </a:cubicBezTo>
                <a:cubicBezTo>
                  <a:pt x="45626" y="9626"/>
                  <a:pt x="46049" y="9561"/>
                  <a:pt x="46504" y="9463"/>
                </a:cubicBezTo>
                <a:cubicBezTo>
                  <a:pt x="46829" y="9626"/>
                  <a:pt x="47154" y="9821"/>
                  <a:pt x="47479" y="9984"/>
                </a:cubicBezTo>
                <a:cubicBezTo>
                  <a:pt x="47252" y="10081"/>
                  <a:pt x="47024" y="10146"/>
                  <a:pt x="46829" y="10211"/>
                </a:cubicBezTo>
                <a:cubicBezTo>
                  <a:pt x="46796" y="10537"/>
                  <a:pt x="46764" y="10862"/>
                  <a:pt x="46731" y="11187"/>
                </a:cubicBezTo>
                <a:cubicBezTo>
                  <a:pt x="47122" y="11350"/>
                  <a:pt x="47544" y="11480"/>
                  <a:pt x="47935" y="11610"/>
                </a:cubicBezTo>
                <a:cubicBezTo>
                  <a:pt x="48097" y="11350"/>
                  <a:pt x="48227" y="11057"/>
                  <a:pt x="48357" y="10764"/>
                </a:cubicBezTo>
                <a:cubicBezTo>
                  <a:pt x="48195" y="10699"/>
                  <a:pt x="48000" y="10634"/>
                  <a:pt x="47837" y="10602"/>
                </a:cubicBezTo>
                <a:cubicBezTo>
                  <a:pt x="47870" y="10407"/>
                  <a:pt x="47870" y="10211"/>
                  <a:pt x="47902" y="9984"/>
                </a:cubicBezTo>
                <a:cubicBezTo>
                  <a:pt x="48065" y="9756"/>
                  <a:pt x="48260" y="9529"/>
                  <a:pt x="48422" y="9301"/>
                </a:cubicBezTo>
                <a:cubicBezTo>
                  <a:pt x="48487" y="9398"/>
                  <a:pt x="48553" y="9463"/>
                  <a:pt x="48650" y="9561"/>
                </a:cubicBezTo>
                <a:cubicBezTo>
                  <a:pt x="49821" y="9333"/>
                  <a:pt x="50992" y="9106"/>
                  <a:pt x="52162" y="8846"/>
                </a:cubicBezTo>
                <a:cubicBezTo>
                  <a:pt x="52162" y="9106"/>
                  <a:pt x="52195" y="9333"/>
                  <a:pt x="52195" y="9561"/>
                </a:cubicBezTo>
                <a:cubicBezTo>
                  <a:pt x="52065" y="9496"/>
                  <a:pt x="51935" y="9431"/>
                  <a:pt x="51772" y="9333"/>
                </a:cubicBezTo>
                <a:cubicBezTo>
                  <a:pt x="51577" y="9561"/>
                  <a:pt x="51382" y="9756"/>
                  <a:pt x="51187" y="9951"/>
                </a:cubicBezTo>
                <a:cubicBezTo>
                  <a:pt x="51382" y="10114"/>
                  <a:pt x="51544" y="10309"/>
                  <a:pt x="51739" y="10472"/>
                </a:cubicBezTo>
                <a:lnTo>
                  <a:pt x="52520" y="10439"/>
                </a:lnTo>
                <a:lnTo>
                  <a:pt x="52748" y="10309"/>
                </a:lnTo>
                <a:lnTo>
                  <a:pt x="52780" y="10342"/>
                </a:lnTo>
                <a:lnTo>
                  <a:pt x="53951" y="9398"/>
                </a:lnTo>
                <a:cubicBezTo>
                  <a:pt x="53723" y="9236"/>
                  <a:pt x="53463" y="9041"/>
                  <a:pt x="53235" y="8846"/>
                </a:cubicBezTo>
                <a:cubicBezTo>
                  <a:pt x="54764" y="8748"/>
                  <a:pt x="56260" y="8650"/>
                  <a:pt x="57788" y="8553"/>
                </a:cubicBezTo>
                <a:cubicBezTo>
                  <a:pt x="57886" y="8618"/>
                  <a:pt x="57951" y="8683"/>
                  <a:pt x="58016" y="8748"/>
                </a:cubicBezTo>
                <a:cubicBezTo>
                  <a:pt x="57918" y="8976"/>
                  <a:pt x="57788" y="9236"/>
                  <a:pt x="57691" y="9463"/>
                </a:cubicBezTo>
                <a:cubicBezTo>
                  <a:pt x="57821" y="9561"/>
                  <a:pt x="57951" y="9626"/>
                  <a:pt x="58081" y="9724"/>
                </a:cubicBezTo>
                <a:cubicBezTo>
                  <a:pt x="58211" y="9463"/>
                  <a:pt x="58341" y="9171"/>
                  <a:pt x="58504" y="8911"/>
                </a:cubicBezTo>
                <a:cubicBezTo>
                  <a:pt x="58341" y="8748"/>
                  <a:pt x="58178" y="8585"/>
                  <a:pt x="58016" y="8423"/>
                </a:cubicBezTo>
                <a:cubicBezTo>
                  <a:pt x="58829" y="8358"/>
                  <a:pt x="59642" y="8293"/>
                  <a:pt x="60455" y="8228"/>
                </a:cubicBezTo>
                <a:cubicBezTo>
                  <a:pt x="61398" y="8163"/>
                  <a:pt x="62276" y="8065"/>
                  <a:pt x="63154" y="7740"/>
                </a:cubicBezTo>
                <a:lnTo>
                  <a:pt x="63154" y="7707"/>
                </a:lnTo>
                <a:lnTo>
                  <a:pt x="63154" y="7610"/>
                </a:lnTo>
                <a:lnTo>
                  <a:pt x="63251" y="7545"/>
                </a:lnTo>
                <a:cubicBezTo>
                  <a:pt x="64455" y="6992"/>
                  <a:pt x="64552" y="6894"/>
                  <a:pt x="64682" y="6699"/>
                </a:cubicBezTo>
                <a:cubicBezTo>
                  <a:pt x="64747" y="6634"/>
                  <a:pt x="64812" y="6537"/>
                  <a:pt x="64942" y="6407"/>
                </a:cubicBezTo>
                <a:cubicBezTo>
                  <a:pt x="65073" y="6277"/>
                  <a:pt x="65268" y="6342"/>
                  <a:pt x="65495" y="6439"/>
                </a:cubicBezTo>
                <a:cubicBezTo>
                  <a:pt x="65658" y="6504"/>
                  <a:pt x="65853" y="6569"/>
                  <a:pt x="65886" y="6504"/>
                </a:cubicBezTo>
                <a:cubicBezTo>
                  <a:pt x="66016" y="6244"/>
                  <a:pt x="66503" y="5724"/>
                  <a:pt x="66991" y="5301"/>
                </a:cubicBezTo>
                <a:cubicBezTo>
                  <a:pt x="67479" y="4878"/>
                  <a:pt x="67999" y="4488"/>
                  <a:pt x="68194" y="4488"/>
                </a:cubicBezTo>
                <a:cubicBezTo>
                  <a:pt x="68259" y="4455"/>
                  <a:pt x="68422" y="4455"/>
                  <a:pt x="68617" y="4390"/>
                </a:cubicBezTo>
                <a:cubicBezTo>
                  <a:pt x="69398" y="4260"/>
                  <a:pt x="70861" y="4033"/>
                  <a:pt x="71902" y="4195"/>
                </a:cubicBezTo>
                <a:cubicBezTo>
                  <a:pt x="72097" y="4228"/>
                  <a:pt x="72259" y="4260"/>
                  <a:pt x="72422" y="4293"/>
                </a:cubicBezTo>
                <a:lnTo>
                  <a:pt x="72617" y="4260"/>
                </a:lnTo>
                <a:cubicBezTo>
                  <a:pt x="74438" y="4130"/>
                  <a:pt x="76259" y="4000"/>
                  <a:pt x="78048" y="3870"/>
                </a:cubicBezTo>
                <a:cubicBezTo>
                  <a:pt x="78568" y="4130"/>
                  <a:pt x="79088" y="4390"/>
                  <a:pt x="79609" y="4651"/>
                </a:cubicBezTo>
                <a:cubicBezTo>
                  <a:pt x="81235" y="4781"/>
                  <a:pt x="82861" y="4878"/>
                  <a:pt x="84519" y="5008"/>
                </a:cubicBezTo>
                <a:cubicBezTo>
                  <a:pt x="84909" y="4846"/>
                  <a:pt x="85592" y="4781"/>
                  <a:pt x="85983" y="4618"/>
                </a:cubicBezTo>
                <a:cubicBezTo>
                  <a:pt x="86926" y="5041"/>
                  <a:pt x="87739" y="4943"/>
                  <a:pt x="88877" y="4813"/>
                </a:cubicBezTo>
                <a:lnTo>
                  <a:pt x="89852" y="5529"/>
                </a:lnTo>
                <a:lnTo>
                  <a:pt x="90275" y="5821"/>
                </a:lnTo>
                <a:cubicBezTo>
                  <a:pt x="90308" y="5854"/>
                  <a:pt x="90373" y="5854"/>
                  <a:pt x="90438" y="5886"/>
                </a:cubicBezTo>
                <a:lnTo>
                  <a:pt x="90438" y="5984"/>
                </a:lnTo>
                <a:lnTo>
                  <a:pt x="90470" y="5984"/>
                </a:lnTo>
                <a:cubicBezTo>
                  <a:pt x="90503" y="6309"/>
                  <a:pt x="90503" y="6602"/>
                  <a:pt x="90535" y="6927"/>
                </a:cubicBezTo>
                <a:cubicBezTo>
                  <a:pt x="90113" y="7220"/>
                  <a:pt x="89722" y="7512"/>
                  <a:pt x="89300" y="7838"/>
                </a:cubicBezTo>
                <a:cubicBezTo>
                  <a:pt x="89787" y="8130"/>
                  <a:pt x="90275" y="8423"/>
                  <a:pt x="90731" y="8716"/>
                </a:cubicBezTo>
                <a:cubicBezTo>
                  <a:pt x="91153" y="8000"/>
                  <a:pt x="91543" y="7317"/>
                  <a:pt x="91966" y="6634"/>
                </a:cubicBezTo>
                <a:cubicBezTo>
                  <a:pt x="92096" y="6699"/>
                  <a:pt x="92226" y="6764"/>
                  <a:pt x="92324" y="6797"/>
                </a:cubicBezTo>
                <a:cubicBezTo>
                  <a:pt x="93657" y="6277"/>
                  <a:pt x="94991" y="5756"/>
                  <a:pt x="96324" y="5236"/>
                </a:cubicBezTo>
                <a:cubicBezTo>
                  <a:pt x="96356" y="5431"/>
                  <a:pt x="97299" y="5268"/>
                  <a:pt x="97039" y="5724"/>
                </a:cubicBezTo>
                <a:cubicBezTo>
                  <a:pt x="97950" y="6569"/>
                  <a:pt x="98828" y="7382"/>
                  <a:pt x="99738" y="8228"/>
                </a:cubicBezTo>
                <a:cubicBezTo>
                  <a:pt x="100259" y="8260"/>
                  <a:pt x="100747" y="8293"/>
                  <a:pt x="101234" y="8325"/>
                </a:cubicBezTo>
                <a:cubicBezTo>
                  <a:pt x="101202" y="8390"/>
                  <a:pt x="101137" y="8455"/>
                  <a:pt x="101072" y="8553"/>
                </a:cubicBezTo>
                <a:cubicBezTo>
                  <a:pt x="101494" y="8000"/>
                  <a:pt x="101917" y="7480"/>
                  <a:pt x="102373" y="6959"/>
                </a:cubicBezTo>
                <a:cubicBezTo>
                  <a:pt x="102698" y="7025"/>
                  <a:pt x="103023" y="7090"/>
                  <a:pt x="103381" y="7122"/>
                </a:cubicBezTo>
                <a:cubicBezTo>
                  <a:pt x="103836" y="6959"/>
                  <a:pt x="104324" y="6797"/>
                  <a:pt x="104812" y="6634"/>
                </a:cubicBezTo>
                <a:cubicBezTo>
                  <a:pt x="105072" y="7772"/>
                  <a:pt x="105267" y="8098"/>
                  <a:pt x="107153" y="7610"/>
                </a:cubicBezTo>
                <a:cubicBezTo>
                  <a:pt x="107803" y="6927"/>
                  <a:pt x="108746" y="6992"/>
                  <a:pt x="109754" y="7285"/>
                </a:cubicBezTo>
                <a:cubicBezTo>
                  <a:pt x="110177" y="7252"/>
                  <a:pt x="110405" y="6537"/>
                  <a:pt x="110828" y="6504"/>
                </a:cubicBezTo>
                <a:cubicBezTo>
                  <a:pt x="111413" y="6439"/>
                  <a:pt x="112161" y="7025"/>
                  <a:pt x="112746" y="6959"/>
                </a:cubicBezTo>
                <a:cubicBezTo>
                  <a:pt x="113559" y="6277"/>
                  <a:pt x="113689" y="6504"/>
                  <a:pt x="114307" y="4911"/>
                </a:cubicBezTo>
                <a:cubicBezTo>
                  <a:pt x="115283" y="4618"/>
                  <a:pt x="114990" y="4781"/>
                  <a:pt x="115055" y="5951"/>
                </a:cubicBezTo>
                <a:cubicBezTo>
                  <a:pt x="114763" y="6146"/>
                  <a:pt x="114470" y="6374"/>
                  <a:pt x="114177" y="6602"/>
                </a:cubicBezTo>
                <a:cubicBezTo>
                  <a:pt x="114763" y="7090"/>
                  <a:pt x="115348" y="7610"/>
                  <a:pt x="115966" y="8098"/>
                </a:cubicBezTo>
                <a:lnTo>
                  <a:pt x="116226" y="8650"/>
                </a:lnTo>
                <a:lnTo>
                  <a:pt x="116584" y="9366"/>
                </a:lnTo>
                <a:cubicBezTo>
                  <a:pt x="117006" y="9431"/>
                  <a:pt x="117397" y="9496"/>
                  <a:pt x="117819" y="9561"/>
                </a:cubicBezTo>
                <a:cubicBezTo>
                  <a:pt x="118567" y="10049"/>
                  <a:pt x="119348" y="10537"/>
                  <a:pt x="120096" y="11024"/>
                </a:cubicBezTo>
                <a:lnTo>
                  <a:pt x="121852" y="10764"/>
                </a:lnTo>
                <a:cubicBezTo>
                  <a:pt x="122275" y="11089"/>
                  <a:pt x="122697" y="11415"/>
                  <a:pt x="123088" y="11740"/>
                </a:cubicBezTo>
                <a:cubicBezTo>
                  <a:pt x="123673" y="11772"/>
                  <a:pt x="124226" y="11805"/>
                  <a:pt x="124811" y="11837"/>
                </a:cubicBezTo>
                <a:cubicBezTo>
                  <a:pt x="125461" y="11610"/>
                  <a:pt x="126144" y="11382"/>
                  <a:pt x="126827" y="11122"/>
                </a:cubicBezTo>
                <a:cubicBezTo>
                  <a:pt x="126795" y="10862"/>
                  <a:pt x="126762" y="10569"/>
                  <a:pt x="126730" y="10276"/>
                </a:cubicBezTo>
                <a:cubicBezTo>
                  <a:pt x="126470" y="10114"/>
                  <a:pt x="126242" y="9951"/>
                  <a:pt x="126014" y="9789"/>
                </a:cubicBezTo>
                <a:cubicBezTo>
                  <a:pt x="126047" y="9463"/>
                  <a:pt x="126079" y="9138"/>
                  <a:pt x="126144" y="8813"/>
                </a:cubicBezTo>
                <a:cubicBezTo>
                  <a:pt x="126437" y="9106"/>
                  <a:pt x="126730" y="9398"/>
                  <a:pt x="127022" y="9659"/>
                </a:cubicBezTo>
                <a:cubicBezTo>
                  <a:pt x="127022" y="9854"/>
                  <a:pt x="126990" y="10049"/>
                  <a:pt x="126990" y="10211"/>
                </a:cubicBezTo>
                <a:cubicBezTo>
                  <a:pt x="127152" y="10342"/>
                  <a:pt x="127348" y="10472"/>
                  <a:pt x="127510" y="10602"/>
                </a:cubicBezTo>
                <a:cubicBezTo>
                  <a:pt x="127933" y="10732"/>
                  <a:pt x="128356" y="10862"/>
                  <a:pt x="128778" y="10959"/>
                </a:cubicBezTo>
                <a:cubicBezTo>
                  <a:pt x="129299" y="10959"/>
                  <a:pt x="129819" y="10927"/>
                  <a:pt x="130339" y="10927"/>
                </a:cubicBezTo>
                <a:cubicBezTo>
                  <a:pt x="130404" y="11122"/>
                  <a:pt x="130437" y="11317"/>
                  <a:pt x="130502" y="11512"/>
                </a:cubicBezTo>
                <a:cubicBezTo>
                  <a:pt x="130827" y="12000"/>
                  <a:pt x="131152" y="12488"/>
                  <a:pt x="131445" y="12976"/>
                </a:cubicBezTo>
                <a:cubicBezTo>
                  <a:pt x="131738" y="12943"/>
                  <a:pt x="131998" y="12943"/>
                  <a:pt x="132258" y="12911"/>
                </a:cubicBezTo>
                <a:cubicBezTo>
                  <a:pt x="132713" y="13236"/>
                  <a:pt x="133136" y="13561"/>
                  <a:pt x="133591" y="13886"/>
                </a:cubicBezTo>
                <a:cubicBezTo>
                  <a:pt x="133786" y="13659"/>
                  <a:pt x="133982" y="13398"/>
                  <a:pt x="134177" y="13138"/>
                </a:cubicBezTo>
                <a:cubicBezTo>
                  <a:pt x="134307" y="13106"/>
                  <a:pt x="134469" y="13073"/>
                  <a:pt x="134599" y="13041"/>
                </a:cubicBezTo>
                <a:lnTo>
                  <a:pt x="135087" y="12163"/>
                </a:lnTo>
                <a:cubicBezTo>
                  <a:pt x="134860" y="11967"/>
                  <a:pt x="134665" y="11772"/>
                  <a:pt x="134437" y="11577"/>
                </a:cubicBezTo>
                <a:cubicBezTo>
                  <a:pt x="134534" y="11187"/>
                  <a:pt x="134632" y="10764"/>
                  <a:pt x="134697" y="10374"/>
                </a:cubicBezTo>
                <a:cubicBezTo>
                  <a:pt x="134827" y="10634"/>
                  <a:pt x="134925" y="10894"/>
                  <a:pt x="135022" y="11122"/>
                </a:cubicBezTo>
                <a:cubicBezTo>
                  <a:pt x="135217" y="11155"/>
                  <a:pt x="135380" y="11187"/>
                  <a:pt x="135575" y="11187"/>
                </a:cubicBezTo>
                <a:cubicBezTo>
                  <a:pt x="135510" y="11837"/>
                  <a:pt x="135445" y="12455"/>
                  <a:pt x="135412" y="13073"/>
                </a:cubicBezTo>
                <a:cubicBezTo>
                  <a:pt x="135185" y="13236"/>
                  <a:pt x="134957" y="13366"/>
                  <a:pt x="134697" y="13528"/>
                </a:cubicBezTo>
                <a:cubicBezTo>
                  <a:pt x="134665" y="13951"/>
                  <a:pt x="134632" y="14374"/>
                  <a:pt x="134599" y="14829"/>
                </a:cubicBezTo>
                <a:lnTo>
                  <a:pt x="136258" y="14829"/>
                </a:lnTo>
                <a:cubicBezTo>
                  <a:pt x="137006" y="15480"/>
                  <a:pt x="137786" y="16163"/>
                  <a:pt x="138534" y="16813"/>
                </a:cubicBezTo>
                <a:cubicBezTo>
                  <a:pt x="138827" y="16520"/>
                  <a:pt x="139087" y="16195"/>
                  <a:pt x="139347" y="15902"/>
                </a:cubicBezTo>
                <a:cubicBezTo>
                  <a:pt x="139608" y="15967"/>
                  <a:pt x="139835" y="16000"/>
                  <a:pt x="140095" y="16065"/>
                </a:cubicBezTo>
                <a:cubicBezTo>
                  <a:pt x="140388" y="17041"/>
                  <a:pt x="140713" y="18049"/>
                  <a:pt x="141006" y="19024"/>
                </a:cubicBezTo>
                <a:cubicBezTo>
                  <a:pt x="141981" y="20390"/>
                  <a:pt x="142957" y="21756"/>
                  <a:pt x="143933" y="23089"/>
                </a:cubicBezTo>
                <a:cubicBezTo>
                  <a:pt x="143998" y="22927"/>
                  <a:pt x="144063" y="22764"/>
                  <a:pt x="144160" y="22601"/>
                </a:cubicBezTo>
                <a:lnTo>
                  <a:pt x="146111" y="24650"/>
                </a:lnTo>
                <a:lnTo>
                  <a:pt x="146144" y="24585"/>
                </a:lnTo>
                <a:lnTo>
                  <a:pt x="146372" y="24813"/>
                </a:lnTo>
                <a:lnTo>
                  <a:pt x="146372" y="24910"/>
                </a:lnTo>
                <a:lnTo>
                  <a:pt x="147607" y="26113"/>
                </a:lnTo>
                <a:cubicBezTo>
                  <a:pt x="148941" y="26211"/>
                  <a:pt x="149819" y="26601"/>
                  <a:pt x="150372" y="27252"/>
                </a:cubicBezTo>
                <a:lnTo>
                  <a:pt x="151217" y="26764"/>
                </a:lnTo>
                <a:cubicBezTo>
                  <a:pt x="151705" y="27024"/>
                  <a:pt x="152193" y="27252"/>
                  <a:pt x="152680" y="27479"/>
                </a:cubicBezTo>
                <a:cubicBezTo>
                  <a:pt x="153071" y="27219"/>
                  <a:pt x="153493" y="26926"/>
                  <a:pt x="153884" y="26666"/>
                </a:cubicBezTo>
                <a:cubicBezTo>
                  <a:pt x="154404" y="26926"/>
                  <a:pt x="154892" y="27187"/>
                  <a:pt x="155380" y="27414"/>
                </a:cubicBezTo>
                <a:cubicBezTo>
                  <a:pt x="155640" y="27057"/>
                  <a:pt x="155672" y="26861"/>
                  <a:pt x="155932" y="26504"/>
                </a:cubicBezTo>
                <a:cubicBezTo>
                  <a:pt x="156420" y="26634"/>
                  <a:pt x="157038" y="26731"/>
                  <a:pt x="157591" y="26829"/>
                </a:cubicBezTo>
                <a:lnTo>
                  <a:pt x="157591" y="26731"/>
                </a:lnTo>
                <a:lnTo>
                  <a:pt x="157916" y="26764"/>
                </a:lnTo>
                <a:lnTo>
                  <a:pt x="157916" y="26894"/>
                </a:lnTo>
                <a:cubicBezTo>
                  <a:pt x="158144" y="26926"/>
                  <a:pt x="158371" y="26992"/>
                  <a:pt x="158599" y="27057"/>
                </a:cubicBezTo>
                <a:cubicBezTo>
                  <a:pt x="158859" y="26861"/>
                  <a:pt x="159119" y="26699"/>
                  <a:pt x="159379" y="26504"/>
                </a:cubicBezTo>
                <a:cubicBezTo>
                  <a:pt x="160485" y="27252"/>
                  <a:pt x="161591" y="27382"/>
                  <a:pt x="162696" y="26926"/>
                </a:cubicBezTo>
                <a:cubicBezTo>
                  <a:pt x="162664" y="27414"/>
                  <a:pt x="162664" y="27870"/>
                  <a:pt x="162631" y="28357"/>
                </a:cubicBezTo>
                <a:cubicBezTo>
                  <a:pt x="162892" y="28650"/>
                  <a:pt x="163184" y="28910"/>
                  <a:pt x="163444" y="29203"/>
                </a:cubicBezTo>
                <a:cubicBezTo>
                  <a:pt x="163770" y="29235"/>
                  <a:pt x="164127" y="29300"/>
                  <a:pt x="164453" y="29333"/>
                </a:cubicBezTo>
                <a:cubicBezTo>
                  <a:pt x="164387" y="29105"/>
                  <a:pt x="164322" y="28878"/>
                  <a:pt x="164225" y="28683"/>
                </a:cubicBezTo>
                <a:cubicBezTo>
                  <a:pt x="164485" y="28520"/>
                  <a:pt x="164745" y="28390"/>
                  <a:pt x="164973" y="28227"/>
                </a:cubicBezTo>
                <a:cubicBezTo>
                  <a:pt x="164810" y="27870"/>
                  <a:pt x="164615" y="27512"/>
                  <a:pt x="164453" y="27154"/>
                </a:cubicBezTo>
                <a:cubicBezTo>
                  <a:pt x="164973" y="27317"/>
                  <a:pt x="165526" y="27479"/>
                  <a:pt x="166046" y="27642"/>
                </a:cubicBezTo>
                <a:cubicBezTo>
                  <a:pt x="166111" y="27837"/>
                  <a:pt x="166144" y="28000"/>
                  <a:pt x="166209" y="28195"/>
                </a:cubicBezTo>
                <a:cubicBezTo>
                  <a:pt x="167054" y="28520"/>
                  <a:pt x="167900" y="28878"/>
                  <a:pt x="168778" y="29203"/>
                </a:cubicBezTo>
                <a:cubicBezTo>
                  <a:pt x="169135" y="29723"/>
                  <a:pt x="169493" y="30211"/>
                  <a:pt x="169818" y="30731"/>
                </a:cubicBezTo>
                <a:cubicBezTo>
                  <a:pt x="170599" y="30796"/>
                  <a:pt x="171412" y="30861"/>
                  <a:pt x="172192" y="30959"/>
                </a:cubicBezTo>
                <a:cubicBezTo>
                  <a:pt x="172810" y="31479"/>
                  <a:pt x="173460" y="32000"/>
                  <a:pt x="174111" y="32520"/>
                </a:cubicBezTo>
                <a:cubicBezTo>
                  <a:pt x="174143" y="32780"/>
                  <a:pt x="174208" y="33008"/>
                  <a:pt x="174241" y="33268"/>
                </a:cubicBezTo>
                <a:cubicBezTo>
                  <a:pt x="174404" y="33170"/>
                  <a:pt x="174566" y="33105"/>
                  <a:pt x="174729" y="33008"/>
                </a:cubicBezTo>
                <a:cubicBezTo>
                  <a:pt x="174956" y="33365"/>
                  <a:pt x="175184" y="33723"/>
                  <a:pt x="175444" y="34081"/>
                </a:cubicBezTo>
                <a:cubicBezTo>
                  <a:pt x="175607" y="33951"/>
                  <a:pt x="175769" y="33788"/>
                  <a:pt x="175964" y="33658"/>
                </a:cubicBezTo>
                <a:cubicBezTo>
                  <a:pt x="176387" y="33983"/>
                  <a:pt x="176810" y="34308"/>
                  <a:pt x="177233" y="34634"/>
                </a:cubicBezTo>
                <a:cubicBezTo>
                  <a:pt x="177590" y="34569"/>
                  <a:pt x="177916" y="34504"/>
                  <a:pt x="178241" y="34471"/>
                </a:cubicBezTo>
                <a:cubicBezTo>
                  <a:pt x="178143" y="34308"/>
                  <a:pt x="178013" y="34146"/>
                  <a:pt x="177883" y="33983"/>
                </a:cubicBezTo>
                <a:cubicBezTo>
                  <a:pt x="178143" y="33853"/>
                  <a:pt x="178403" y="33756"/>
                  <a:pt x="178664" y="33658"/>
                </a:cubicBezTo>
                <a:lnTo>
                  <a:pt x="180029" y="35121"/>
                </a:lnTo>
                <a:lnTo>
                  <a:pt x="180029" y="34991"/>
                </a:lnTo>
                <a:lnTo>
                  <a:pt x="180322" y="35219"/>
                </a:lnTo>
                <a:lnTo>
                  <a:pt x="180322" y="35317"/>
                </a:lnTo>
                <a:lnTo>
                  <a:pt x="181785" y="35967"/>
                </a:lnTo>
                <a:cubicBezTo>
                  <a:pt x="182273" y="36650"/>
                  <a:pt x="182794" y="37300"/>
                  <a:pt x="183314" y="37983"/>
                </a:cubicBezTo>
                <a:cubicBezTo>
                  <a:pt x="183509" y="38991"/>
                  <a:pt x="183346" y="39804"/>
                  <a:pt x="183964" y="38894"/>
                </a:cubicBezTo>
                <a:cubicBezTo>
                  <a:pt x="184452" y="39642"/>
                  <a:pt x="184940" y="40390"/>
                  <a:pt x="185460" y="41105"/>
                </a:cubicBezTo>
                <a:cubicBezTo>
                  <a:pt x="186111" y="41007"/>
                  <a:pt x="187509" y="41300"/>
                  <a:pt x="188322" y="42081"/>
                </a:cubicBezTo>
                <a:cubicBezTo>
                  <a:pt x="188615" y="42016"/>
                  <a:pt x="188907" y="41918"/>
                  <a:pt x="189167" y="41820"/>
                </a:cubicBezTo>
                <a:cubicBezTo>
                  <a:pt x="189460" y="42503"/>
                  <a:pt x="189753" y="43154"/>
                  <a:pt x="190045" y="43837"/>
                </a:cubicBezTo>
                <a:cubicBezTo>
                  <a:pt x="191249" y="44877"/>
                  <a:pt x="192419" y="44910"/>
                  <a:pt x="194013" y="44552"/>
                </a:cubicBezTo>
                <a:cubicBezTo>
                  <a:pt x="194598" y="44845"/>
                  <a:pt x="195151" y="45268"/>
                  <a:pt x="195736" y="45528"/>
                </a:cubicBezTo>
                <a:cubicBezTo>
                  <a:pt x="195899" y="45918"/>
                  <a:pt x="196387" y="46243"/>
                  <a:pt x="196549" y="46633"/>
                </a:cubicBezTo>
                <a:cubicBezTo>
                  <a:pt x="196907" y="46828"/>
                  <a:pt x="197265" y="46991"/>
                  <a:pt x="197655" y="47186"/>
                </a:cubicBezTo>
                <a:cubicBezTo>
                  <a:pt x="197818" y="47446"/>
                  <a:pt x="197980" y="47674"/>
                  <a:pt x="198143" y="47934"/>
                </a:cubicBezTo>
                <a:cubicBezTo>
                  <a:pt x="198696" y="48064"/>
                  <a:pt x="199249" y="48194"/>
                  <a:pt x="199801" y="48324"/>
                </a:cubicBezTo>
                <a:cubicBezTo>
                  <a:pt x="199834" y="48487"/>
                  <a:pt x="199866" y="48682"/>
                  <a:pt x="199899" y="48845"/>
                </a:cubicBezTo>
                <a:cubicBezTo>
                  <a:pt x="200257" y="48812"/>
                  <a:pt x="200647" y="48780"/>
                  <a:pt x="201005" y="48747"/>
                </a:cubicBezTo>
                <a:cubicBezTo>
                  <a:pt x="200679" y="49105"/>
                  <a:pt x="200387" y="49430"/>
                  <a:pt x="200062" y="49788"/>
                </a:cubicBezTo>
                <a:cubicBezTo>
                  <a:pt x="200614" y="50048"/>
                  <a:pt x="201200" y="50276"/>
                  <a:pt x="201753" y="50536"/>
                </a:cubicBezTo>
                <a:cubicBezTo>
                  <a:pt x="202045" y="50601"/>
                  <a:pt x="202370" y="50698"/>
                  <a:pt x="202663" y="50763"/>
                </a:cubicBezTo>
                <a:cubicBezTo>
                  <a:pt x="202891" y="50698"/>
                  <a:pt x="203118" y="50633"/>
                  <a:pt x="203313" y="50568"/>
                </a:cubicBezTo>
                <a:cubicBezTo>
                  <a:pt x="203541" y="50731"/>
                  <a:pt x="203736" y="50926"/>
                  <a:pt x="203964" y="51121"/>
                </a:cubicBezTo>
                <a:cubicBezTo>
                  <a:pt x="203964" y="51121"/>
                  <a:pt x="203866" y="51219"/>
                  <a:pt x="203476" y="51446"/>
                </a:cubicBezTo>
                <a:cubicBezTo>
                  <a:pt x="202956" y="51706"/>
                  <a:pt x="202500" y="50893"/>
                  <a:pt x="202500" y="51739"/>
                </a:cubicBezTo>
                <a:lnTo>
                  <a:pt x="202500" y="52714"/>
                </a:lnTo>
                <a:cubicBezTo>
                  <a:pt x="202793" y="53072"/>
                  <a:pt x="202793" y="53235"/>
                  <a:pt x="203086" y="53593"/>
                </a:cubicBezTo>
                <a:cubicBezTo>
                  <a:pt x="203704" y="53105"/>
                  <a:pt x="203931" y="53560"/>
                  <a:pt x="204517" y="53853"/>
                </a:cubicBezTo>
                <a:cubicBezTo>
                  <a:pt x="204679" y="53658"/>
                  <a:pt x="205362" y="53332"/>
                  <a:pt x="205525" y="53105"/>
                </a:cubicBezTo>
                <a:cubicBezTo>
                  <a:pt x="205655" y="52975"/>
                  <a:pt x="205492" y="52552"/>
                  <a:pt x="205622" y="52422"/>
                </a:cubicBezTo>
                <a:cubicBezTo>
                  <a:pt x="205785" y="52064"/>
                  <a:pt x="205948" y="51706"/>
                  <a:pt x="206110" y="51316"/>
                </a:cubicBezTo>
                <a:cubicBezTo>
                  <a:pt x="206273" y="51023"/>
                  <a:pt x="206435" y="50731"/>
                  <a:pt x="206598" y="50438"/>
                </a:cubicBezTo>
                <a:cubicBezTo>
                  <a:pt x="206696" y="50145"/>
                  <a:pt x="206793" y="49853"/>
                  <a:pt x="206891" y="49528"/>
                </a:cubicBezTo>
                <a:cubicBezTo>
                  <a:pt x="207216" y="49723"/>
                  <a:pt x="207541" y="49885"/>
                  <a:pt x="207899" y="50048"/>
                </a:cubicBezTo>
                <a:cubicBezTo>
                  <a:pt x="208029" y="50210"/>
                  <a:pt x="208159" y="50373"/>
                  <a:pt x="208289" y="50536"/>
                </a:cubicBezTo>
                <a:cubicBezTo>
                  <a:pt x="208744" y="50893"/>
                  <a:pt x="209200" y="51251"/>
                  <a:pt x="209655" y="51641"/>
                </a:cubicBezTo>
                <a:cubicBezTo>
                  <a:pt x="209915" y="52064"/>
                  <a:pt x="210598" y="53072"/>
                  <a:pt x="210858" y="53527"/>
                </a:cubicBezTo>
                <a:cubicBezTo>
                  <a:pt x="210760" y="53593"/>
                  <a:pt x="210695" y="53755"/>
                  <a:pt x="210598" y="53950"/>
                </a:cubicBezTo>
                <a:cubicBezTo>
                  <a:pt x="210370" y="54373"/>
                  <a:pt x="210110" y="54926"/>
                  <a:pt x="209720" y="54796"/>
                </a:cubicBezTo>
                <a:cubicBezTo>
                  <a:pt x="209622" y="54763"/>
                  <a:pt x="209557" y="54731"/>
                  <a:pt x="209460" y="54731"/>
                </a:cubicBezTo>
                <a:cubicBezTo>
                  <a:pt x="209004" y="54731"/>
                  <a:pt x="208452" y="55056"/>
                  <a:pt x="208191" y="55316"/>
                </a:cubicBezTo>
                <a:cubicBezTo>
                  <a:pt x="208289" y="55316"/>
                  <a:pt x="208419" y="55316"/>
                  <a:pt x="208582" y="55349"/>
                </a:cubicBezTo>
                <a:cubicBezTo>
                  <a:pt x="209037" y="55414"/>
                  <a:pt x="209655" y="55544"/>
                  <a:pt x="209915" y="55544"/>
                </a:cubicBezTo>
                <a:cubicBezTo>
                  <a:pt x="210240" y="55284"/>
                  <a:pt x="210793" y="54243"/>
                  <a:pt x="211118" y="54015"/>
                </a:cubicBezTo>
                <a:cubicBezTo>
                  <a:pt x="211736" y="54178"/>
                  <a:pt x="211769" y="54340"/>
                  <a:pt x="212386" y="54503"/>
                </a:cubicBezTo>
                <a:cubicBezTo>
                  <a:pt x="212907" y="54601"/>
                  <a:pt x="213427" y="54698"/>
                  <a:pt x="213947" y="54796"/>
                </a:cubicBezTo>
                <a:cubicBezTo>
                  <a:pt x="214012" y="55088"/>
                  <a:pt x="213655" y="56454"/>
                  <a:pt x="213720" y="56714"/>
                </a:cubicBezTo>
                <a:cubicBezTo>
                  <a:pt x="213297" y="57105"/>
                  <a:pt x="212939" y="56389"/>
                  <a:pt x="212517" y="56812"/>
                </a:cubicBezTo>
                <a:cubicBezTo>
                  <a:pt x="212419" y="56975"/>
                  <a:pt x="212451" y="57495"/>
                  <a:pt x="212354" y="57657"/>
                </a:cubicBezTo>
                <a:cubicBezTo>
                  <a:pt x="212321" y="57853"/>
                  <a:pt x="212647" y="58210"/>
                  <a:pt x="212614" y="58405"/>
                </a:cubicBezTo>
                <a:cubicBezTo>
                  <a:pt x="213004" y="58243"/>
                  <a:pt x="213264" y="57560"/>
                  <a:pt x="213655" y="57397"/>
                </a:cubicBezTo>
                <a:cubicBezTo>
                  <a:pt x="214175" y="56975"/>
                  <a:pt x="214110" y="56227"/>
                  <a:pt x="214630" y="55804"/>
                </a:cubicBezTo>
                <a:cubicBezTo>
                  <a:pt x="215248" y="55999"/>
                  <a:pt x="216451" y="56487"/>
                  <a:pt x="217069" y="56714"/>
                </a:cubicBezTo>
                <a:cubicBezTo>
                  <a:pt x="217394" y="56779"/>
                  <a:pt x="217720" y="56844"/>
                  <a:pt x="218077" y="56910"/>
                </a:cubicBezTo>
                <a:lnTo>
                  <a:pt x="218760" y="56910"/>
                </a:lnTo>
                <a:cubicBezTo>
                  <a:pt x="219248" y="57397"/>
                  <a:pt x="219216" y="57885"/>
                  <a:pt x="217947" y="58373"/>
                </a:cubicBezTo>
                <a:cubicBezTo>
                  <a:pt x="217655" y="58243"/>
                  <a:pt x="217167" y="58048"/>
                  <a:pt x="216874" y="57918"/>
                </a:cubicBezTo>
                <a:lnTo>
                  <a:pt x="216874" y="58893"/>
                </a:lnTo>
                <a:cubicBezTo>
                  <a:pt x="217102" y="59121"/>
                  <a:pt x="217980" y="59804"/>
                  <a:pt x="218207" y="60031"/>
                </a:cubicBezTo>
                <a:cubicBezTo>
                  <a:pt x="218403" y="60226"/>
                  <a:pt x="219541" y="59544"/>
                  <a:pt x="219736" y="59739"/>
                </a:cubicBezTo>
                <a:cubicBezTo>
                  <a:pt x="220256" y="59739"/>
                  <a:pt x="218370" y="59283"/>
                  <a:pt x="218890" y="59283"/>
                </a:cubicBezTo>
                <a:cubicBezTo>
                  <a:pt x="218598" y="59056"/>
                  <a:pt x="219053" y="58438"/>
                  <a:pt x="218760" y="58210"/>
                </a:cubicBezTo>
                <a:cubicBezTo>
                  <a:pt x="219476" y="58015"/>
                  <a:pt x="221264" y="59153"/>
                  <a:pt x="222012" y="58958"/>
                </a:cubicBezTo>
                <a:cubicBezTo>
                  <a:pt x="221980" y="59511"/>
                  <a:pt x="221134" y="59706"/>
                  <a:pt x="221102" y="60292"/>
                </a:cubicBezTo>
                <a:cubicBezTo>
                  <a:pt x="221329" y="60389"/>
                  <a:pt x="219866" y="60714"/>
                  <a:pt x="220094" y="60812"/>
                </a:cubicBezTo>
                <a:cubicBezTo>
                  <a:pt x="219964" y="60942"/>
                  <a:pt x="221524" y="60844"/>
                  <a:pt x="221394" y="60974"/>
                </a:cubicBezTo>
                <a:cubicBezTo>
                  <a:pt x="221687" y="61105"/>
                  <a:pt x="221980" y="61235"/>
                  <a:pt x="222272" y="61365"/>
                </a:cubicBezTo>
                <a:cubicBezTo>
                  <a:pt x="222630" y="61202"/>
                  <a:pt x="222988" y="61039"/>
                  <a:pt x="223346" y="60877"/>
                </a:cubicBezTo>
                <a:cubicBezTo>
                  <a:pt x="223150" y="60682"/>
                  <a:pt x="222370" y="60031"/>
                  <a:pt x="222175" y="59836"/>
                </a:cubicBezTo>
                <a:cubicBezTo>
                  <a:pt x="222272" y="59544"/>
                  <a:pt x="222533" y="59609"/>
                  <a:pt x="222630" y="59316"/>
                </a:cubicBezTo>
                <a:cubicBezTo>
                  <a:pt x="222890" y="58991"/>
                  <a:pt x="223573" y="58731"/>
                  <a:pt x="223833" y="58373"/>
                </a:cubicBezTo>
                <a:cubicBezTo>
                  <a:pt x="224516" y="58568"/>
                  <a:pt x="225199" y="58731"/>
                  <a:pt x="225882" y="58893"/>
                </a:cubicBezTo>
                <a:cubicBezTo>
                  <a:pt x="226207" y="59088"/>
                  <a:pt x="226532" y="59283"/>
                  <a:pt x="226858" y="59479"/>
                </a:cubicBezTo>
                <a:cubicBezTo>
                  <a:pt x="227411" y="59739"/>
                  <a:pt x="227833" y="59934"/>
                  <a:pt x="228191" y="60129"/>
                </a:cubicBezTo>
                <a:lnTo>
                  <a:pt x="228386" y="60031"/>
                </a:lnTo>
                <a:cubicBezTo>
                  <a:pt x="228419" y="60129"/>
                  <a:pt x="228419" y="60194"/>
                  <a:pt x="228451" y="60259"/>
                </a:cubicBezTo>
                <a:cubicBezTo>
                  <a:pt x="229784" y="60909"/>
                  <a:pt x="230077" y="61137"/>
                  <a:pt x="232451" y="62568"/>
                </a:cubicBezTo>
                <a:cubicBezTo>
                  <a:pt x="232419" y="62731"/>
                  <a:pt x="232386" y="62893"/>
                  <a:pt x="232353" y="63056"/>
                </a:cubicBezTo>
                <a:cubicBezTo>
                  <a:pt x="232419" y="63316"/>
                  <a:pt x="232484" y="63576"/>
                  <a:pt x="232549" y="63869"/>
                </a:cubicBezTo>
                <a:cubicBezTo>
                  <a:pt x="232841" y="63836"/>
                  <a:pt x="233134" y="63804"/>
                  <a:pt x="233427" y="63771"/>
                </a:cubicBezTo>
                <a:cubicBezTo>
                  <a:pt x="233622" y="63706"/>
                  <a:pt x="233817" y="63674"/>
                  <a:pt x="234012" y="63641"/>
                </a:cubicBezTo>
                <a:cubicBezTo>
                  <a:pt x="234695" y="63804"/>
                  <a:pt x="234988" y="64129"/>
                  <a:pt x="235508" y="64974"/>
                </a:cubicBezTo>
                <a:cubicBezTo>
                  <a:pt x="235703" y="64909"/>
                  <a:pt x="235963" y="64324"/>
                  <a:pt x="236158" y="64259"/>
                </a:cubicBezTo>
                <a:cubicBezTo>
                  <a:pt x="236256" y="64226"/>
                  <a:pt x="236353" y="64194"/>
                  <a:pt x="236451" y="64161"/>
                </a:cubicBezTo>
                <a:cubicBezTo>
                  <a:pt x="237654" y="63413"/>
                  <a:pt x="237329" y="63543"/>
                  <a:pt x="238727" y="63869"/>
                </a:cubicBezTo>
                <a:cubicBezTo>
                  <a:pt x="239118" y="63609"/>
                  <a:pt x="239508" y="63381"/>
                  <a:pt x="239898" y="63153"/>
                </a:cubicBezTo>
                <a:cubicBezTo>
                  <a:pt x="240158" y="63218"/>
                  <a:pt x="240418" y="63283"/>
                  <a:pt x="240679" y="63348"/>
                </a:cubicBezTo>
                <a:cubicBezTo>
                  <a:pt x="241166" y="63316"/>
                  <a:pt x="241654" y="63283"/>
                  <a:pt x="242142" y="63251"/>
                </a:cubicBezTo>
                <a:cubicBezTo>
                  <a:pt x="244256" y="63478"/>
                  <a:pt x="244028" y="63023"/>
                  <a:pt x="244288" y="65039"/>
                </a:cubicBezTo>
                <a:cubicBezTo>
                  <a:pt x="244711" y="64942"/>
                  <a:pt x="245134" y="64844"/>
                  <a:pt x="245556" y="64747"/>
                </a:cubicBezTo>
                <a:cubicBezTo>
                  <a:pt x="246077" y="65300"/>
                  <a:pt x="246597" y="65885"/>
                  <a:pt x="247117" y="66438"/>
                </a:cubicBezTo>
                <a:cubicBezTo>
                  <a:pt x="246955" y="66893"/>
                  <a:pt x="246792" y="67381"/>
                  <a:pt x="246630" y="67836"/>
                </a:cubicBezTo>
                <a:cubicBezTo>
                  <a:pt x="246434" y="68161"/>
                  <a:pt x="246239" y="68486"/>
                  <a:pt x="246044" y="68812"/>
                </a:cubicBezTo>
                <a:cubicBezTo>
                  <a:pt x="245752" y="69104"/>
                  <a:pt x="245459" y="69364"/>
                  <a:pt x="245166" y="69625"/>
                </a:cubicBezTo>
                <a:lnTo>
                  <a:pt x="244191" y="69527"/>
                </a:lnTo>
                <a:cubicBezTo>
                  <a:pt x="243898" y="69202"/>
                  <a:pt x="243605" y="68844"/>
                  <a:pt x="243313" y="68519"/>
                </a:cubicBezTo>
                <a:cubicBezTo>
                  <a:pt x="243117" y="68714"/>
                  <a:pt x="242922" y="68909"/>
                  <a:pt x="242727" y="69137"/>
                </a:cubicBezTo>
                <a:cubicBezTo>
                  <a:pt x="242792" y="69462"/>
                  <a:pt x="242857" y="69787"/>
                  <a:pt x="242922" y="70112"/>
                </a:cubicBezTo>
                <a:cubicBezTo>
                  <a:pt x="243183" y="70210"/>
                  <a:pt x="243443" y="70308"/>
                  <a:pt x="243703" y="70405"/>
                </a:cubicBezTo>
                <a:lnTo>
                  <a:pt x="244776" y="70405"/>
                </a:lnTo>
                <a:cubicBezTo>
                  <a:pt x="245622" y="70535"/>
                  <a:pt x="245524" y="70373"/>
                  <a:pt x="246369" y="70503"/>
                </a:cubicBezTo>
                <a:cubicBezTo>
                  <a:pt x="246500" y="70925"/>
                  <a:pt x="247670" y="71348"/>
                  <a:pt x="247800" y="71771"/>
                </a:cubicBezTo>
                <a:cubicBezTo>
                  <a:pt x="247670" y="71868"/>
                  <a:pt x="247378" y="73267"/>
                  <a:pt x="246922" y="72974"/>
                </a:cubicBezTo>
                <a:cubicBezTo>
                  <a:pt x="246565" y="72779"/>
                  <a:pt x="246337" y="71446"/>
                  <a:pt x="245849" y="71348"/>
                </a:cubicBezTo>
                <a:cubicBezTo>
                  <a:pt x="245361" y="71251"/>
                  <a:pt x="245004" y="71771"/>
                  <a:pt x="244646" y="71576"/>
                </a:cubicBezTo>
                <a:cubicBezTo>
                  <a:pt x="244646" y="71576"/>
                  <a:pt x="244256" y="71023"/>
                  <a:pt x="243898" y="71251"/>
                </a:cubicBezTo>
                <a:cubicBezTo>
                  <a:pt x="243475" y="71478"/>
                  <a:pt x="243573" y="72064"/>
                  <a:pt x="243443" y="72064"/>
                </a:cubicBezTo>
                <a:cubicBezTo>
                  <a:pt x="243150" y="72064"/>
                  <a:pt x="242239" y="71218"/>
                  <a:pt x="242239" y="71218"/>
                </a:cubicBezTo>
                <a:cubicBezTo>
                  <a:pt x="242207" y="71446"/>
                  <a:pt x="242174" y="71673"/>
                  <a:pt x="242142" y="71901"/>
                </a:cubicBezTo>
                <a:cubicBezTo>
                  <a:pt x="242142" y="72454"/>
                  <a:pt x="241394" y="73104"/>
                  <a:pt x="241394" y="73657"/>
                </a:cubicBezTo>
                <a:cubicBezTo>
                  <a:pt x="241524" y="74015"/>
                  <a:pt x="241752" y="74763"/>
                  <a:pt x="241882" y="75120"/>
                </a:cubicBezTo>
                <a:cubicBezTo>
                  <a:pt x="242305" y="75316"/>
                  <a:pt x="243150" y="75283"/>
                  <a:pt x="243573" y="75478"/>
                </a:cubicBezTo>
                <a:cubicBezTo>
                  <a:pt x="243898" y="75381"/>
                  <a:pt x="244158" y="74535"/>
                  <a:pt x="244483" y="74438"/>
                </a:cubicBezTo>
                <a:cubicBezTo>
                  <a:pt x="244841" y="74047"/>
                  <a:pt x="245491" y="73722"/>
                  <a:pt x="245849" y="73332"/>
                </a:cubicBezTo>
                <a:cubicBezTo>
                  <a:pt x="246012" y="73267"/>
                  <a:pt x="246174" y="73560"/>
                  <a:pt x="246337" y="73494"/>
                </a:cubicBezTo>
                <a:cubicBezTo>
                  <a:pt x="246532" y="73625"/>
                  <a:pt x="246727" y="73755"/>
                  <a:pt x="246922" y="73885"/>
                </a:cubicBezTo>
                <a:cubicBezTo>
                  <a:pt x="247117" y="73755"/>
                  <a:pt x="247313" y="73625"/>
                  <a:pt x="247508" y="73494"/>
                </a:cubicBezTo>
                <a:cubicBezTo>
                  <a:pt x="247703" y="73397"/>
                  <a:pt x="247898" y="73299"/>
                  <a:pt x="248093" y="73202"/>
                </a:cubicBezTo>
                <a:cubicBezTo>
                  <a:pt x="248386" y="73169"/>
                  <a:pt x="248678" y="73137"/>
                  <a:pt x="249004" y="73104"/>
                </a:cubicBezTo>
                <a:cubicBezTo>
                  <a:pt x="249069" y="73397"/>
                  <a:pt x="249329" y="74080"/>
                  <a:pt x="249394" y="74373"/>
                </a:cubicBezTo>
                <a:cubicBezTo>
                  <a:pt x="249101" y="74405"/>
                  <a:pt x="248581" y="74047"/>
                  <a:pt x="248288" y="74080"/>
                </a:cubicBezTo>
                <a:cubicBezTo>
                  <a:pt x="247898" y="74535"/>
                  <a:pt x="247313" y="74568"/>
                  <a:pt x="246922" y="75023"/>
                </a:cubicBezTo>
                <a:cubicBezTo>
                  <a:pt x="247280" y="75088"/>
                  <a:pt x="248288" y="75966"/>
                  <a:pt x="248646" y="76031"/>
                </a:cubicBezTo>
                <a:cubicBezTo>
                  <a:pt x="249036" y="75901"/>
                  <a:pt x="249199" y="75381"/>
                  <a:pt x="249589" y="75251"/>
                </a:cubicBezTo>
                <a:cubicBezTo>
                  <a:pt x="249784" y="75251"/>
                  <a:pt x="250142" y="75641"/>
                  <a:pt x="250337" y="75641"/>
                </a:cubicBezTo>
                <a:cubicBezTo>
                  <a:pt x="250434" y="75251"/>
                  <a:pt x="250174" y="74470"/>
                  <a:pt x="250272" y="74080"/>
                </a:cubicBezTo>
                <a:cubicBezTo>
                  <a:pt x="250499" y="74112"/>
                  <a:pt x="250727" y="74145"/>
                  <a:pt x="250955" y="74177"/>
                </a:cubicBezTo>
                <a:cubicBezTo>
                  <a:pt x="251670" y="74307"/>
                  <a:pt x="252386" y="74405"/>
                  <a:pt x="253101" y="74503"/>
                </a:cubicBezTo>
                <a:cubicBezTo>
                  <a:pt x="252873" y="74600"/>
                  <a:pt x="253231" y="74990"/>
                  <a:pt x="253003" y="75088"/>
                </a:cubicBezTo>
                <a:cubicBezTo>
                  <a:pt x="252906" y="75251"/>
                  <a:pt x="252223" y="75120"/>
                  <a:pt x="252125" y="75283"/>
                </a:cubicBezTo>
                <a:cubicBezTo>
                  <a:pt x="252451" y="75608"/>
                  <a:pt x="252776" y="75933"/>
                  <a:pt x="253101" y="76291"/>
                </a:cubicBezTo>
                <a:cubicBezTo>
                  <a:pt x="253556" y="76389"/>
                  <a:pt x="254012" y="76486"/>
                  <a:pt x="254467" y="76584"/>
                </a:cubicBezTo>
                <a:cubicBezTo>
                  <a:pt x="254434" y="76324"/>
                  <a:pt x="254109" y="75836"/>
                  <a:pt x="254077" y="75543"/>
                </a:cubicBezTo>
                <a:cubicBezTo>
                  <a:pt x="253947" y="75218"/>
                  <a:pt x="254109" y="75120"/>
                  <a:pt x="253979" y="74795"/>
                </a:cubicBezTo>
                <a:lnTo>
                  <a:pt x="255930" y="74795"/>
                </a:lnTo>
                <a:cubicBezTo>
                  <a:pt x="256678" y="75055"/>
                  <a:pt x="257426" y="75316"/>
                  <a:pt x="258174" y="75576"/>
                </a:cubicBezTo>
                <a:cubicBezTo>
                  <a:pt x="258694" y="75543"/>
                  <a:pt x="259150" y="75673"/>
                  <a:pt x="259670" y="75641"/>
                </a:cubicBezTo>
                <a:cubicBezTo>
                  <a:pt x="260028" y="75706"/>
                  <a:pt x="259898" y="76226"/>
                  <a:pt x="260255" y="76291"/>
                </a:cubicBezTo>
                <a:cubicBezTo>
                  <a:pt x="260808" y="75218"/>
                  <a:pt x="261946" y="75608"/>
                  <a:pt x="262499" y="75576"/>
                </a:cubicBezTo>
                <a:cubicBezTo>
                  <a:pt x="263215" y="75738"/>
                  <a:pt x="263930" y="75901"/>
                  <a:pt x="264646" y="76096"/>
                </a:cubicBezTo>
                <a:cubicBezTo>
                  <a:pt x="265263" y="76519"/>
                  <a:pt x="265881" y="76942"/>
                  <a:pt x="266499" y="77364"/>
                </a:cubicBezTo>
                <a:cubicBezTo>
                  <a:pt x="267442" y="77592"/>
                  <a:pt x="268190" y="77332"/>
                  <a:pt x="269133" y="77559"/>
                </a:cubicBezTo>
                <a:cubicBezTo>
                  <a:pt x="268971" y="77722"/>
                  <a:pt x="269003" y="78405"/>
                  <a:pt x="268841" y="78568"/>
                </a:cubicBezTo>
                <a:cubicBezTo>
                  <a:pt x="269036" y="78828"/>
                  <a:pt x="269231" y="79088"/>
                  <a:pt x="269458" y="79348"/>
                </a:cubicBezTo>
                <a:lnTo>
                  <a:pt x="270597" y="80259"/>
                </a:lnTo>
                <a:lnTo>
                  <a:pt x="270662" y="80193"/>
                </a:lnTo>
                <a:lnTo>
                  <a:pt x="270889" y="80389"/>
                </a:lnTo>
                <a:lnTo>
                  <a:pt x="270824" y="80454"/>
                </a:lnTo>
                <a:lnTo>
                  <a:pt x="272092" y="81462"/>
                </a:lnTo>
                <a:cubicBezTo>
                  <a:pt x="273231" y="81624"/>
                  <a:pt x="273784" y="82372"/>
                  <a:pt x="273946" y="83543"/>
                </a:cubicBezTo>
                <a:cubicBezTo>
                  <a:pt x="274206" y="83933"/>
                  <a:pt x="274466" y="84323"/>
                  <a:pt x="274727" y="84714"/>
                </a:cubicBezTo>
                <a:cubicBezTo>
                  <a:pt x="274954" y="85071"/>
                  <a:pt x="275182" y="85397"/>
                  <a:pt x="275409" y="85722"/>
                </a:cubicBezTo>
                <a:cubicBezTo>
                  <a:pt x="275767" y="85787"/>
                  <a:pt x="276125" y="85852"/>
                  <a:pt x="276483" y="85917"/>
                </a:cubicBezTo>
                <a:cubicBezTo>
                  <a:pt x="277101" y="86275"/>
                  <a:pt x="277718" y="86632"/>
                  <a:pt x="278336" y="87023"/>
                </a:cubicBezTo>
                <a:cubicBezTo>
                  <a:pt x="279052" y="87088"/>
                  <a:pt x="279214" y="87153"/>
                  <a:pt x="279930" y="87218"/>
                </a:cubicBezTo>
                <a:cubicBezTo>
                  <a:pt x="280255" y="87023"/>
                  <a:pt x="280873" y="86730"/>
                  <a:pt x="281198" y="86535"/>
                </a:cubicBezTo>
                <a:cubicBezTo>
                  <a:pt x="281653" y="86470"/>
                  <a:pt x="282401" y="86470"/>
                  <a:pt x="282856" y="86405"/>
                </a:cubicBezTo>
                <a:cubicBezTo>
                  <a:pt x="283409" y="86860"/>
                  <a:pt x="283962" y="87283"/>
                  <a:pt x="284515" y="87706"/>
                </a:cubicBezTo>
                <a:cubicBezTo>
                  <a:pt x="284580" y="88356"/>
                  <a:pt x="284645" y="89039"/>
                  <a:pt x="284710" y="89689"/>
                </a:cubicBezTo>
                <a:cubicBezTo>
                  <a:pt x="284060" y="90177"/>
                  <a:pt x="283409" y="90697"/>
                  <a:pt x="282759" y="91185"/>
                </a:cubicBezTo>
                <a:cubicBezTo>
                  <a:pt x="282531" y="91803"/>
                  <a:pt x="282304" y="92453"/>
                  <a:pt x="282076" y="93071"/>
                </a:cubicBezTo>
                <a:cubicBezTo>
                  <a:pt x="281556" y="93136"/>
                  <a:pt x="281035" y="93201"/>
                  <a:pt x="280515" y="93266"/>
                </a:cubicBezTo>
                <a:cubicBezTo>
                  <a:pt x="280385" y="93104"/>
                  <a:pt x="279377" y="93104"/>
                  <a:pt x="279247" y="92941"/>
                </a:cubicBezTo>
                <a:cubicBezTo>
                  <a:pt x="278044" y="93169"/>
                  <a:pt x="277751" y="93234"/>
                  <a:pt x="276580" y="93461"/>
                </a:cubicBezTo>
                <a:cubicBezTo>
                  <a:pt x="274922" y="93624"/>
                  <a:pt x="273263" y="93819"/>
                  <a:pt x="271605" y="93982"/>
                </a:cubicBezTo>
                <a:cubicBezTo>
                  <a:pt x="270239" y="93624"/>
                  <a:pt x="268743" y="93722"/>
                  <a:pt x="267182" y="94177"/>
                </a:cubicBezTo>
                <a:cubicBezTo>
                  <a:pt x="265816" y="94307"/>
                  <a:pt x="265101" y="97071"/>
                  <a:pt x="263767" y="95770"/>
                </a:cubicBezTo>
                <a:cubicBezTo>
                  <a:pt x="263280" y="97169"/>
                  <a:pt x="262369" y="98209"/>
                  <a:pt x="260353" y="98242"/>
                </a:cubicBezTo>
                <a:lnTo>
                  <a:pt x="257686" y="98242"/>
                </a:lnTo>
                <a:cubicBezTo>
                  <a:pt x="257881" y="98014"/>
                  <a:pt x="258077" y="97787"/>
                  <a:pt x="258272" y="97559"/>
                </a:cubicBezTo>
                <a:cubicBezTo>
                  <a:pt x="258499" y="97429"/>
                  <a:pt x="258694" y="97006"/>
                  <a:pt x="258890" y="96909"/>
                </a:cubicBezTo>
                <a:cubicBezTo>
                  <a:pt x="259052" y="96811"/>
                  <a:pt x="259572" y="97006"/>
                  <a:pt x="259377" y="96941"/>
                </a:cubicBezTo>
                <a:cubicBezTo>
                  <a:pt x="259345" y="96941"/>
                  <a:pt x="259930" y="96616"/>
                  <a:pt x="259540" y="96453"/>
                </a:cubicBezTo>
                <a:cubicBezTo>
                  <a:pt x="259215" y="96291"/>
                  <a:pt x="258759" y="96356"/>
                  <a:pt x="258564" y="96161"/>
                </a:cubicBezTo>
                <a:cubicBezTo>
                  <a:pt x="258890" y="95803"/>
                  <a:pt x="259572" y="95055"/>
                  <a:pt x="259898" y="94730"/>
                </a:cubicBezTo>
                <a:cubicBezTo>
                  <a:pt x="259833" y="94405"/>
                  <a:pt x="260158" y="93494"/>
                  <a:pt x="259377" y="93689"/>
                </a:cubicBezTo>
                <a:cubicBezTo>
                  <a:pt x="259215" y="93787"/>
                  <a:pt x="259150" y="93754"/>
                  <a:pt x="258987" y="93852"/>
                </a:cubicBezTo>
                <a:cubicBezTo>
                  <a:pt x="258759" y="93982"/>
                  <a:pt x="258857" y="94502"/>
                  <a:pt x="258629" y="94632"/>
                </a:cubicBezTo>
                <a:cubicBezTo>
                  <a:pt x="258564" y="94697"/>
                  <a:pt x="258142" y="94405"/>
                  <a:pt x="258044" y="94502"/>
                </a:cubicBezTo>
                <a:cubicBezTo>
                  <a:pt x="257816" y="94632"/>
                  <a:pt x="257654" y="94892"/>
                  <a:pt x="257524" y="95022"/>
                </a:cubicBezTo>
                <a:cubicBezTo>
                  <a:pt x="257719" y="95315"/>
                  <a:pt x="258011" y="95705"/>
                  <a:pt x="258207" y="95965"/>
                </a:cubicBezTo>
                <a:cubicBezTo>
                  <a:pt x="258174" y="96291"/>
                  <a:pt x="257491" y="96648"/>
                  <a:pt x="258174" y="97104"/>
                </a:cubicBezTo>
                <a:cubicBezTo>
                  <a:pt x="257849" y="97169"/>
                  <a:pt x="257491" y="97266"/>
                  <a:pt x="257166" y="97331"/>
                </a:cubicBezTo>
                <a:cubicBezTo>
                  <a:pt x="257036" y="97461"/>
                  <a:pt x="257361" y="97787"/>
                  <a:pt x="257133" y="98014"/>
                </a:cubicBezTo>
                <a:cubicBezTo>
                  <a:pt x="256938" y="98177"/>
                  <a:pt x="256255" y="97917"/>
                  <a:pt x="256158" y="98047"/>
                </a:cubicBezTo>
                <a:cubicBezTo>
                  <a:pt x="255605" y="98469"/>
                  <a:pt x="253849" y="98990"/>
                  <a:pt x="252906" y="98860"/>
                </a:cubicBezTo>
                <a:cubicBezTo>
                  <a:pt x="252808" y="98795"/>
                  <a:pt x="252678" y="98730"/>
                  <a:pt x="252548" y="98697"/>
                </a:cubicBezTo>
                <a:cubicBezTo>
                  <a:pt x="252548" y="98730"/>
                  <a:pt x="252581" y="98762"/>
                  <a:pt x="252581" y="98795"/>
                </a:cubicBezTo>
                <a:lnTo>
                  <a:pt x="252223" y="98730"/>
                </a:lnTo>
                <a:cubicBezTo>
                  <a:pt x="252190" y="98697"/>
                  <a:pt x="252158" y="98632"/>
                  <a:pt x="252158" y="98600"/>
                </a:cubicBezTo>
                <a:cubicBezTo>
                  <a:pt x="251573" y="98469"/>
                  <a:pt x="250890" y="98339"/>
                  <a:pt x="250467" y="98047"/>
                </a:cubicBezTo>
                <a:cubicBezTo>
                  <a:pt x="249882" y="98665"/>
                  <a:pt x="249069" y="98957"/>
                  <a:pt x="248093" y="98762"/>
                </a:cubicBezTo>
                <a:cubicBezTo>
                  <a:pt x="247475" y="98600"/>
                  <a:pt x="246727" y="98372"/>
                  <a:pt x="246109" y="98177"/>
                </a:cubicBezTo>
                <a:cubicBezTo>
                  <a:pt x="245296" y="97819"/>
                  <a:pt x="244613" y="97331"/>
                  <a:pt x="243800" y="96941"/>
                </a:cubicBezTo>
                <a:cubicBezTo>
                  <a:pt x="243768" y="96778"/>
                  <a:pt x="243735" y="96616"/>
                  <a:pt x="243703" y="96453"/>
                </a:cubicBezTo>
                <a:cubicBezTo>
                  <a:pt x="243378" y="96518"/>
                  <a:pt x="243052" y="96583"/>
                  <a:pt x="242727" y="96648"/>
                </a:cubicBezTo>
                <a:cubicBezTo>
                  <a:pt x="241557" y="96421"/>
                  <a:pt x="240386" y="96193"/>
                  <a:pt x="239215" y="95965"/>
                </a:cubicBezTo>
                <a:cubicBezTo>
                  <a:pt x="239540" y="95478"/>
                  <a:pt x="239866" y="95022"/>
                  <a:pt x="240191" y="94567"/>
                </a:cubicBezTo>
                <a:cubicBezTo>
                  <a:pt x="239735" y="94730"/>
                  <a:pt x="239280" y="94892"/>
                  <a:pt x="238825" y="95055"/>
                </a:cubicBezTo>
                <a:cubicBezTo>
                  <a:pt x="238662" y="95348"/>
                  <a:pt x="238467" y="95673"/>
                  <a:pt x="238305" y="95965"/>
                </a:cubicBezTo>
                <a:cubicBezTo>
                  <a:pt x="235605" y="97461"/>
                  <a:pt x="231833" y="95478"/>
                  <a:pt x="229362" y="95283"/>
                </a:cubicBezTo>
                <a:cubicBezTo>
                  <a:pt x="227215" y="96128"/>
                  <a:pt x="226663" y="96909"/>
                  <a:pt x="224711" y="96161"/>
                </a:cubicBezTo>
                <a:cubicBezTo>
                  <a:pt x="222760" y="96778"/>
                  <a:pt x="220809" y="97234"/>
                  <a:pt x="218663" y="96453"/>
                </a:cubicBezTo>
                <a:cubicBezTo>
                  <a:pt x="217817" y="96844"/>
                  <a:pt x="216939" y="97136"/>
                  <a:pt x="215703" y="96941"/>
                </a:cubicBezTo>
                <a:cubicBezTo>
                  <a:pt x="214825" y="97136"/>
                  <a:pt x="213687" y="97331"/>
                  <a:pt x="213199" y="97104"/>
                </a:cubicBezTo>
                <a:cubicBezTo>
                  <a:pt x="211931" y="97884"/>
                  <a:pt x="211508" y="98437"/>
                  <a:pt x="210110" y="98502"/>
                </a:cubicBezTo>
                <a:cubicBezTo>
                  <a:pt x="209622" y="98437"/>
                  <a:pt x="209134" y="98437"/>
                  <a:pt x="208614" y="98437"/>
                </a:cubicBezTo>
                <a:cubicBezTo>
                  <a:pt x="208582" y="98469"/>
                  <a:pt x="208549" y="98502"/>
                  <a:pt x="208517" y="98535"/>
                </a:cubicBezTo>
                <a:cubicBezTo>
                  <a:pt x="208321" y="98535"/>
                  <a:pt x="208159" y="98535"/>
                  <a:pt x="208029" y="98535"/>
                </a:cubicBezTo>
                <a:lnTo>
                  <a:pt x="208126" y="98437"/>
                </a:lnTo>
                <a:cubicBezTo>
                  <a:pt x="207574" y="98437"/>
                  <a:pt x="207053" y="98437"/>
                  <a:pt x="206500" y="98404"/>
                </a:cubicBezTo>
                <a:cubicBezTo>
                  <a:pt x="205817" y="98177"/>
                  <a:pt x="205135" y="97852"/>
                  <a:pt x="204452" y="97656"/>
                </a:cubicBezTo>
                <a:cubicBezTo>
                  <a:pt x="203639" y="98014"/>
                  <a:pt x="202826" y="98177"/>
                  <a:pt x="201818" y="97559"/>
                </a:cubicBezTo>
                <a:cubicBezTo>
                  <a:pt x="201525" y="97787"/>
                  <a:pt x="201232" y="98014"/>
                  <a:pt x="200940" y="98242"/>
                </a:cubicBezTo>
                <a:cubicBezTo>
                  <a:pt x="201037" y="98469"/>
                  <a:pt x="201135" y="98697"/>
                  <a:pt x="201232" y="98925"/>
                </a:cubicBezTo>
                <a:cubicBezTo>
                  <a:pt x="200549" y="99315"/>
                  <a:pt x="199866" y="99673"/>
                  <a:pt x="198598" y="99640"/>
                </a:cubicBezTo>
                <a:cubicBezTo>
                  <a:pt x="198305" y="99478"/>
                  <a:pt x="198013" y="99315"/>
                  <a:pt x="197720" y="99152"/>
                </a:cubicBezTo>
                <a:cubicBezTo>
                  <a:pt x="196484" y="99933"/>
                  <a:pt x="195119" y="99933"/>
                  <a:pt x="193688" y="99738"/>
                </a:cubicBezTo>
                <a:cubicBezTo>
                  <a:pt x="192842" y="99900"/>
                  <a:pt x="191997" y="100063"/>
                  <a:pt x="191151" y="100226"/>
                </a:cubicBezTo>
                <a:cubicBezTo>
                  <a:pt x="189395" y="100095"/>
                  <a:pt x="190176" y="98892"/>
                  <a:pt x="190533" y="97852"/>
                </a:cubicBezTo>
                <a:cubicBezTo>
                  <a:pt x="190858" y="97656"/>
                  <a:pt x="191411" y="97136"/>
                  <a:pt x="191736" y="96941"/>
                </a:cubicBezTo>
                <a:cubicBezTo>
                  <a:pt x="192680" y="96031"/>
                  <a:pt x="192842" y="95413"/>
                  <a:pt x="192810" y="94860"/>
                </a:cubicBezTo>
                <a:cubicBezTo>
                  <a:pt x="193525" y="94242"/>
                  <a:pt x="194240" y="93592"/>
                  <a:pt x="194956" y="92974"/>
                </a:cubicBezTo>
                <a:cubicBezTo>
                  <a:pt x="195769" y="92876"/>
                  <a:pt x="196517" y="92583"/>
                  <a:pt x="196907" y="91088"/>
                </a:cubicBezTo>
                <a:cubicBezTo>
                  <a:pt x="197915" y="90470"/>
                  <a:pt x="198761" y="89592"/>
                  <a:pt x="199866" y="89266"/>
                </a:cubicBezTo>
                <a:cubicBezTo>
                  <a:pt x="201850" y="88681"/>
                  <a:pt x="202631" y="88226"/>
                  <a:pt x="202696" y="87510"/>
                </a:cubicBezTo>
                <a:cubicBezTo>
                  <a:pt x="202923" y="87380"/>
                  <a:pt x="203151" y="87250"/>
                  <a:pt x="203379" y="87120"/>
                </a:cubicBezTo>
                <a:cubicBezTo>
                  <a:pt x="203639" y="87055"/>
                  <a:pt x="203899" y="86990"/>
                  <a:pt x="204159" y="86925"/>
                </a:cubicBezTo>
                <a:cubicBezTo>
                  <a:pt x="205037" y="86275"/>
                  <a:pt x="205915" y="85657"/>
                  <a:pt x="206793" y="85039"/>
                </a:cubicBezTo>
                <a:cubicBezTo>
                  <a:pt x="206923" y="84421"/>
                  <a:pt x="207053" y="83836"/>
                  <a:pt x="207183" y="83250"/>
                </a:cubicBezTo>
                <a:cubicBezTo>
                  <a:pt x="207021" y="82437"/>
                  <a:pt x="206761" y="81689"/>
                  <a:pt x="206598" y="80876"/>
                </a:cubicBezTo>
                <a:cubicBezTo>
                  <a:pt x="206338" y="80291"/>
                  <a:pt x="206826" y="80193"/>
                  <a:pt x="207086" y="80259"/>
                </a:cubicBezTo>
                <a:cubicBezTo>
                  <a:pt x="207378" y="80226"/>
                  <a:pt x="207834" y="79998"/>
                  <a:pt x="207639" y="79738"/>
                </a:cubicBezTo>
                <a:cubicBezTo>
                  <a:pt x="208094" y="79966"/>
                  <a:pt x="208842" y="80291"/>
                  <a:pt x="209265" y="80356"/>
                </a:cubicBezTo>
                <a:cubicBezTo>
                  <a:pt x="209297" y="79836"/>
                  <a:pt x="209460" y="79673"/>
                  <a:pt x="208679" y="79218"/>
                </a:cubicBezTo>
                <a:cubicBezTo>
                  <a:pt x="208126" y="79218"/>
                  <a:pt x="207248" y="79413"/>
                  <a:pt x="206696" y="79413"/>
                </a:cubicBezTo>
                <a:cubicBezTo>
                  <a:pt x="206403" y="79836"/>
                  <a:pt x="206468" y="79966"/>
                  <a:pt x="206175" y="80389"/>
                </a:cubicBezTo>
                <a:cubicBezTo>
                  <a:pt x="205655" y="80128"/>
                  <a:pt x="205070" y="80096"/>
                  <a:pt x="204549" y="79836"/>
                </a:cubicBezTo>
                <a:cubicBezTo>
                  <a:pt x="204419" y="79803"/>
                  <a:pt x="204484" y="80193"/>
                  <a:pt x="204354" y="80193"/>
                </a:cubicBezTo>
                <a:cubicBezTo>
                  <a:pt x="203899" y="80259"/>
                  <a:pt x="203216" y="80096"/>
                  <a:pt x="202858" y="79803"/>
                </a:cubicBezTo>
                <a:cubicBezTo>
                  <a:pt x="203118" y="79185"/>
                  <a:pt x="203379" y="78665"/>
                  <a:pt x="203379" y="78275"/>
                </a:cubicBezTo>
                <a:cubicBezTo>
                  <a:pt x="203411" y="77755"/>
                  <a:pt x="204061" y="77527"/>
                  <a:pt x="204452" y="77364"/>
                </a:cubicBezTo>
                <a:cubicBezTo>
                  <a:pt x="203346" y="76454"/>
                  <a:pt x="202631" y="76194"/>
                  <a:pt x="202305" y="76681"/>
                </a:cubicBezTo>
                <a:lnTo>
                  <a:pt x="200972" y="75251"/>
                </a:lnTo>
                <a:lnTo>
                  <a:pt x="200874" y="75316"/>
                </a:lnTo>
                <a:lnTo>
                  <a:pt x="200712" y="75088"/>
                </a:lnTo>
                <a:lnTo>
                  <a:pt x="200777" y="75023"/>
                </a:lnTo>
                <a:lnTo>
                  <a:pt x="200549" y="74795"/>
                </a:lnTo>
                <a:cubicBezTo>
                  <a:pt x="199834" y="75023"/>
                  <a:pt x="199151" y="75446"/>
                  <a:pt x="198468" y="75771"/>
                </a:cubicBezTo>
                <a:cubicBezTo>
                  <a:pt x="196679" y="76714"/>
                  <a:pt x="196972" y="76031"/>
                  <a:pt x="195119" y="75803"/>
                </a:cubicBezTo>
                <a:cubicBezTo>
                  <a:pt x="193362" y="75608"/>
                  <a:pt x="191639" y="75901"/>
                  <a:pt x="190013" y="75771"/>
                </a:cubicBezTo>
                <a:cubicBezTo>
                  <a:pt x="188127" y="75218"/>
                  <a:pt x="186533" y="74015"/>
                  <a:pt x="185070" y="75478"/>
                </a:cubicBezTo>
                <a:lnTo>
                  <a:pt x="185070" y="75478"/>
                </a:lnTo>
                <a:lnTo>
                  <a:pt x="182533" y="75283"/>
                </a:lnTo>
                <a:cubicBezTo>
                  <a:pt x="181558" y="74763"/>
                  <a:pt x="180582" y="74210"/>
                  <a:pt x="179607" y="73690"/>
                </a:cubicBezTo>
                <a:cubicBezTo>
                  <a:pt x="179054" y="72259"/>
                  <a:pt x="178176" y="71446"/>
                  <a:pt x="177070" y="71218"/>
                </a:cubicBezTo>
                <a:cubicBezTo>
                  <a:pt x="177038" y="69982"/>
                  <a:pt x="175997" y="69234"/>
                  <a:pt x="174599" y="68617"/>
                </a:cubicBezTo>
                <a:cubicBezTo>
                  <a:pt x="173363" y="68421"/>
                  <a:pt x="172452" y="68031"/>
                  <a:pt x="172550" y="67023"/>
                </a:cubicBezTo>
                <a:cubicBezTo>
                  <a:pt x="170826" y="66503"/>
                  <a:pt x="169883" y="65755"/>
                  <a:pt x="170306" y="64649"/>
                </a:cubicBezTo>
                <a:cubicBezTo>
                  <a:pt x="170274" y="63771"/>
                  <a:pt x="170241" y="62861"/>
                  <a:pt x="170208" y="61983"/>
                </a:cubicBezTo>
                <a:cubicBezTo>
                  <a:pt x="169916" y="61235"/>
                  <a:pt x="169623" y="60519"/>
                  <a:pt x="169330" y="59771"/>
                </a:cubicBezTo>
                <a:cubicBezTo>
                  <a:pt x="169493" y="59446"/>
                  <a:pt x="169656" y="59121"/>
                  <a:pt x="169818" y="58796"/>
                </a:cubicBezTo>
                <a:cubicBezTo>
                  <a:pt x="168387" y="58178"/>
                  <a:pt x="168843" y="56975"/>
                  <a:pt x="168810" y="56064"/>
                </a:cubicBezTo>
                <a:cubicBezTo>
                  <a:pt x="168778" y="54861"/>
                  <a:pt x="167704" y="54048"/>
                  <a:pt x="167282" y="52910"/>
                </a:cubicBezTo>
                <a:cubicBezTo>
                  <a:pt x="166989" y="52487"/>
                  <a:pt x="166696" y="52097"/>
                  <a:pt x="166371" y="51674"/>
                </a:cubicBezTo>
                <a:cubicBezTo>
                  <a:pt x="166371" y="51706"/>
                  <a:pt x="166339" y="51739"/>
                  <a:pt x="166339" y="51771"/>
                </a:cubicBezTo>
                <a:lnTo>
                  <a:pt x="166111" y="51511"/>
                </a:lnTo>
                <a:cubicBezTo>
                  <a:pt x="166144" y="51479"/>
                  <a:pt x="166144" y="51446"/>
                  <a:pt x="166144" y="51414"/>
                </a:cubicBezTo>
                <a:cubicBezTo>
                  <a:pt x="164648" y="49593"/>
                  <a:pt x="162696" y="48389"/>
                  <a:pt x="159152" y="49528"/>
                </a:cubicBezTo>
                <a:cubicBezTo>
                  <a:pt x="158794" y="49658"/>
                  <a:pt x="158371" y="49690"/>
                  <a:pt x="157884" y="49723"/>
                </a:cubicBezTo>
                <a:lnTo>
                  <a:pt x="157949" y="49788"/>
                </a:lnTo>
                <a:lnTo>
                  <a:pt x="157623" y="49820"/>
                </a:lnTo>
                <a:lnTo>
                  <a:pt x="157558" y="49723"/>
                </a:lnTo>
                <a:cubicBezTo>
                  <a:pt x="156485" y="49788"/>
                  <a:pt x="155282" y="49788"/>
                  <a:pt x="154567" y="50178"/>
                </a:cubicBezTo>
                <a:cubicBezTo>
                  <a:pt x="152290" y="51381"/>
                  <a:pt x="150274" y="51739"/>
                  <a:pt x="147510" y="49332"/>
                </a:cubicBezTo>
                <a:cubicBezTo>
                  <a:pt x="146242" y="50178"/>
                  <a:pt x="144941" y="49983"/>
                  <a:pt x="143672" y="48650"/>
                </a:cubicBezTo>
                <a:cubicBezTo>
                  <a:pt x="142827" y="49528"/>
                  <a:pt x="142339" y="48942"/>
                  <a:pt x="141559" y="49007"/>
                </a:cubicBezTo>
                <a:cubicBezTo>
                  <a:pt x="141429" y="46991"/>
                  <a:pt x="139738" y="47316"/>
                  <a:pt x="138307" y="47251"/>
                </a:cubicBezTo>
                <a:cubicBezTo>
                  <a:pt x="137819" y="46926"/>
                  <a:pt x="137331" y="46601"/>
                  <a:pt x="136843" y="46276"/>
                </a:cubicBezTo>
                <a:cubicBezTo>
                  <a:pt x="136258" y="46536"/>
                  <a:pt x="135510" y="45755"/>
                  <a:pt x="135217" y="46926"/>
                </a:cubicBezTo>
                <a:cubicBezTo>
                  <a:pt x="134697" y="46926"/>
                  <a:pt x="134014" y="47056"/>
                  <a:pt x="133494" y="47056"/>
                </a:cubicBezTo>
                <a:cubicBezTo>
                  <a:pt x="134795" y="46276"/>
                  <a:pt x="133624" y="45658"/>
                  <a:pt x="133689" y="44975"/>
                </a:cubicBezTo>
                <a:cubicBezTo>
                  <a:pt x="133396" y="45885"/>
                  <a:pt x="131478" y="45430"/>
                  <a:pt x="130372" y="45658"/>
                </a:cubicBezTo>
                <a:cubicBezTo>
                  <a:pt x="129982" y="44942"/>
                  <a:pt x="129591" y="44194"/>
                  <a:pt x="129201" y="43479"/>
                </a:cubicBezTo>
                <a:cubicBezTo>
                  <a:pt x="128258" y="43446"/>
                  <a:pt x="127478" y="43219"/>
                  <a:pt x="126762" y="42926"/>
                </a:cubicBezTo>
                <a:lnTo>
                  <a:pt x="126730" y="42991"/>
                </a:lnTo>
                <a:lnTo>
                  <a:pt x="126470" y="42861"/>
                </a:lnTo>
                <a:lnTo>
                  <a:pt x="126502" y="42796"/>
                </a:lnTo>
                <a:cubicBezTo>
                  <a:pt x="125559" y="42373"/>
                  <a:pt x="124681" y="41820"/>
                  <a:pt x="123640" y="41333"/>
                </a:cubicBezTo>
                <a:cubicBezTo>
                  <a:pt x="122827" y="40390"/>
                  <a:pt x="121364" y="39349"/>
                  <a:pt x="120551" y="38373"/>
                </a:cubicBezTo>
                <a:cubicBezTo>
                  <a:pt x="119673" y="38243"/>
                  <a:pt x="119055" y="37658"/>
                  <a:pt x="119185" y="37495"/>
                </a:cubicBezTo>
                <a:cubicBezTo>
                  <a:pt x="119868" y="36585"/>
                  <a:pt x="120226" y="35902"/>
                  <a:pt x="119738" y="35284"/>
                </a:cubicBezTo>
                <a:cubicBezTo>
                  <a:pt x="118372" y="33495"/>
                  <a:pt x="116096" y="33138"/>
                  <a:pt x="115998" y="34048"/>
                </a:cubicBezTo>
                <a:cubicBezTo>
                  <a:pt x="115966" y="34471"/>
                  <a:pt x="117234" y="36292"/>
                  <a:pt x="117527" y="36812"/>
                </a:cubicBezTo>
                <a:cubicBezTo>
                  <a:pt x="117852" y="37398"/>
                  <a:pt x="114958" y="36812"/>
                  <a:pt x="114405" y="36617"/>
                </a:cubicBezTo>
                <a:lnTo>
                  <a:pt x="114275" y="36617"/>
                </a:lnTo>
                <a:cubicBezTo>
                  <a:pt x="112356" y="36357"/>
                  <a:pt x="110437" y="36195"/>
                  <a:pt x="108551" y="36910"/>
                </a:cubicBezTo>
                <a:cubicBezTo>
                  <a:pt x="106633" y="37203"/>
                  <a:pt x="104616" y="37300"/>
                  <a:pt x="102698" y="35999"/>
                </a:cubicBezTo>
                <a:cubicBezTo>
                  <a:pt x="100584" y="35317"/>
                  <a:pt x="100519" y="33756"/>
                  <a:pt x="101007" y="31544"/>
                </a:cubicBezTo>
                <a:cubicBezTo>
                  <a:pt x="100486" y="30991"/>
                  <a:pt x="99966" y="30439"/>
                  <a:pt x="99446" y="29853"/>
                </a:cubicBezTo>
                <a:cubicBezTo>
                  <a:pt x="99218" y="29918"/>
                  <a:pt x="98990" y="29983"/>
                  <a:pt x="98763" y="30048"/>
                </a:cubicBezTo>
                <a:cubicBezTo>
                  <a:pt x="100259" y="32585"/>
                  <a:pt x="98795" y="33235"/>
                  <a:pt x="99056" y="35121"/>
                </a:cubicBezTo>
                <a:cubicBezTo>
                  <a:pt x="98177" y="34211"/>
                  <a:pt x="97365" y="33691"/>
                  <a:pt x="96909" y="35121"/>
                </a:cubicBezTo>
                <a:cubicBezTo>
                  <a:pt x="96259" y="35089"/>
                  <a:pt x="95446" y="36097"/>
                  <a:pt x="94665" y="35479"/>
                </a:cubicBezTo>
                <a:cubicBezTo>
                  <a:pt x="94373" y="34861"/>
                  <a:pt x="94405" y="33788"/>
                  <a:pt x="94145" y="33138"/>
                </a:cubicBezTo>
                <a:cubicBezTo>
                  <a:pt x="93169" y="32878"/>
                  <a:pt x="92194" y="32617"/>
                  <a:pt x="91218" y="32357"/>
                </a:cubicBezTo>
                <a:lnTo>
                  <a:pt x="88877" y="32357"/>
                </a:lnTo>
                <a:cubicBezTo>
                  <a:pt x="87836" y="32390"/>
                  <a:pt x="86796" y="32422"/>
                  <a:pt x="85755" y="32455"/>
                </a:cubicBezTo>
                <a:cubicBezTo>
                  <a:pt x="84357" y="31804"/>
                  <a:pt x="81170" y="31056"/>
                  <a:pt x="79804" y="30406"/>
                </a:cubicBezTo>
                <a:cubicBezTo>
                  <a:pt x="77885" y="29626"/>
                  <a:pt x="77788" y="28975"/>
                  <a:pt x="75869" y="28162"/>
                </a:cubicBezTo>
                <a:cubicBezTo>
                  <a:pt x="75674" y="27837"/>
                  <a:pt x="75479" y="27512"/>
                  <a:pt x="75284" y="27187"/>
                </a:cubicBezTo>
                <a:cubicBezTo>
                  <a:pt x="75056" y="27317"/>
                  <a:pt x="74828" y="27447"/>
                  <a:pt x="74601" y="27577"/>
                </a:cubicBezTo>
                <a:cubicBezTo>
                  <a:pt x="73658" y="26731"/>
                  <a:pt x="74080" y="25886"/>
                  <a:pt x="75576" y="25593"/>
                </a:cubicBezTo>
                <a:cubicBezTo>
                  <a:pt x="76780" y="25561"/>
                  <a:pt x="77983" y="25528"/>
                  <a:pt x="79186" y="25496"/>
                </a:cubicBezTo>
                <a:cubicBezTo>
                  <a:pt x="80324" y="25528"/>
                  <a:pt x="81462" y="25561"/>
                  <a:pt x="82601" y="25593"/>
                </a:cubicBezTo>
                <a:cubicBezTo>
                  <a:pt x="85105" y="24845"/>
                  <a:pt x="86568" y="24455"/>
                  <a:pt x="87088" y="23252"/>
                </a:cubicBezTo>
                <a:cubicBezTo>
                  <a:pt x="87121" y="23122"/>
                  <a:pt x="87153" y="23024"/>
                  <a:pt x="87186" y="22927"/>
                </a:cubicBezTo>
                <a:lnTo>
                  <a:pt x="87186" y="22927"/>
                </a:lnTo>
                <a:lnTo>
                  <a:pt x="87283" y="22634"/>
                </a:lnTo>
                <a:lnTo>
                  <a:pt x="87316" y="22634"/>
                </a:lnTo>
                <a:cubicBezTo>
                  <a:pt x="87348" y="22471"/>
                  <a:pt x="87381" y="22341"/>
                  <a:pt x="87381" y="22211"/>
                </a:cubicBezTo>
                <a:close/>
                <a:moveTo>
                  <a:pt x="191054" y="41625"/>
                </a:moveTo>
                <a:cubicBezTo>
                  <a:pt x="194306" y="40715"/>
                  <a:pt x="191639" y="39512"/>
                  <a:pt x="192875" y="39251"/>
                </a:cubicBezTo>
                <a:cubicBezTo>
                  <a:pt x="193623" y="39089"/>
                  <a:pt x="192972" y="36943"/>
                  <a:pt x="191834" y="37008"/>
                </a:cubicBezTo>
                <a:cubicBezTo>
                  <a:pt x="189623" y="37073"/>
                  <a:pt x="190956" y="36877"/>
                  <a:pt x="189948" y="36455"/>
                </a:cubicBezTo>
                <a:cubicBezTo>
                  <a:pt x="189200" y="36162"/>
                  <a:pt x="190631" y="37918"/>
                  <a:pt x="189005" y="36487"/>
                </a:cubicBezTo>
                <a:cubicBezTo>
                  <a:pt x="188452" y="35967"/>
                  <a:pt x="186924" y="35804"/>
                  <a:pt x="187314" y="35577"/>
                </a:cubicBezTo>
                <a:cubicBezTo>
                  <a:pt x="188777" y="34699"/>
                  <a:pt x="187281" y="34666"/>
                  <a:pt x="186696" y="34178"/>
                </a:cubicBezTo>
                <a:cubicBezTo>
                  <a:pt x="185460" y="33008"/>
                  <a:pt x="187346" y="33756"/>
                  <a:pt x="186241" y="32780"/>
                </a:cubicBezTo>
                <a:cubicBezTo>
                  <a:pt x="185460" y="32097"/>
                  <a:pt x="186989" y="31869"/>
                  <a:pt x="185037" y="31902"/>
                </a:cubicBezTo>
                <a:cubicBezTo>
                  <a:pt x="183704" y="31934"/>
                  <a:pt x="185981" y="31284"/>
                  <a:pt x="185200" y="30731"/>
                </a:cubicBezTo>
                <a:cubicBezTo>
                  <a:pt x="184257" y="30048"/>
                  <a:pt x="184647" y="31739"/>
                  <a:pt x="183802" y="29821"/>
                </a:cubicBezTo>
                <a:cubicBezTo>
                  <a:pt x="183411" y="29008"/>
                  <a:pt x="180940" y="32617"/>
                  <a:pt x="180842" y="28260"/>
                </a:cubicBezTo>
                <a:cubicBezTo>
                  <a:pt x="180810" y="27154"/>
                  <a:pt x="177786" y="25821"/>
                  <a:pt x="176680" y="25626"/>
                </a:cubicBezTo>
                <a:cubicBezTo>
                  <a:pt x="176225" y="25561"/>
                  <a:pt x="175509" y="25593"/>
                  <a:pt x="175054" y="25040"/>
                </a:cubicBezTo>
                <a:cubicBezTo>
                  <a:pt x="174729" y="24618"/>
                  <a:pt x="173721" y="23837"/>
                  <a:pt x="173851" y="23414"/>
                </a:cubicBezTo>
                <a:cubicBezTo>
                  <a:pt x="174143" y="22504"/>
                  <a:pt x="171217" y="22081"/>
                  <a:pt x="170046" y="22504"/>
                </a:cubicBezTo>
                <a:cubicBezTo>
                  <a:pt x="168452" y="23057"/>
                  <a:pt x="167217" y="22731"/>
                  <a:pt x="164648" y="22309"/>
                </a:cubicBezTo>
                <a:cubicBezTo>
                  <a:pt x="164030" y="23740"/>
                  <a:pt x="165428" y="23024"/>
                  <a:pt x="164322" y="24032"/>
                </a:cubicBezTo>
                <a:cubicBezTo>
                  <a:pt x="163509" y="24813"/>
                  <a:pt x="167607" y="24910"/>
                  <a:pt x="167509" y="24975"/>
                </a:cubicBezTo>
                <a:cubicBezTo>
                  <a:pt x="166209" y="25918"/>
                  <a:pt x="170241" y="26211"/>
                  <a:pt x="170891" y="26048"/>
                </a:cubicBezTo>
                <a:cubicBezTo>
                  <a:pt x="172908" y="25528"/>
                  <a:pt x="171834" y="27057"/>
                  <a:pt x="174078" y="26439"/>
                </a:cubicBezTo>
                <a:cubicBezTo>
                  <a:pt x="174794" y="26244"/>
                  <a:pt x="175347" y="26048"/>
                  <a:pt x="175151" y="26992"/>
                </a:cubicBezTo>
                <a:cubicBezTo>
                  <a:pt x="175054" y="27479"/>
                  <a:pt x="173460" y="27739"/>
                  <a:pt x="175802" y="28065"/>
                </a:cubicBezTo>
                <a:cubicBezTo>
                  <a:pt x="177460" y="28260"/>
                  <a:pt x="176582" y="29691"/>
                  <a:pt x="178306" y="30406"/>
                </a:cubicBezTo>
                <a:cubicBezTo>
                  <a:pt x="179379" y="30829"/>
                  <a:pt x="178143" y="30276"/>
                  <a:pt x="179964" y="31024"/>
                </a:cubicBezTo>
                <a:cubicBezTo>
                  <a:pt x="180615" y="31284"/>
                  <a:pt x="183119" y="31089"/>
                  <a:pt x="181265" y="32910"/>
                </a:cubicBezTo>
                <a:cubicBezTo>
                  <a:pt x="180940" y="33203"/>
                  <a:pt x="181298" y="34276"/>
                  <a:pt x="181720" y="33756"/>
                </a:cubicBezTo>
                <a:cubicBezTo>
                  <a:pt x="181916" y="33528"/>
                  <a:pt x="182566" y="35349"/>
                  <a:pt x="183867" y="35317"/>
                </a:cubicBezTo>
                <a:cubicBezTo>
                  <a:pt x="186046" y="35219"/>
                  <a:pt x="183737" y="37560"/>
                  <a:pt x="185655" y="38373"/>
                </a:cubicBezTo>
                <a:cubicBezTo>
                  <a:pt x="187932" y="39349"/>
                  <a:pt x="186891" y="38829"/>
                  <a:pt x="187249" y="38438"/>
                </a:cubicBezTo>
                <a:cubicBezTo>
                  <a:pt x="187574" y="38081"/>
                  <a:pt x="187899" y="39544"/>
                  <a:pt x="187606" y="37886"/>
                </a:cubicBezTo>
                <a:cubicBezTo>
                  <a:pt x="189525" y="39284"/>
                  <a:pt x="188972" y="38438"/>
                  <a:pt x="188289" y="39284"/>
                </a:cubicBezTo>
                <a:cubicBezTo>
                  <a:pt x="187769" y="39902"/>
                  <a:pt x="190176" y="39219"/>
                  <a:pt x="190403" y="40194"/>
                </a:cubicBezTo>
                <a:cubicBezTo>
                  <a:pt x="190436" y="40194"/>
                  <a:pt x="191379" y="41528"/>
                  <a:pt x="191054" y="41625"/>
                </a:cubicBezTo>
                <a:close/>
                <a:moveTo>
                  <a:pt x="147087" y="62991"/>
                </a:moveTo>
                <a:cubicBezTo>
                  <a:pt x="145461" y="63251"/>
                  <a:pt x="146664" y="63511"/>
                  <a:pt x="144616" y="62958"/>
                </a:cubicBezTo>
                <a:cubicBezTo>
                  <a:pt x="143575" y="62665"/>
                  <a:pt x="143900" y="63478"/>
                  <a:pt x="145006" y="64129"/>
                </a:cubicBezTo>
                <a:cubicBezTo>
                  <a:pt x="145916" y="64682"/>
                  <a:pt x="147770" y="66698"/>
                  <a:pt x="148843" y="65300"/>
                </a:cubicBezTo>
                <a:cubicBezTo>
                  <a:pt x="149526" y="64422"/>
                  <a:pt x="147575" y="62926"/>
                  <a:pt x="147087" y="62991"/>
                </a:cubicBezTo>
                <a:close/>
                <a:moveTo>
                  <a:pt x="152193" y="66340"/>
                </a:moveTo>
                <a:cubicBezTo>
                  <a:pt x="150046" y="65625"/>
                  <a:pt x="149298" y="66958"/>
                  <a:pt x="151380" y="67413"/>
                </a:cubicBezTo>
                <a:cubicBezTo>
                  <a:pt x="152453" y="67641"/>
                  <a:pt x="151932" y="68096"/>
                  <a:pt x="152843" y="68909"/>
                </a:cubicBezTo>
                <a:cubicBezTo>
                  <a:pt x="153819" y="69787"/>
                  <a:pt x="153721" y="70015"/>
                  <a:pt x="155184" y="70275"/>
                </a:cubicBezTo>
                <a:cubicBezTo>
                  <a:pt x="155770" y="70373"/>
                  <a:pt x="157884" y="72974"/>
                  <a:pt x="158697" y="73104"/>
                </a:cubicBezTo>
                <a:cubicBezTo>
                  <a:pt x="159672" y="73234"/>
                  <a:pt x="159932" y="74242"/>
                  <a:pt x="160648" y="73592"/>
                </a:cubicBezTo>
                <a:cubicBezTo>
                  <a:pt x="161103" y="73169"/>
                  <a:pt x="160420" y="72551"/>
                  <a:pt x="159835" y="72389"/>
                </a:cubicBezTo>
                <a:cubicBezTo>
                  <a:pt x="156518" y="71576"/>
                  <a:pt x="158501" y="69234"/>
                  <a:pt x="155900" y="69299"/>
                </a:cubicBezTo>
                <a:cubicBezTo>
                  <a:pt x="154274" y="69364"/>
                  <a:pt x="155737" y="68519"/>
                  <a:pt x="153884" y="67413"/>
                </a:cubicBezTo>
                <a:cubicBezTo>
                  <a:pt x="153331" y="67056"/>
                  <a:pt x="153136" y="66633"/>
                  <a:pt x="152193" y="66340"/>
                </a:cubicBezTo>
                <a:close/>
                <a:moveTo>
                  <a:pt x="164160" y="74405"/>
                </a:moveTo>
                <a:cubicBezTo>
                  <a:pt x="162599" y="73852"/>
                  <a:pt x="163509" y="74242"/>
                  <a:pt x="162436" y="73625"/>
                </a:cubicBezTo>
                <a:cubicBezTo>
                  <a:pt x="161981" y="73332"/>
                  <a:pt x="161168" y="74210"/>
                  <a:pt x="162339" y="74958"/>
                </a:cubicBezTo>
                <a:cubicBezTo>
                  <a:pt x="163835" y="75933"/>
                  <a:pt x="162111" y="75641"/>
                  <a:pt x="164290" y="76324"/>
                </a:cubicBezTo>
                <a:cubicBezTo>
                  <a:pt x="164030" y="75316"/>
                  <a:pt x="164908" y="74665"/>
                  <a:pt x="164160" y="74405"/>
                </a:cubicBezTo>
                <a:close/>
                <a:moveTo>
                  <a:pt x="166144" y="73592"/>
                </a:moveTo>
                <a:cubicBezTo>
                  <a:pt x="164062" y="73364"/>
                  <a:pt x="167087" y="76226"/>
                  <a:pt x="167412" y="74665"/>
                </a:cubicBezTo>
                <a:cubicBezTo>
                  <a:pt x="167639" y="73429"/>
                  <a:pt x="168030" y="74145"/>
                  <a:pt x="166631" y="73917"/>
                </a:cubicBezTo>
                <a:cubicBezTo>
                  <a:pt x="166306" y="73852"/>
                  <a:pt x="166371" y="73722"/>
                  <a:pt x="166209" y="73560"/>
                </a:cubicBezTo>
                <a:close/>
                <a:moveTo>
                  <a:pt x="166826" y="71511"/>
                </a:moveTo>
                <a:cubicBezTo>
                  <a:pt x="166046" y="71543"/>
                  <a:pt x="165981" y="71738"/>
                  <a:pt x="166144" y="72486"/>
                </a:cubicBezTo>
                <a:cubicBezTo>
                  <a:pt x="166209" y="72877"/>
                  <a:pt x="167770" y="72974"/>
                  <a:pt x="167347" y="71999"/>
                </a:cubicBezTo>
                <a:cubicBezTo>
                  <a:pt x="167054" y="71348"/>
                  <a:pt x="167054" y="71478"/>
                  <a:pt x="166826" y="71511"/>
                </a:cubicBezTo>
                <a:close/>
                <a:moveTo>
                  <a:pt x="169883" y="74047"/>
                </a:moveTo>
                <a:cubicBezTo>
                  <a:pt x="169395" y="74210"/>
                  <a:pt x="168225" y="74340"/>
                  <a:pt x="169200" y="75153"/>
                </a:cubicBezTo>
                <a:cubicBezTo>
                  <a:pt x="170501" y="76259"/>
                  <a:pt x="169721" y="74828"/>
                  <a:pt x="171054" y="75348"/>
                </a:cubicBezTo>
                <a:cubicBezTo>
                  <a:pt x="172257" y="75836"/>
                  <a:pt x="171217" y="74373"/>
                  <a:pt x="172192" y="74405"/>
                </a:cubicBezTo>
                <a:cubicBezTo>
                  <a:pt x="174078" y="74438"/>
                  <a:pt x="172420" y="73104"/>
                  <a:pt x="172095" y="73299"/>
                </a:cubicBezTo>
                <a:cubicBezTo>
                  <a:pt x="171607" y="73625"/>
                  <a:pt x="171444" y="74112"/>
                  <a:pt x="170761" y="73755"/>
                </a:cubicBezTo>
                <a:cubicBezTo>
                  <a:pt x="170339" y="73560"/>
                  <a:pt x="170664" y="73852"/>
                  <a:pt x="170013" y="73950"/>
                </a:cubicBezTo>
                <a:close/>
                <a:moveTo>
                  <a:pt x="167997" y="76194"/>
                </a:moveTo>
                <a:cubicBezTo>
                  <a:pt x="166729" y="76064"/>
                  <a:pt x="167737" y="76909"/>
                  <a:pt x="166436" y="76844"/>
                </a:cubicBezTo>
                <a:cubicBezTo>
                  <a:pt x="165721" y="76811"/>
                  <a:pt x="164615" y="78210"/>
                  <a:pt x="167965" y="77982"/>
                </a:cubicBezTo>
                <a:cubicBezTo>
                  <a:pt x="168225" y="77429"/>
                  <a:pt x="168875" y="76226"/>
                  <a:pt x="167835" y="76129"/>
                </a:cubicBezTo>
                <a:lnTo>
                  <a:pt x="167997" y="76194"/>
                </a:lnTo>
                <a:close/>
                <a:moveTo>
                  <a:pt x="172062" y="77820"/>
                </a:moveTo>
                <a:cubicBezTo>
                  <a:pt x="168095" y="76519"/>
                  <a:pt x="168973" y="78405"/>
                  <a:pt x="170664" y="78502"/>
                </a:cubicBezTo>
                <a:cubicBezTo>
                  <a:pt x="170664" y="78730"/>
                  <a:pt x="173038" y="79478"/>
                  <a:pt x="173525" y="79836"/>
                </a:cubicBezTo>
                <a:cubicBezTo>
                  <a:pt x="174859" y="80811"/>
                  <a:pt x="175412" y="81885"/>
                  <a:pt x="174631" y="79966"/>
                </a:cubicBezTo>
                <a:cubicBezTo>
                  <a:pt x="173460" y="77169"/>
                  <a:pt x="174208" y="75738"/>
                  <a:pt x="173721" y="75543"/>
                </a:cubicBezTo>
                <a:lnTo>
                  <a:pt x="172712" y="76291"/>
                </a:lnTo>
                <a:lnTo>
                  <a:pt x="173103" y="78307"/>
                </a:lnTo>
                <a:close/>
                <a:moveTo>
                  <a:pt x="142729" y="15902"/>
                </a:moveTo>
                <a:cubicBezTo>
                  <a:pt x="141656" y="15935"/>
                  <a:pt x="140551" y="17658"/>
                  <a:pt x="143087" y="17691"/>
                </a:cubicBezTo>
                <a:cubicBezTo>
                  <a:pt x="143542" y="17691"/>
                  <a:pt x="149786" y="23349"/>
                  <a:pt x="148680" y="20618"/>
                </a:cubicBezTo>
                <a:cubicBezTo>
                  <a:pt x="148388" y="19902"/>
                  <a:pt x="143575" y="16748"/>
                  <a:pt x="142567" y="15902"/>
                </a:cubicBezTo>
                <a:lnTo>
                  <a:pt x="142469" y="15837"/>
                </a:lnTo>
                <a:lnTo>
                  <a:pt x="142729" y="15902"/>
                </a:lnTo>
                <a:close/>
                <a:moveTo>
                  <a:pt x="153461" y="20683"/>
                </a:moveTo>
                <a:cubicBezTo>
                  <a:pt x="152388" y="20553"/>
                  <a:pt x="150599" y="19935"/>
                  <a:pt x="149949" y="21171"/>
                </a:cubicBezTo>
                <a:cubicBezTo>
                  <a:pt x="150697" y="22244"/>
                  <a:pt x="151087" y="20780"/>
                  <a:pt x="151900" y="22244"/>
                </a:cubicBezTo>
                <a:cubicBezTo>
                  <a:pt x="151965" y="22244"/>
                  <a:pt x="153981" y="21366"/>
                  <a:pt x="153754" y="21008"/>
                </a:cubicBezTo>
                <a:lnTo>
                  <a:pt x="153461" y="20683"/>
                </a:lnTo>
                <a:close/>
                <a:moveTo>
                  <a:pt x="197818" y="42861"/>
                </a:moveTo>
                <a:cubicBezTo>
                  <a:pt x="195704" y="41398"/>
                  <a:pt x="196647" y="39934"/>
                  <a:pt x="193980" y="41983"/>
                </a:cubicBezTo>
                <a:cubicBezTo>
                  <a:pt x="193460" y="42373"/>
                  <a:pt x="196614" y="42503"/>
                  <a:pt x="197492" y="43642"/>
                </a:cubicBezTo>
                <a:cubicBezTo>
                  <a:pt x="198110" y="44455"/>
                  <a:pt x="199021" y="43707"/>
                  <a:pt x="197818" y="42861"/>
                </a:cubicBezTo>
                <a:close/>
                <a:moveTo>
                  <a:pt x="186338" y="27479"/>
                </a:moveTo>
                <a:cubicBezTo>
                  <a:pt x="186111" y="27349"/>
                  <a:pt x="183997" y="26113"/>
                  <a:pt x="184517" y="27382"/>
                </a:cubicBezTo>
                <a:cubicBezTo>
                  <a:pt x="184615" y="27609"/>
                  <a:pt x="187964" y="29398"/>
                  <a:pt x="188322" y="31187"/>
                </a:cubicBezTo>
                <a:cubicBezTo>
                  <a:pt x="188907" y="34146"/>
                  <a:pt x="191054" y="32455"/>
                  <a:pt x="189850" y="30601"/>
                </a:cubicBezTo>
                <a:cubicBezTo>
                  <a:pt x="189005" y="29268"/>
                  <a:pt x="188452" y="28097"/>
                  <a:pt x="186728" y="27967"/>
                </a:cubicBezTo>
                <a:close/>
                <a:moveTo>
                  <a:pt x="121169" y="4716"/>
                </a:moveTo>
                <a:cubicBezTo>
                  <a:pt x="120584" y="4553"/>
                  <a:pt x="118730" y="4716"/>
                  <a:pt x="119738" y="5691"/>
                </a:cubicBezTo>
                <a:cubicBezTo>
                  <a:pt x="120356" y="6277"/>
                  <a:pt x="122210" y="5399"/>
                  <a:pt x="121397" y="4813"/>
                </a:cubicBezTo>
                <a:cubicBezTo>
                  <a:pt x="121299" y="4716"/>
                  <a:pt x="121234" y="4748"/>
                  <a:pt x="121169" y="4716"/>
                </a:cubicBezTo>
                <a:close/>
                <a:moveTo>
                  <a:pt x="129006" y="8488"/>
                </a:moveTo>
                <a:cubicBezTo>
                  <a:pt x="129722" y="8813"/>
                  <a:pt x="131575" y="11285"/>
                  <a:pt x="132030" y="9268"/>
                </a:cubicBezTo>
                <a:cubicBezTo>
                  <a:pt x="132583" y="6927"/>
                  <a:pt x="127835" y="7968"/>
                  <a:pt x="129006" y="8488"/>
                </a:cubicBezTo>
                <a:close/>
                <a:moveTo>
                  <a:pt x="121787" y="9431"/>
                </a:moveTo>
                <a:cubicBezTo>
                  <a:pt x="123088" y="9073"/>
                  <a:pt x="124779" y="8358"/>
                  <a:pt x="125169" y="10211"/>
                </a:cubicBezTo>
                <a:cubicBezTo>
                  <a:pt x="125364" y="11220"/>
                  <a:pt x="121819" y="9431"/>
                  <a:pt x="121787" y="9431"/>
                </a:cubicBezTo>
                <a:close/>
                <a:moveTo>
                  <a:pt x="125364" y="6992"/>
                </a:moveTo>
                <a:cubicBezTo>
                  <a:pt x="125169" y="6081"/>
                  <a:pt x="124779" y="6472"/>
                  <a:pt x="126405" y="6114"/>
                </a:cubicBezTo>
                <a:cubicBezTo>
                  <a:pt x="127705" y="5854"/>
                  <a:pt x="127868" y="5789"/>
                  <a:pt x="127348" y="7057"/>
                </a:cubicBezTo>
                <a:cubicBezTo>
                  <a:pt x="127022" y="7903"/>
                  <a:pt x="126827" y="8130"/>
                  <a:pt x="125917" y="7772"/>
                </a:cubicBezTo>
                <a:cubicBezTo>
                  <a:pt x="125657" y="7675"/>
                  <a:pt x="125396" y="7090"/>
                  <a:pt x="125364" y="6992"/>
                </a:cubicBezTo>
                <a:close/>
                <a:moveTo>
                  <a:pt x="200972" y="45755"/>
                </a:moveTo>
                <a:cubicBezTo>
                  <a:pt x="200029" y="45300"/>
                  <a:pt x="198923" y="46991"/>
                  <a:pt x="201070" y="47609"/>
                </a:cubicBezTo>
                <a:cubicBezTo>
                  <a:pt x="203151" y="48194"/>
                  <a:pt x="200159" y="49300"/>
                  <a:pt x="203801" y="50080"/>
                </a:cubicBezTo>
                <a:cubicBezTo>
                  <a:pt x="205037" y="50341"/>
                  <a:pt x="205622" y="51804"/>
                  <a:pt x="206273" y="49397"/>
                </a:cubicBezTo>
                <a:cubicBezTo>
                  <a:pt x="206500" y="48617"/>
                  <a:pt x="205752" y="48682"/>
                  <a:pt x="204582" y="48064"/>
                </a:cubicBezTo>
                <a:cubicBezTo>
                  <a:pt x="203021" y="47219"/>
                  <a:pt x="202793" y="46828"/>
                  <a:pt x="201557" y="46048"/>
                </a:cubicBezTo>
                <a:cubicBezTo>
                  <a:pt x="201460" y="45983"/>
                  <a:pt x="201037" y="45755"/>
                  <a:pt x="200972" y="45755"/>
                </a:cubicBezTo>
                <a:close/>
                <a:moveTo>
                  <a:pt x="155900" y="18894"/>
                </a:moveTo>
                <a:cubicBezTo>
                  <a:pt x="162339" y="18894"/>
                  <a:pt x="157688" y="19382"/>
                  <a:pt x="158566" y="22081"/>
                </a:cubicBezTo>
                <a:cubicBezTo>
                  <a:pt x="159022" y="23479"/>
                  <a:pt x="163217" y="22406"/>
                  <a:pt x="162436" y="24748"/>
                </a:cubicBezTo>
                <a:cubicBezTo>
                  <a:pt x="162274" y="25301"/>
                  <a:pt x="155900" y="26048"/>
                  <a:pt x="155867" y="23805"/>
                </a:cubicBezTo>
                <a:cubicBezTo>
                  <a:pt x="155835" y="20845"/>
                  <a:pt x="158306" y="20488"/>
                  <a:pt x="155900" y="18894"/>
                </a:cubicBezTo>
                <a:close/>
                <a:moveTo>
                  <a:pt x="47154" y="51121"/>
                </a:moveTo>
                <a:cubicBezTo>
                  <a:pt x="46796" y="49918"/>
                  <a:pt x="45463" y="48129"/>
                  <a:pt x="46471" y="49137"/>
                </a:cubicBezTo>
                <a:cubicBezTo>
                  <a:pt x="49626" y="52324"/>
                  <a:pt x="52487" y="51999"/>
                  <a:pt x="52715" y="51186"/>
                </a:cubicBezTo>
                <a:cubicBezTo>
                  <a:pt x="52748" y="51121"/>
                  <a:pt x="52748" y="48194"/>
                  <a:pt x="51057" y="47706"/>
                </a:cubicBezTo>
                <a:cubicBezTo>
                  <a:pt x="47089" y="46568"/>
                  <a:pt x="50439" y="43154"/>
                  <a:pt x="50601" y="43089"/>
                </a:cubicBezTo>
                <a:cubicBezTo>
                  <a:pt x="50634" y="43056"/>
                  <a:pt x="52878" y="41203"/>
                  <a:pt x="52910" y="41203"/>
                </a:cubicBezTo>
                <a:cubicBezTo>
                  <a:pt x="53268" y="40682"/>
                  <a:pt x="52552" y="40357"/>
                  <a:pt x="53463" y="41138"/>
                </a:cubicBezTo>
                <a:cubicBezTo>
                  <a:pt x="56357" y="40032"/>
                  <a:pt x="56878" y="42178"/>
                  <a:pt x="59251" y="42178"/>
                </a:cubicBezTo>
                <a:cubicBezTo>
                  <a:pt x="59609" y="42178"/>
                  <a:pt x="60682" y="42666"/>
                  <a:pt x="59642" y="43219"/>
                </a:cubicBezTo>
                <a:cubicBezTo>
                  <a:pt x="59349" y="43381"/>
                  <a:pt x="59284" y="44780"/>
                  <a:pt x="59967" y="44910"/>
                </a:cubicBezTo>
                <a:cubicBezTo>
                  <a:pt x="62601" y="45398"/>
                  <a:pt x="62146" y="48162"/>
                  <a:pt x="62113" y="48487"/>
                </a:cubicBezTo>
                <a:cubicBezTo>
                  <a:pt x="62081" y="49528"/>
                  <a:pt x="65723" y="51056"/>
                  <a:pt x="61268" y="52942"/>
                </a:cubicBezTo>
                <a:cubicBezTo>
                  <a:pt x="59544" y="53690"/>
                  <a:pt x="58894" y="52682"/>
                  <a:pt x="56325" y="54373"/>
                </a:cubicBezTo>
                <a:cubicBezTo>
                  <a:pt x="55349" y="55023"/>
                  <a:pt x="53430" y="55218"/>
                  <a:pt x="52260" y="54666"/>
                </a:cubicBezTo>
                <a:cubicBezTo>
                  <a:pt x="50959" y="53983"/>
                  <a:pt x="49626" y="55023"/>
                  <a:pt x="49170" y="54048"/>
                </a:cubicBezTo>
                <a:cubicBezTo>
                  <a:pt x="48910" y="53527"/>
                  <a:pt x="48260" y="52877"/>
                  <a:pt x="47707" y="52845"/>
                </a:cubicBezTo>
                <a:cubicBezTo>
                  <a:pt x="47609" y="52845"/>
                  <a:pt x="46634" y="51576"/>
                  <a:pt x="46862" y="50958"/>
                </a:cubicBezTo>
                <a:lnTo>
                  <a:pt x="46894" y="50861"/>
                </a:lnTo>
                <a:lnTo>
                  <a:pt x="47154" y="51121"/>
                </a:lnTo>
                <a:close/>
                <a:moveTo>
                  <a:pt x="89690" y="49397"/>
                </a:moveTo>
                <a:cubicBezTo>
                  <a:pt x="90178" y="51121"/>
                  <a:pt x="89755" y="50471"/>
                  <a:pt x="91023" y="50406"/>
                </a:cubicBezTo>
                <a:cubicBezTo>
                  <a:pt x="91088" y="50406"/>
                  <a:pt x="93625" y="47804"/>
                  <a:pt x="94210" y="47446"/>
                </a:cubicBezTo>
                <a:cubicBezTo>
                  <a:pt x="95088" y="46861"/>
                  <a:pt x="94113" y="46178"/>
                  <a:pt x="93397" y="46959"/>
                </a:cubicBezTo>
                <a:cubicBezTo>
                  <a:pt x="93235" y="47154"/>
                  <a:pt x="91511" y="48389"/>
                  <a:pt x="91478" y="48487"/>
                </a:cubicBezTo>
                <a:cubicBezTo>
                  <a:pt x="90633" y="48845"/>
                  <a:pt x="91641" y="49007"/>
                  <a:pt x="89820" y="49365"/>
                </a:cubicBezTo>
                <a:close/>
                <a:moveTo>
                  <a:pt x="76454" y="49105"/>
                </a:moveTo>
                <a:cubicBezTo>
                  <a:pt x="79771" y="45788"/>
                  <a:pt x="82373" y="50958"/>
                  <a:pt x="82178" y="45788"/>
                </a:cubicBezTo>
                <a:cubicBezTo>
                  <a:pt x="82178" y="45463"/>
                  <a:pt x="83901" y="43934"/>
                  <a:pt x="81885" y="44617"/>
                </a:cubicBezTo>
                <a:cubicBezTo>
                  <a:pt x="79934" y="45300"/>
                  <a:pt x="84096" y="47056"/>
                  <a:pt x="78048" y="46666"/>
                </a:cubicBezTo>
                <a:cubicBezTo>
                  <a:pt x="77462" y="46633"/>
                  <a:pt x="76747" y="47706"/>
                  <a:pt x="76259" y="48617"/>
                </a:cubicBezTo>
                <a:cubicBezTo>
                  <a:pt x="75837" y="49430"/>
                  <a:pt x="75609" y="50113"/>
                  <a:pt x="75869" y="49788"/>
                </a:cubicBezTo>
                <a:cubicBezTo>
                  <a:pt x="76064" y="49528"/>
                  <a:pt x="76259" y="49300"/>
                  <a:pt x="76454" y="49105"/>
                </a:cubicBezTo>
                <a:close/>
                <a:moveTo>
                  <a:pt x="118795" y="2927"/>
                </a:moveTo>
                <a:cubicBezTo>
                  <a:pt x="116876" y="2537"/>
                  <a:pt x="115348" y="2797"/>
                  <a:pt x="113039" y="2244"/>
                </a:cubicBezTo>
                <a:cubicBezTo>
                  <a:pt x="112128" y="2017"/>
                  <a:pt x="104681" y="0"/>
                  <a:pt x="104812" y="2179"/>
                </a:cubicBezTo>
                <a:cubicBezTo>
                  <a:pt x="104844" y="2602"/>
                  <a:pt x="110502" y="2277"/>
                  <a:pt x="111933" y="2797"/>
                </a:cubicBezTo>
                <a:cubicBezTo>
                  <a:pt x="113104" y="3252"/>
                  <a:pt x="119315" y="5626"/>
                  <a:pt x="118795" y="292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87" name="Google Shape;3287;p37"/>
          <p:cNvGrpSpPr/>
          <p:nvPr/>
        </p:nvGrpSpPr>
        <p:grpSpPr>
          <a:xfrm>
            <a:off x="4843885" y="2947651"/>
            <a:ext cx="365754" cy="338317"/>
            <a:chOff x="2682350" y="2643425"/>
            <a:chExt cx="473775" cy="436425"/>
          </a:xfrm>
        </p:grpSpPr>
        <p:sp>
          <p:nvSpPr>
            <p:cNvPr id="3288" name="Google Shape;3288;p37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89" name="Google Shape;3289;p37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90" name="Google Shape;3290;p37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91" name="Google Shape;3291;p37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92" name="Google Shape;3292;p37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93" name="Google Shape;3293;p37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294" name="Google Shape;3294;p37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99" name="Google Shape;3299;p38"/>
          <p:cNvGrpSpPr/>
          <p:nvPr/>
        </p:nvGrpSpPr>
        <p:grpSpPr>
          <a:xfrm>
            <a:off x="1063375" y="2019225"/>
            <a:ext cx="7153575" cy="2518250"/>
            <a:chOff x="1063375" y="2019225"/>
            <a:chExt cx="7153575" cy="2518250"/>
          </a:xfrm>
        </p:grpSpPr>
        <p:sp>
          <p:nvSpPr>
            <p:cNvPr id="3300" name="Google Shape;3300;p38"/>
            <p:cNvSpPr/>
            <p:nvPr/>
          </p:nvSpPr>
          <p:spPr>
            <a:xfrm>
              <a:off x="1063375" y="2019225"/>
              <a:ext cx="7153575" cy="2518250"/>
            </a:xfrm>
            <a:custGeom>
              <a:avLst/>
              <a:gdLst/>
              <a:ahLst/>
              <a:cxnLst/>
              <a:rect l="l" t="t" r="r" b="b"/>
              <a:pathLst>
                <a:path w="286143" h="100730" extrusionOk="0">
                  <a:moveTo>
                    <a:pt x="101584" y="8589"/>
                  </a:moveTo>
                  <a:cubicBezTo>
                    <a:pt x="101999" y="8058"/>
                    <a:pt x="102438" y="7527"/>
                    <a:pt x="102877" y="6996"/>
                  </a:cubicBezTo>
                  <a:cubicBezTo>
                    <a:pt x="103200" y="7065"/>
                    <a:pt x="103546" y="7111"/>
                    <a:pt x="103893" y="7158"/>
                  </a:cubicBezTo>
                  <a:cubicBezTo>
                    <a:pt x="104377" y="6996"/>
                    <a:pt x="104839" y="6834"/>
                    <a:pt x="105324" y="6673"/>
                  </a:cubicBezTo>
                  <a:cubicBezTo>
                    <a:pt x="105601" y="7827"/>
                    <a:pt x="105809" y="8150"/>
                    <a:pt x="107679" y="7665"/>
                  </a:cubicBezTo>
                  <a:cubicBezTo>
                    <a:pt x="108325" y="6950"/>
                    <a:pt x="109272" y="7042"/>
                    <a:pt x="110311" y="7342"/>
                  </a:cubicBezTo>
                  <a:cubicBezTo>
                    <a:pt x="110703" y="7296"/>
                    <a:pt x="110980" y="6580"/>
                    <a:pt x="111373" y="6534"/>
                  </a:cubicBezTo>
                  <a:cubicBezTo>
                    <a:pt x="111973" y="6465"/>
                    <a:pt x="112712" y="7065"/>
                    <a:pt x="113312" y="6996"/>
                  </a:cubicBezTo>
                  <a:cubicBezTo>
                    <a:pt x="113912" y="6580"/>
                    <a:pt x="114490" y="6165"/>
                    <a:pt x="115090" y="5749"/>
                  </a:cubicBezTo>
                  <a:cubicBezTo>
                    <a:pt x="114998" y="5472"/>
                    <a:pt x="114928" y="5218"/>
                    <a:pt x="114859" y="4941"/>
                  </a:cubicBezTo>
                  <a:cubicBezTo>
                    <a:pt x="115090" y="4872"/>
                    <a:pt x="115321" y="4803"/>
                    <a:pt x="115552" y="4710"/>
                  </a:cubicBezTo>
                  <a:cubicBezTo>
                    <a:pt x="115575" y="5126"/>
                    <a:pt x="115598" y="5565"/>
                    <a:pt x="115621" y="5980"/>
                  </a:cubicBezTo>
                  <a:cubicBezTo>
                    <a:pt x="115321" y="6188"/>
                    <a:pt x="115044" y="6396"/>
                    <a:pt x="114767" y="6627"/>
                  </a:cubicBezTo>
                  <a:cubicBezTo>
                    <a:pt x="115344" y="7134"/>
                    <a:pt x="115944" y="7642"/>
                    <a:pt x="116521" y="8150"/>
                  </a:cubicBezTo>
                  <a:cubicBezTo>
                    <a:pt x="116729" y="8566"/>
                    <a:pt x="116960" y="8981"/>
                    <a:pt x="117168" y="9397"/>
                  </a:cubicBezTo>
                  <a:cubicBezTo>
                    <a:pt x="117583" y="9466"/>
                    <a:pt x="117999" y="9536"/>
                    <a:pt x="118391" y="9605"/>
                  </a:cubicBezTo>
                  <a:cubicBezTo>
                    <a:pt x="119176" y="10113"/>
                    <a:pt x="119938" y="10598"/>
                    <a:pt x="120700" y="11082"/>
                  </a:cubicBezTo>
                  <a:lnTo>
                    <a:pt x="122478" y="10805"/>
                  </a:lnTo>
                  <a:cubicBezTo>
                    <a:pt x="122893" y="11129"/>
                    <a:pt x="123286" y="11475"/>
                    <a:pt x="123701" y="11798"/>
                  </a:cubicBezTo>
                  <a:cubicBezTo>
                    <a:pt x="124279" y="11821"/>
                    <a:pt x="124856" y="11867"/>
                    <a:pt x="125410" y="11890"/>
                  </a:cubicBezTo>
                  <a:cubicBezTo>
                    <a:pt x="126103" y="11660"/>
                    <a:pt x="126772" y="11429"/>
                    <a:pt x="127465" y="11198"/>
                  </a:cubicBezTo>
                  <a:cubicBezTo>
                    <a:pt x="127418" y="10898"/>
                    <a:pt x="127372" y="10621"/>
                    <a:pt x="127349" y="10320"/>
                  </a:cubicBezTo>
                  <a:cubicBezTo>
                    <a:pt x="127118" y="10159"/>
                    <a:pt x="126887" y="9997"/>
                    <a:pt x="126657" y="9836"/>
                  </a:cubicBezTo>
                  <a:cubicBezTo>
                    <a:pt x="126680" y="9512"/>
                    <a:pt x="126726" y="9189"/>
                    <a:pt x="126749" y="8843"/>
                  </a:cubicBezTo>
                  <a:cubicBezTo>
                    <a:pt x="127049" y="9143"/>
                    <a:pt x="127372" y="9443"/>
                    <a:pt x="127672" y="9720"/>
                  </a:cubicBezTo>
                  <a:cubicBezTo>
                    <a:pt x="127649" y="9905"/>
                    <a:pt x="127626" y="10090"/>
                    <a:pt x="127603" y="10274"/>
                  </a:cubicBezTo>
                  <a:cubicBezTo>
                    <a:pt x="127788" y="10390"/>
                    <a:pt x="127973" y="10528"/>
                    <a:pt x="128157" y="10644"/>
                  </a:cubicBezTo>
                  <a:cubicBezTo>
                    <a:pt x="128573" y="10782"/>
                    <a:pt x="129012" y="10898"/>
                    <a:pt x="129427" y="11036"/>
                  </a:cubicBezTo>
                  <a:cubicBezTo>
                    <a:pt x="129958" y="11013"/>
                    <a:pt x="130466" y="10990"/>
                    <a:pt x="130997" y="10967"/>
                  </a:cubicBezTo>
                  <a:cubicBezTo>
                    <a:pt x="131043" y="11175"/>
                    <a:pt x="131089" y="11382"/>
                    <a:pt x="131159" y="11567"/>
                  </a:cubicBezTo>
                  <a:cubicBezTo>
                    <a:pt x="131482" y="12052"/>
                    <a:pt x="131782" y="12560"/>
                    <a:pt x="132105" y="13045"/>
                  </a:cubicBezTo>
                  <a:cubicBezTo>
                    <a:pt x="132382" y="13022"/>
                    <a:pt x="132659" y="12999"/>
                    <a:pt x="132913" y="12999"/>
                  </a:cubicBezTo>
                  <a:cubicBezTo>
                    <a:pt x="133352" y="13322"/>
                    <a:pt x="133814" y="13645"/>
                    <a:pt x="134252" y="13968"/>
                  </a:cubicBezTo>
                  <a:cubicBezTo>
                    <a:pt x="134460" y="13714"/>
                    <a:pt x="134645" y="13460"/>
                    <a:pt x="134853" y="13206"/>
                  </a:cubicBezTo>
                  <a:cubicBezTo>
                    <a:pt x="134991" y="13160"/>
                    <a:pt x="135130" y="13137"/>
                    <a:pt x="135268" y="13091"/>
                  </a:cubicBezTo>
                  <a:cubicBezTo>
                    <a:pt x="135430" y="12814"/>
                    <a:pt x="135591" y="12514"/>
                    <a:pt x="135753" y="12237"/>
                  </a:cubicBezTo>
                  <a:cubicBezTo>
                    <a:pt x="135545" y="12029"/>
                    <a:pt x="135337" y="11821"/>
                    <a:pt x="135107" y="11636"/>
                  </a:cubicBezTo>
                  <a:cubicBezTo>
                    <a:pt x="135199" y="11221"/>
                    <a:pt x="135291" y="10828"/>
                    <a:pt x="135384" y="10436"/>
                  </a:cubicBezTo>
                  <a:cubicBezTo>
                    <a:pt x="135499" y="10690"/>
                    <a:pt x="135591" y="10944"/>
                    <a:pt x="135707" y="11198"/>
                  </a:cubicBezTo>
                  <a:cubicBezTo>
                    <a:pt x="135891" y="11221"/>
                    <a:pt x="136053" y="11221"/>
                    <a:pt x="136238" y="11244"/>
                  </a:cubicBezTo>
                  <a:cubicBezTo>
                    <a:pt x="136192" y="11890"/>
                    <a:pt x="136122" y="12514"/>
                    <a:pt x="136076" y="13160"/>
                  </a:cubicBezTo>
                  <a:cubicBezTo>
                    <a:pt x="135845" y="13299"/>
                    <a:pt x="135614" y="13437"/>
                    <a:pt x="135384" y="13576"/>
                  </a:cubicBezTo>
                  <a:cubicBezTo>
                    <a:pt x="135337" y="14014"/>
                    <a:pt x="135314" y="14453"/>
                    <a:pt x="135268" y="14892"/>
                  </a:cubicBezTo>
                  <a:lnTo>
                    <a:pt x="136930" y="14892"/>
                  </a:lnTo>
                  <a:cubicBezTo>
                    <a:pt x="137692" y="15561"/>
                    <a:pt x="138477" y="16231"/>
                    <a:pt x="139239" y="16900"/>
                  </a:cubicBezTo>
                  <a:cubicBezTo>
                    <a:pt x="139516" y="16600"/>
                    <a:pt x="139770" y="16277"/>
                    <a:pt x="140047" y="15977"/>
                  </a:cubicBezTo>
                  <a:cubicBezTo>
                    <a:pt x="140301" y="16023"/>
                    <a:pt x="140532" y="16092"/>
                    <a:pt x="140786" y="16138"/>
                  </a:cubicBezTo>
                  <a:cubicBezTo>
                    <a:pt x="141086" y="17131"/>
                    <a:pt x="141386" y="18147"/>
                    <a:pt x="141709" y="19140"/>
                  </a:cubicBezTo>
                  <a:cubicBezTo>
                    <a:pt x="142679" y="20502"/>
                    <a:pt x="143672" y="21864"/>
                    <a:pt x="144642" y="23203"/>
                  </a:cubicBezTo>
                  <a:cubicBezTo>
                    <a:pt x="144711" y="23041"/>
                    <a:pt x="144780" y="22880"/>
                    <a:pt x="144872" y="22718"/>
                  </a:cubicBezTo>
                  <a:lnTo>
                    <a:pt x="146996" y="24958"/>
                  </a:lnTo>
                  <a:cubicBezTo>
                    <a:pt x="147458" y="25396"/>
                    <a:pt x="147897" y="25835"/>
                    <a:pt x="148335" y="26251"/>
                  </a:cubicBezTo>
                  <a:cubicBezTo>
                    <a:pt x="149675" y="26320"/>
                    <a:pt x="150575" y="26735"/>
                    <a:pt x="151129" y="27405"/>
                  </a:cubicBezTo>
                  <a:cubicBezTo>
                    <a:pt x="151406" y="27243"/>
                    <a:pt x="151706" y="27082"/>
                    <a:pt x="151983" y="26920"/>
                  </a:cubicBezTo>
                  <a:cubicBezTo>
                    <a:pt x="152468" y="27151"/>
                    <a:pt x="152953" y="27382"/>
                    <a:pt x="153438" y="27613"/>
                  </a:cubicBezTo>
                  <a:cubicBezTo>
                    <a:pt x="153853" y="27359"/>
                    <a:pt x="154246" y="27082"/>
                    <a:pt x="154661" y="26805"/>
                  </a:cubicBezTo>
                  <a:cubicBezTo>
                    <a:pt x="155169" y="27059"/>
                    <a:pt x="155654" y="27313"/>
                    <a:pt x="156162" y="27567"/>
                  </a:cubicBezTo>
                  <a:cubicBezTo>
                    <a:pt x="156416" y="27197"/>
                    <a:pt x="156439" y="26989"/>
                    <a:pt x="156693" y="26620"/>
                  </a:cubicBezTo>
                  <a:cubicBezTo>
                    <a:pt x="157524" y="26874"/>
                    <a:pt x="158563" y="26943"/>
                    <a:pt x="159371" y="27174"/>
                  </a:cubicBezTo>
                  <a:cubicBezTo>
                    <a:pt x="159648" y="27012"/>
                    <a:pt x="159902" y="26828"/>
                    <a:pt x="160179" y="26643"/>
                  </a:cubicBezTo>
                  <a:cubicBezTo>
                    <a:pt x="161287" y="27382"/>
                    <a:pt x="162396" y="27520"/>
                    <a:pt x="163504" y="27082"/>
                  </a:cubicBezTo>
                  <a:cubicBezTo>
                    <a:pt x="163481" y="27543"/>
                    <a:pt x="163458" y="28028"/>
                    <a:pt x="163458" y="28490"/>
                  </a:cubicBezTo>
                  <a:cubicBezTo>
                    <a:pt x="163712" y="28790"/>
                    <a:pt x="163989" y="29067"/>
                    <a:pt x="164243" y="29367"/>
                  </a:cubicBezTo>
                  <a:cubicBezTo>
                    <a:pt x="164589" y="29390"/>
                    <a:pt x="164935" y="29437"/>
                    <a:pt x="165281" y="29460"/>
                  </a:cubicBezTo>
                  <a:cubicBezTo>
                    <a:pt x="165189" y="29252"/>
                    <a:pt x="165120" y="29044"/>
                    <a:pt x="165051" y="28813"/>
                  </a:cubicBezTo>
                  <a:cubicBezTo>
                    <a:pt x="165305" y="28675"/>
                    <a:pt x="165559" y="28536"/>
                    <a:pt x="165812" y="28375"/>
                  </a:cubicBezTo>
                  <a:cubicBezTo>
                    <a:pt x="165628" y="28028"/>
                    <a:pt x="165443" y="27659"/>
                    <a:pt x="165281" y="27289"/>
                  </a:cubicBezTo>
                  <a:cubicBezTo>
                    <a:pt x="165812" y="27451"/>
                    <a:pt x="166343" y="27613"/>
                    <a:pt x="166874" y="27774"/>
                  </a:cubicBezTo>
                  <a:cubicBezTo>
                    <a:pt x="166921" y="27959"/>
                    <a:pt x="166990" y="28144"/>
                    <a:pt x="167036" y="28328"/>
                  </a:cubicBezTo>
                  <a:cubicBezTo>
                    <a:pt x="167890" y="28675"/>
                    <a:pt x="168745" y="29021"/>
                    <a:pt x="169599" y="29367"/>
                  </a:cubicBezTo>
                  <a:cubicBezTo>
                    <a:pt x="169968" y="29875"/>
                    <a:pt x="170314" y="30383"/>
                    <a:pt x="170684" y="30891"/>
                  </a:cubicBezTo>
                  <a:cubicBezTo>
                    <a:pt x="171469" y="30960"/>
                    <a:pt x="172254" y="31030"/>
                    <a:pt x="173039" y="31099"/>
                  </a:cubicBezTo>
                  <a:cubicBezTo>
                    <a:pt x="173685" y="31630"/>
                    <a:pt x="174332" y="32161"/>
                    <a:pt x="174955" y="32669"/>
                  </a:cubicBezTo>
                  <a:cubicBezTo>
                    <a:pt x="175024" y="32923"/>
                    <a:pt x="175070" y="33177"/>
                    <a:pt x="175117" y="33431"/>
                  </a:cubicBezTo>
                  <a:cubicBezTo>
                    <a:pt x="175278" y="33361"/>
                    <a:pt x="175440" y="33269"/>
                    <a:pt x="175601" y="33177"/>
                  </a:cubicBezTo>
                  <a:cubicBezTo>
                    <a:pt x="175832" y="33523"/>
                    <a:pt x="176063" y="33892"/>
                    <a:pt x="176294" y="34262"/>
                  </a:cubicBezTo>
                  <a:cubicBezTo>
                    <a:pt x="176479" y="34123"/>
                    <a:pt x="176663" y="33962"/>
                    <a:pt x="176848" y="33823"/>
                  </a:cubicBezTo>
                  <a:cubicBezTo>
                    <a:pt x="177264" y="34146"/>
                    <a:pt x="177702" y="34470"/>
                    <a:pt x="178118" y="34793"/>
                  </a:cubicBezTo>
                  <a:cubicBezTo>
                    <a:pt x="178464" y="34747"/>
                    <a:pt x="178811" y="34700"/>
                    <a:pt x="179134" y="34631"/>
                  </a:cubicBezTo>
                  <a:lnTo>
                    <a:pt x="178764" y="34146"/>
                  </a:lnTo>
                  <a:cubicBezTo>
                    <a:pt x="179041" y="34031"/>
                    <a:pt x="179295" y="33939"/>
                    <a:pt x="179572" y="33823"/>
                  </a:cubicBezTo>
                  <a:cubicBezTo>
                    <a:pt x="180057" y="34354"/>
                    <a:pt x="180542" y="34885"/>
                    <a:pt x="181027" y="35393"/>
                  </a:cubicBezTo>
                  <a:cubicBezTo>
                    <a:pt x="181581" y="35647"/>
                    <a:pt x="182135" y="35901"/>
                    <a:pt x="182689" y="36155"/>
                  </a:cubicBezTo>
                  <a:cubicBezTo>
                    <a:pt x="183197" y="36824"/>
                    <a:pt x="183705" y="37494"/>
                    <a:pt x="184236" y="38163"/>
                  </a:cubicBezTo>
                  <a:cubicBezTo>
                    <a:pt x="184421" y="39179"/>
                    <a:pt x="184259" y="40010"/>
                    <a:pt x="184882" y="39087"/>
                  </a:cubicBezTo>
                  <a:cubicBezTo>
                    <a:pt x="185367" y="39849"/>
                    <a:pt x="185875" y="40588"/>
                    <a:pt x="186383" y="41326"/>
                  </a:cubicBezTo>
                  <a:cubicBezTo>
                    <a:pt x="187053" y="41234"/>
                    <a:pt x="188438" y="41488"/>
                    <a:pt x="189269" y="42319"/>
                  </a:cubicBezTo>
                  <a:cubicBezTo>
                    <a:pt x="189546" y="42227"/>
                    <a:pt x="189846" y="42134"/>
                    <a:pt x="190123" y="42042"/>
                  </a:cubicBezTo>
                  <a:cubicBezTo>
                    <a:pt x="190400" y="42712"/>
                    <a:pt x="190700" y="43381"/>
                    <a:pt x="190977" y="44051"/>
                  </a:cubicBezTo>
                  <a:cubicBezTo>
                    <a:pt x="192201" y="45090"/>
                    <a:pt x="193379" y="45136"/>
                    <a:pt x="194972" y="44789"/>
                  </a:cubicBezTo>
                  <a:cubicBezTo>
                    <a:pt x="195572" y="45067"/>
                    <a:pt x="196103" y="45482"/>
                    <a:pt x="196726" y="45759"/>
                  </a:cubicBezTo>
                  <a:cubicBezTo>
                    <a:pt x="196865" y="46152"/>
                    <a:pt x="197373" y="46475"/>
                    <a:pt x="197511" y="46867"/>
                  </a:cubicBezTo>
                  <a:cubicBezTo>
                    <a:pt x="197881" y="47052"/>
                    <a:pt x="198273" y="47237"/>
                    <a:pt x="198642" y="47421"/>
                  </a:cubicBezTo>
                  <a:cubicBezTo>
                    <a:pt x="198804" y="47675"/>
                    <a:pt x="198966" y="47929"/>
                    <a:pt x="199127" y="48183"/>
                  </a:cubicBezTo>
                  <a:cubicBezTo>
                    <a:pt x="199681" y="48299"/>
                    <a:pt x="200235" y="48437"/>
                    <a:pt x="200790" y="48553"/>
                  </a:cubicBezTo>
                  <a:cubicBezTo>
                    <a:pt x="200813" y="48737"/>
                    <a:pt x="200859" y="48922"/>
                    <a:pt x="200882" y="49107"/>
                  </a:cubicBezTo>
                  <a:cubicBezTo>
                    <a:pt x="201274" y="49061"/>
                    <a:pt x="201644" y="49037"/>
                    <a:pt x="202013" y="48991"/>
                  </a:cubicBezTo>
                  <a:cubicBezTo>
                    <a:pt x="201690" y="49338"/>
                    <a:pt x="201367" y="49684"/>
                    <a:pt x="201043" y="50030"/>
                  </a:cubicBezTo>
                  <a:cubicBezTo>
                    <a:pt x="201621" y="50284"/>
                    <a:pt x="202198" y="50538"/>
                    <a:pt x="202775" y="50792"/>
                  </a:cubicBezTo>
                  <a:cubicBezTo>
                    <a:pt x="203075" y="50861"/>
                    <a:pt x="203375" y="50954"/>
                    <a:pt x="203675" y="51023"/>
                  </a:cubicBezTo>
                  <a:cubicBezTo>
                    <a:pt x="203906" y="50954"/>
                    <a:pt x="204114" y="50884"/>
                    <a:pt x="204345" y="50815"/>
                  </a:cubicBezTo>
                  <a:cubicBezTo>
                    <a:pt x="204553" y="51000"/>
                    <a:pt x="204761" y="51208"/>
                    <a:pt x="204991" y="51392"/>
                  </a:cubicBezTo>
                  <a:cubicBezTo>
                    <a:pt x="204991" y="51392"/>
                    <a:pt x="204899" y="51485"/>
                    <a:pt x="204507" y="51692"/>
                  </a:cubicBezTo>
                  <a:cubicBezTo>
                    <a:pt x="203976" y="51946"/>
                    <a:pt x="203514" y="51161"/>
                    <a:pt x="203514" y="51993"/>
                  </a:cubicBezTo>
                  <a:lnTo>
                    <a:pt x="203514" y="52985"/>
                  </a:lnTo>
                  <a:cubicBezTo>
                    <a:pt x="203814" y="53355"/>
                    <a:pt x="203814" y="53493"/>
                    <a:pt x="204114" y="53863"/>
                  </a:cubicBezTo>
                  <a:cubicBezTo>
                    <a:pt x="204714" y="53355"/>
                    <a:pt x="204945" y="53817"/>
                    <a:pt x="205545" y="54140"/>
                  </a:cubicBezTo>
                  <a:cubicBezTo>
                    <a:pt x="205707" y="53932"/>
                    <a:pt x="206400" y="53586"/>
                    <a:pt x="206561" y="53378"/>
                  </a:cubicBezTo>
                  <a:cubicBezTo>
                    <a:pt x="206700" y="53262"/>
                    <a:pt x="206538" y="52824"/>
                    <a:pt x="206654" y="52685"/>
                  </a:cubicBezTo>
                  <a:cubicBezTo>
                    <a:pt x="206815" y="52316"/>
                    <a:pt x="206977" y="51970"/>
                    <a:pt x="207162" y="51600"/>
                  </a:cubicBezTo>
                  <a:cubicBezTo>
                    <a:pt x="207323" y="51300"/>
                    <a:pt x="207485" y="51000"/>
                    <a:pt x="207646" y="50700"/>
                  </a:cubicBezTo>
                  <a:cubicBezTo>
                    <a:pt x="207739" y="50400"/>
                    <a:pt x="207831" y="50099"/>
                    <a:pt x="207947" y="49799"/>
                  </a:cubicBezTo>
                  <a:cubicBezTo>
                    <a:pt x="208270" y="49961"/>
                    <a:pt x="208593" y="50123"/>
                    <a:pt x="208916" y="50284"/>
                  </a:cubicBezTo>
                  <a:cubicBezTo>
                    <a:pt x="209055" y="50469"/>
                    <a:pt x="209193" y="50630"/>
                    <a:pt x="209309" y="50792"/>
                  </a:cubicBezTo>
                  <a:cubicBezTo>
                    <a:pt x="209770" y="51161"/>
                    <a:pt x="210232" y="51531"/>
                    <a:pt x="210694" y="51900"/>
                  </a:cubicBezTo>
                  <a:cubicBezTo>
                    <a:pt x="210948" y="52316"/>
                    <a:pt x="211664" y="53355"/>
                    <a:pt x="211918" y="53793"/>
                  </a:cubicBezTo>
                  <a:cubicBezTo>
                    <a:pt x="211617" y="54094"/>
                    <a:pt x="211340" y="55248"/>
                    <a:pt x="210763" y="55063"/>
                  </a:cubicBezTo>
                  <a:cubicBezTo>
                    <a:pt x="210255" y="54902"/>
                    <a:pt x="209563" y="55294"/>
                    <a:pt x="209239" y="55594"/>
                  </a:cubicBezTo>
                  <a:cubicBezTo>
                    <a:pt x="209563" y="55594"/>
                    <a:pt x="210625" y="55802"/>
                    <a:pt x="210971" y="55802"/>
                  </a:cubicBezTo>
                  <a:cubicBezTo>
                    <a:pt x="211294" y="55571"/>
                    <a:pt x="211848" y="54532"/>
                    <a:pt x="212172" y="54278"/>
                  </a:cubicBezTo>
                  <a:cubicBezTo>
                    <a:pt x="212795" y="54463"/>
                    <a:pt x="212818" y="54625"/>
                    <a:pt x="213441" y="54786"/>
                  </a:cubicBezTo>
                  <a:cubicBezTo>
                    <a:pt x="213972" y="54879"/>
                    <a:pt x="214503" y="54994"/>
                    <a:pt x="215011" y="55086"/>
                  </a:cubicBezTo>
                  <a:cubicBezTo>
                    <a:pt x="215081" y="55363"/>
                    <a:pt x="214711" y="56749"/>
                    <a:pt x="214780" y="57003"/>
                  </a:cubicBezTo>
                  <a:cubicBezTo>
                    <a:pt x="214342" y="57395"/>
                    <a:pt x="213995" y="56679"/>
                    <a:pt x="213580" y="57095"/>
                  </a:cubicBezTo>
                  <a:cubicBezTo>
                    <a:pt x="213464" y="57256"/>
                    <a:pt x="213511" y="57787"/>
                    <a:pt x="213418" y="57949"/>
                  </a:cubicBezTo>
                  <a:cubicBezTo>
                    <a:pt x="213395" y="58157"/>
                    <a:pt x="213718" y="58503"/>
                    <a:pt x="213695" y="58711"/>
                  </a:cubicBezTo>
                  <a:cubicBezTo>
                    <a:pt x="214088" y="58549"/>
                    <a:pt x="214342" y="57857"/>
                    <a:pt x="214734" y="57695"/>
                  </a:cubicBezTo>
                  <a:cubicBezTo>
                    <a:pt x="215242" y="57256"/>
                    <a:pt x="215196" y="56518"/>
                    <a:pt x="215704" y="56079"/>
                  </a:cubicBezTo>
                  <a:cubicBezTo>
                    <a:pt x="216327" y="56287"/>
                    <a:pt x="217551" y="56795"/>
                    <a:pt x="218174" y="56979"/>
                  </a:cubicBezTo>
                  <a:cubicBezTo>
                    <a:pt x="218497" y="57049"/>
                    <a:pt x="218821" y="57118"/>
                    <a:pt x="219144" y="57187"/>
                  </a:cubicBezTo>
                  <a:lnTo>
                    <a:pt x="219836" y="57187"/>
                  </a:lnTo>
                  <a:cubicBezTo>
                    <a:pt x="220344" y="57695"/>
                    <a:pt x="220321" y="58180"/>
                    <a:pt x="219051" y="58688"/>
                  </a:cubicBezTo>
                  <a:cubicBezTo>
                    <a:pt x="218751" y="58549"/>
                    <a:pt x="218243" y="58342"/>
                    <a:pt x="217943" y="58203"/>
                  </a:cubicBezTo>
                  <a:lnTo>
                    <a:pt x="217943" y="59173"/>
                  </a:lnTo>
                  <a:cubicBezTo>
                    <a:pt x="218174" y="59427"/>
                    <a:pt x="219075" y="60096"/>
                    <a:pt x="219305" y="60327"/>
                  </a:cubicBezTo>
                  <a:cubicBezTo>
                    <a:pt x="219490" y="60535"/>
                    <a:pt x="220645" y="59842"/>
                    <a:pt x="220852" y="60027"/>
                  </a:cubicBezTo>
                  <a:cubicBezTo>
                    <a:pt x="221360" y="60027"/>
                    <a:pt x="219467" y="59588"/>
                    <a:pt x="219998" y="59588"/>
                  </a:cubicBezTo>
                  <a:cubicBezTo>
                    <a:pt x="219698" y="59357"/>
                    <a:pt x="220137" y="58757"/>
                    <a:pt x="219836" y="58503"/>
                  </a:cubicBezTo>
                  <a:cubicBezTo>
                    <a:pt x="220552" y="58318"/>
                    <a:pt x="222376" y="59450"/>
                    <a:pt x="223115" y="59265"/>
                  </a:cubicBezTo>
                  <a:cubicBezTo>
                    <a:pt x="223069" y="59819"/>
                    <a:pt x="222238" y="60027"/>
                    <a:pt x="222191" y="60581"/>
                  </a:cubicBezTo>
                  <a:cubicBezTo>
                    <a:pt x="222422" y="60673"/>
                    <a:pt x="220968" y="60997"/>
                    <a:pt x="221199" y="61112"/>
                  </a:cubicBezTo>
                  <a:cubicBezTo>
                    <a:pt x="221060" y="61227"/>
                    <a:pt x="222630" y="61158"/>
                    <a:pt x="222491" y="61274"/>
                  </a:cubicBezTo>
                  <a:cubicBezTo>
                    <a:pt x="222792" y="61412"/>
                    <a:pt x="223092" y="61551"/>
                    <a:pt x="223392" y="61689"/>
                  </a:cubicBezTo>
                  <a:cubicBezTo>
                    <a:pt x="223738" y="61504"/>
                    <a:pt x="224108" y="61343"/>
                    <a:pt x="224454" y="61181"/>
                  </a:cubicBezTo>
                  <a:cubicBezTo>
                    <a:pt x="224269" y="60973"/>
                    <a:pt x="223484" y="60327"/>
                    <a:pt x="223276" y="60142"/>
                  </a:cubicBezTo>
                  <a:cubicBezTo>
                    <a:pt x="223392" y="59842"/>
                    <a:pt x="223623" y="59911"/>
                    <a:pt x="223738" y="59611"/>
                  </a:cubicBezTo>
                  <a:cubicBezTo>
                    <a:pt x="223992" y="59265"/>
                    <a:pt x="224685" y="59011"/>
                    <a:pt x="224962" y="58688"/>
                  </a:cubicBezTo>
                  <a:cubicBezTo>
                    <a:pt x="225654" y="58849"/>
                    <a:pt x="226324" y="59011"/>
                    <a:pt x="227017" y="59173"/>
                  </a:cubicBezTo>
                  <a:cubicBezTo>
                    <a:pt x="227340" y="59380"/>
                    <a:pt x="227686" y="59588"/>
                    <a:pt x="228009" y="59773"/>
                  </a:cubicBezTo>
                  <a:cubicBezTo>
                    <a:pt x="230941" y="61181"/>
                    <a:pt x="230526" y="61020"/>
                    <a:pt x="233620" y="62890"/>
                  </a:cubicBezTo>
                  <a:cubicBezTo>
                    <a:pt x="233573" y="63051"/>
                    <a:pt x="233550" y="63213"/>
                    <a:pt x="233504" y="63375"/>
                  </a:cubicBezTo>
                  <a:cubicBezTo>
                    <a:pt x="233573" y="63652"/>
                    <a:pt x="233643" y="63906"/>
                    <a:pt x="233712" y="64183"/>
                  </a:cubicBezTo>
                  <a:cubicBezTo>
                    <a:pt x="234012" y="64136"/>
                    <a:pt x="234289" y="64113"/>
                    <a:pt x="234589" y="64067"/>
                  </a:cubicBezTo>
                  <a:cubicBezTo>
                    <a:pt x="234797" y="64044"/>
                    <a:pt x="234982" y="64021"/>
                    <a:pt x="235189" y="63975"/>
                  </a:cubicBezTo>
                  <a:cubicBezTo>
                    <a:pt x="235859" y="64113"/>
                    <a:pt x="236182" y="64437"/>
                    <a:pt x="236690" y="65291"/>
                  </a:cubicBezTo>
                  <a:cubicBezTo>
                    <a:pt x="236875" y="65245"/>
                    <a:pt x="237152" y="64644"/>
                    <a:pt x="237360" y="64575"/>
                  </a:cubicBezTo>
                  <a:cubicBezTo>
                    <a:pt x="237452" y="64552"/>
                    <a:pt x="237544" y="64506"/>
                    <a:pt x="237637" y="64483"/>
                  </a:cubicBezTo>
                  <a:cubicBezTo>
                    <a:pt x="238860" y="63744"/>
                    <a:pt x="238537" y="63859"/>
                    <a:pt x="239899" y="64183"/>
                  </a:cubicBezTo>
                  <a:cubicBezTo>
                    <a:pt x="240292" y="63952"/>
                    <a:pt x="240684" y="63721"/>
                    <a:pt x="241077" y="63490"/>
                  </a:cubicBezTo>
                  <a:cubicBezTo>
                    <a:pt x="241354" y="63536"/>
                    <a:pt x="241608" y="63605"/>
                    <a:pt x="241885" y="63675"/>
                  </a:cubicBezTo>
                  <a:cubicBezTo>
                    <a:pt x="242370" y="63652"/>
                    <a:pt x="242854" y="63605"/>
                    <a:pt x="243339" y="63582"/>
                  </a:cubicBezTo>
                  <a:cubicBezTo>
                    <a:pt x="245486" y="63790"/>
                    <a:pt x="245255" y="63328"/>
                    <a:pt x="245509" y="65383"/>
                  </a:cubicBezTo>
                  <a:cubicBezTo>
                    <a:pt x="245948" y="65268"/>
                    <a:pt x="246364" y="65175"/>
                    <a:pt x="246802" y="65083"/>
                  </a:cubicBezTo>
                  <a:cubicBezTo>
                    <a:pt x="247310" y="65637"/>
                    <a:pt x="247841" y="66214"/>
                    <a:pt x="248372" y="66768"/>
                  </a:cubicBezTo>
                  <a:cubicBezTo>
                    <a:pt x="248211" y="67230"/>
                    <a:pt x="248049" y="67715"/>
                    <a:pt x="247864" y="68177"/>
                  </a:cubicBezTo>
                  <a:cubicBezTo>
                    <a:pt x="247680" y="68500"/>
                    <a:pt x="247472" y="68846"/>
                    <a:pt x="247287" y="69169"/>
                  </a:cubicBezTo>
                  <a:cubicBezTo>
                    <a:pt x="246987" y="69446"/>
                    <a:pt x="246687" y="69700"/>
                    <a:pt x="246410" y="69977"/>
                  </a:cubicBezTo>
                  <a:cubicBezTo>
                    <a:pt x="246063" y="69931"/>
                    <a:pt x="245740" y="69908"/>
                    <a:pt x="245417" y="69862"/>
                  </a:cubicBezTo>
                  <a:cubicBezTo>
                    <a:pt x="245117" y="69539"/>
                    <a:pt x="244817" y="69216"/>
                    <a:pt x="244540" y="68869"/>
                  </a:cubicBezTo>
                  <a:cubicBezTo>
                    <a:pt x="244332" y="69077"/>
                    <a:pt x="244147" y="69262"/>
                    <a:pt x="243939" y="69470"/>
                  </a:cubicBezTo>
                  <a:cubicBezTo>
                    <a:pt x="244009" y="69816"/>
                    <a:pt x="244078" y="70139"/>
                    <a:pt x="244147" y="70462"/>
                  </a:cubicBezTo>
                  <a:cubicBezTo>
                    <a:pt x="244401" y="70578"/>
                    <a:pt x="244655" y="70670"/>
                    <a:pt x="244932" y="70762"/>
                  </a:cubicBezTo>
                  <a:lnTo>
                    <a:pt x="245994" y="70762"/>
                  </a:lnTo>
                  <a:cubicBezTo>
                    <a:pt x="246848" y="70901"/>
                    <a:pt x="246756" y="70739"/>
                    <a:pt x="247610" y="70878"/>
                  </a:cubicBezTo>
                  <a:cubicBezTo>
                    <a:pt x="247749" y="71270"/>
                    <a:pt x="248903" y="71732"/>
                    <a:pt x="249042" y="72125"/>
                  </a:cubicBezTo>
                  <a:cubicBezTo>
                    <a:pt x="248903" y="72217"/>
                    <a:pt x="248603" y="73648"/>
                    <a:pt x="248164" y="73325"/>
                  </a:cubicBezTo>
                  <a:cubicBezTo>
                    <a:pt x="247795" y="73140"/>
                    <a:pt x="247564" y="71801"/>
                    <a:pt x="247079" y="71709"/>
                  </a:cubicBezTo>
                  <a:cubicBezTo>
                    <a:pt x="246594" y="71617"/>
                    <a:pt x="246248" y="72125"/>
                    <a:pt x="245879" y="71940"/>
                  </a:cubicBezTo>
                  <a:cubicBezTo>
                    <a:pt x="245879" y="71940"/>
                    <a:pt x="245486" y="71386"/>
                    <a:pt x="245094" y="71594"/>
                  </a:cubicBezTo>
                  <a:cubicBezTo>
                    <a:pt x="244678" y="71824"/>
                    <a:pt x="244817" y="72448"/>
                    <a:pt x="244655" y="72448"/>
                  </a:cubicBezTo>
                  <a:cubicBezTo>
                    <a:pt x="244355" y="72448"/>
                    <a:pt x="243455" y="71570"/>
                    <a:pt x="243455" y="71570"/>
                  </a:cubicBezTo>
                  <a:cubicBezTo>
                    <a:pt x="243408" y="71801"/>
                    <a:pt x="243385" y="72032"/>
                    <a:pt x="243339" y="72263"/>
                  </a:cubicBezTo>
                  <a:cubicBezTo>
                    <a:pt x="243339" y="72840"/>
                    <a:pt x="242624" y="73487"/>
                    <a:pt x="242624" y="74041"/>
                  </a:cubicBezTo>
                  <a:cubicBezTo>
                    <a:pt x="242739" y="74364"/>
                    <a:pt x="242947" y="75149"/>
                    <a:pt x="243085" y="75495"/>
                  </a:cubicBezTo>
                  <a:cubicBezTo>
                    <a:pt x="243501" y="75680"/>
                    <a:pt x="244378" y="75657"/>
                    <a:pt x="244794" y="75865"/>
                  </a:cubicBezTo>
                  <a:cubicBezTo>
                    <a:pt x="245140" y="75772"/>
                    <a:pt x="245394" y="74918"/>
                    <a:pt x="245717" y="74826"/>
                  </a:cubicBezTo>
                  <a:cubicBezTo>
                    <a:pt x="246063" y="74410"/>
                    <a:pt x="246733" y="74087"/>
                    <a:pt x="247079" y="73694"/>
                  </a:cubicBezTo>
                  <a:cubicBezTo>
                    <a:pt x="247241" y="73625"/>
                    <a:pt x="247426" y="73925"/>
                    <a:pt x="247587" y="73856"/>
                  </a:cubicBezTo>
                  <a:cubicBezTo>
                    <a:pt x="247772" y="73995"/>
                    <a:pt x="247980" y="74133"/>
                    <a:pt x="248164" y="74272"/>
                  </a:cubicBezTo>
                  <a:cubicBezTo>
                    <a:pt x="248372" y="74133"/>
                    <a:pt x="248557" y="73995"/>
                    <a:pt x="248765" y="73856"/>
                  </a:cubicBezTo>
                  <a:cubicBezTo>
                    <a:pt x="248949" y="73764"/>
                    <a:pt x="249157" y="73671"/>
                    <a:pt x="249342" y="73579"/>
                  </a:cubicBezTo>
                  <a:cubicBezTo>
                    <a:pt x="249642" y="73533"/>
                    <a:pt x="249942" y="73510"/>
                    <a:pt x="250242" y="73464"/>
                  </a:cubicBezTo>
                  <a:cubicBezTo>
                    <a:pt x="250312" y="73764"/>
                    <a:pt x="250589" y="74433"/>
                    <a:pt x="250658" y="74733"/>
                  </a:cubicBezTo>
                  <a:cubicBezTo>
                    <a:pt x="250358" y="74780"/>
                    <a:pt x="249850" y="74433"/>
                    <a:pt x="249550" y="74456"/>
                  </a:cubicBezTo>
                  <a:cubicBezTo>
                    <a:pt x="249157" y="74895"/>
                    <a:pt x="248534" y="74964"/>
                    <a:pt x="248141" y="75403"/>
                  </a:cubicBezTo>
                  <a:cubicBezTo>
                    <a:pt x="248511" y="75449"/>
                    <a:pt x="249527" y="76349"/>
                    <a:pt x="249896" y="76419"/>
                  </a:cubicBezTo>
                  <a:cubicBezTo>
                    <a:pt x="250288" y="76280"/>
                    <a:pt x="250450" y="75772"/>
                    <a:pt x="250843" y="75634"/>
                  </a:cubicBezTo>
                  <a:cubicBezTo>
                    <a:pt x="251050" y="75634"/>
                    <a:pt x="251397" y="76003"/>
                    <a:pt x="251581" y="76003"/>
                  </a:cubicBezTo>
                  <a:cubicBezTo>
                    <a:pt x="251674" y="75657"/>
                    <a:pt x="251420" y="74826"/>
                    <a:pt x="251512" y="74456"/>
                  </a:cubicBezTo>
                  <a:cubicBezTo>
                    <a:pt x="251743" y="74503"/>
                    <a:pt x="251974" y="74526"/>
                    <a:pt x="252205" y="74572"/>
                  </a:cubicBezTo>
                  <a:cubicBezTo>
                    <a:pt x="252920" y="74664"/>
                    <a:pt x="253636" y="74756"/>
                    <a:pt x="254375" y="74872"/>
                  </a:cubicBezTo>
                  <a:cubicBezTo>
                    <a:pt x="254144" y="74964"/>
                    <a:pt x="254490" y="75357"/>
                    <a:pt x="254259" y="75472"/>
                  </a:cubicBezTo>
                  <a:cubicBezTo>
                    <a:pt x="254167" y="75634"/>
                    <a:pt x="253474" y="75495"/>
                    <a:pt x="253382" y="75657"/>
                  </a:cubicBezTo>
                  <a:cubicBezTo>
                    <a:pt x="253705" y="76003"/>
                    <a:pt x="254029" y="76326"/>
                    <a:pt x="254375" y="76673"/>
                  </a:cubicBezTo>
                  <a:cubicBezTo>
                    <a:pt x="254837" y="76765"/>
                    <a:pt x="255275" y="76857"/>
                    <a:pt x="255737" y="76973"/>
                  </a:cubicBezTo>
                  <a:cubicBezTo>
                    <a:pt x="255714" y="76696"/>
                    <a:pt x="255391" y="76211"/>
                    <a:pt x="255345" y="75934"/>
                  </a:cubicBezTo>
                  <a:cubicBezTo>
                    <a:pt x="255229" y="75611"/>
                    <a:pt x="255391" y="75495"/>
                    <a:pt x="255252" y="75172"/>
                  </a:cubicBezTo>
                  <a:lnTo>
                    <a:pt x="257215" y="75172"/>
                  </a:lnTo>
                  <a:cubicBezTo>
                    <a:pt x="257976" y="75426"/>
                    <a:pt x="258738" y="75703"/>
                    <a:pt x="259477" y="75957"/>
                  </a:cubicBezTo>
                  <a:cubicBezTo>
                    <a:pt x="260008" y="75934"/>
                    <a:pt x="260447" y="76049"/>
                    <a:pt x="260978" y="76003"/>
                  </a:cubicBezTo>
                  <a:cubicBezTo>
                    <a:pt x="261347" y="76072"/>
                    <a:pt x="261186" y="76603"/>
                    <a:pt x="261555" y="76673"/>
                  </a:cubicBezTo>
                  <a:cubicBezTo>
                    <a:pt x="262109" y="75588"/>
                    <a:pt x="263263" y="76003"/>
                    <a:pt x="263818" y="75957"/>
                  </a:cubicBezTo>
                  <a:cubicBezTo>
                    <a:pt x="264533" y="76142"/>
                    <a:pt x="265249" y="76303"/>
                    <a:pt x="265965" y="76465"/>
                  </a:cubicBezTo>
                  <a:cubicBezTo>
                    <a:pt x="266588" y="76904"/>
                    <a:pt x="267211" y="77319"/>
                    <a:pt x="267835" y="77758"/>
                  </a:cubicBezTo>
                  <a:cubicBezTo>
                    <a:pt x="268804" y="77989"/>
                    <a:pt x="269520" y="77712"/>
                    <a:pt x="270467" y="77942"/>
                  </a:cubicBezTo>
                  <a:cubicBezTo>
                    <a:pt x="270305" y="78104"/>
                    <a:pt x="270374" y="78797"/>
                    <a:pt x="270213" y="78958"/>
                  </a:cubicBezTo>
                  <a:cubicBezTo>
                    <a:pt x="270397" y="79235"/>
                    <a:pt x="270605" y="79489"/>
                    <a:pt x="270790" y="79766"/>
                  </a:cubicBezTo>
                  <a:cubicBezTo>
                    <a:pt x="271690" y="80459"/>
                    <a:pt x="272568" y="81152"/>
                    <a:pt x="273445" y="81867"/>
                  </a:cubicBezTo>
                  <a:cubicBezTo>
                    <a:pt x="274599" y="82029"/>
                    <a:pt x="275153" y="82791"/>
                    <a:pt x="275315" y="83945"/>
                  </a:cubicBezTo>
                  <a:cubicBezTo>
                    <a:pt x="275592" y="84361"/>
                    <a:pt x="275846" y="84753"/>
                    <a:pt x="276100" y="85146"/>
                  </a:cubicBezTo>
                  <a:cubicBezTo>
                    <a:pt x="276331" y="85492"/>
                    <a:pt x="276562" y="85815"/>
                    <a:pt x="276793" y="86161"/>
                  </a:cubicBezTo>
                  <a:cubicBezTo>
                    <a:pt x="277162" y="86231"/>
                    <a:pt x="277508" y="86277"/>
                    <a:pt x="277878" y="86346"/>
                  </a:cubicBezTo>
                  <a:cubicBezTo>
                    <a:pt x="278501" y="86716"/>
                    <a:pt x="279124" y="87085"/>
                    <a:pt x="279748" y="87454"/>
                  </a:cubicBezTo>
                  <a:cubicBezTo>
                    <a:pt x="280463" y="87524"/>
                    <a:pt x="280602" y="87593"/>
                    <a:pt x="281318" y="87662"/>
                  </a:cubicBezTo>
                  <a:cubicBezTo>
                    <a:pt x="281641" y="87454"/>
                    <a:pt x="282264" y="87177"/>
                    <a:pt x="282587" y="86970"/>
                  </a:cubicBezTo>
                  <a:cubicBezTo>
                    <a:pt x="283049" y="86900"/>
                    <a:pt x="283811" y="86923"/>
                    <a:pt x="284273" y="86854"/>
                  </a:cubicBezTo>
                  <a:cubicBezTo>
                    <a:pt x="284827" y="87293"/>
                    <a:pt x="285381" y="87708"/>
                    <a:pt x="285935" y="88147"/>
                  </a:cubicBezTo>
                  <a:cubicBezTo>
                    <a:pt x="286004" y="88816"/>
                    <a:pt x="286074" y="89486"/>
                    <a:pt x="286143" y="90156"/>
                  </a:cubicBezTo>
                  <a:cubicBezTo>
                    <a:pt x="285473" y="90640"/>
                    <a:pt x="284827" y="91148"/>
                    <a:pt x="284180" y="91656"/>
                  </a:cubicBezTo>
                  <a:cubicBezTo>
                    <a:pt x="283950" y="92280"/>
                    <a:pt x="283719" y="92903"/>
                    <a:pt x="283488" y="93549"/>
                  </a:cubicBezTo>
                  <a:cubicBezTo>
                    <a:pt x="282957" y="93619"/>
                    <a:pt x="282426" y="93688"/>
                    <a:pt x="281918" y="93734"/>
                  </a:cubicBezTo>
                  <a:cubicBezTo>
                    <a:pt x="281779" y="93572"/>
                    <a:pt x="280764" y="93572"/>
                    <a:pt x="280625" y="93388"/>
                  </a:cubicBezTo>
                  <a:cubicBezTo>
                    <a:pt x="279448" y="93619"/>
                    <a:pt x="279147" y="93711"/>
                    <a:pt x="277970" y="93942"/>
                  </a:cubicBezTo>
                  <a:cubicBezTo>
                    <a:pt x="276308" y="94103"/>
                    <a:pt x="274622" y="94288"/>
                    <a:pt x="272960" y="94450"/>
                  </a:cubicBezTo>
                  <a:cubicBezTo>
                    <a:pt x="271575" y="94080"/>
                    <a:pt x="270097" y="94196"/>
                    <a:pt x="268527" y="94634"/>
                  </a:cubicBezTo>
                  <a:cubicBezTo>
                    <a:pt x="267142" y="94796"/>
                    <a:pt x="266426" y="97566"/>
                    <a:pt x="265087" y="96251"/>
                  </a:cubicBezTo>
                  <a:cubicBezTo>
                    <a:pt x="264603" y="97659"/>
                    <a:pt x="263702" y="98721"/>
                    <a:pt x="261647" y="98744"/>
                  </a:cubicBezTo>
                  <a:lnTo>
                    <a:pt x="258992" y="98744"/>
                  </a:lnTo>
                  <a:cubicBezTo>
                    <a:pt x="259177" y="98513"/>
                    <a:pt x="259385" y="98282"/>
                    <a:pt x="259569" y="98051"/>
                  </a:cubicBezTo>
                  <a:cubicBezTo>
                    <a:pt x="259777" y="97936"/>
                    <a:pt x="259985" y="97497"/>
                    <a:pt x="260193" y="97405"/>
                  </a:cubicBezTo>
                  <a:cubicBezTo>
                    <a:pt x="260354" y="97313"/>
                    <a:pt x="260862" y="97497"/>
                    <a:pt x="260701" y="97451"/>
                  </a:cubicBezTo>
                  <a:cubicBezTo>
                    <a:pt x="260632" y="97428"/>
                    <a:pt x="261232" y="97105"/>
                    <a:pt x="260862" y="96920"/>
                  </a:cubicBezTo>
                  <a:cubicBezTo>
                    <a:pt x="260516" y="96758"/>
                    <a:pt x="260077" y="96851"/>
                    <a:pt x="259847" y="96643"/>
                  </a:cubicBezTo>
                  <a:cubicBezTo>
                    <a:pt x="260193" y="96297"/>
                    <a:pt x="260885" y="95558"/>
                    <a:pt x="261209" y="95212"/>
                  </a:cubicBezTo>
                  <a:cubicBezTo>
                    <a:pt x="261139" y="94888"/>
                    <a:pt x="261463" y="93965"/>
                    <a:pt x="260678" y="94150"/>
                  </a:cubicBezTo>
                  <a:cubicBezTo>
                    <a:pt x="260516" y="94242"/>
                    <a:pt x="260447" y="94242"/>
                    <a:pt x="260285" y="94334"/>
                  </a:cubicBezTo>
                  <a:cubicBezTo>
                    <a:pt x="260054" y="94473"/>
                    <a:pt x="260170" y="94981"/>
                    <a:pt x="259939" y="95119"/>
                  </a:cubicBezTo>
                  <a:cubicBezTo>
                    <a:pt x="259870" y="95189"/>
                    <a:pt x="259431" y="94888"/>
                    <a:pt x="259316" y="94958"/>
                  </a:cubicBezTo>
                  <a:cubicBezTo>
                    <a:pt x="259108" y="95119"/>
                    <a:pt x="258946" y="95350"/>
                    <a:pt x="258808" y="95512"/>
                  </a:cubicBezTo>
                  <a:cubicBezTo>
                    <a:pt x="259015" y="95789"/>
                    <a:pt x="259292" y="96181"/>
                    <a:pt x="259500" y="96458"/>
                  </a:cubicBezTo>
                  <a:cubicBezTo>
                    <a:pt x="259477" y="96782"/>
                    <a:pt x="258761" y="97128"/>
                    <a:pt x="259454" y="97590"/>
                  </a:cubicBezTo>
                  <a:cubicBezTo>
                    <a:pt x="259131" y="97659"/>
                    <a:pt x="258761" y="97751"/>
                    <a:pt x="258438" y="97820"/>
                  </a:cubicBezTo>
                  <a:cubicBezTo>
                    <a:pt x="258323" y="97959"/>
                    <a:pt x="258646" y="98282"/>
                    <a:pt x="258415" y="98490"/>
                  </a:cubicBezTo>
                  <a:cubicBezTo>
                    <a:pt x="258230" y="98675"/>
                    <a:pt x="257538" y="98398"/>
                    <a:pt x="257445" y="98536"/>
                  </a:cubicBezTo>
                  <a:cubicBezTo>
                    <a:pt x="256891" y="98975"/>
                    <a:pt x="255114" y="99506"/>
                    <a:pt x="254167" y="99367"/>
                  </a:cubicBezTo>
                  <a:cubicBezTo>
                    <a:pt x="253659" y="99021"/>
                    <a:pt x="252412" y="98998"/>
                    <a:pt x="251720" y="98536"/>
                  </a:cubicBezTo>
                  <a:cubicBezTo>
                    <a:pt x="251143" y="99159"/>
                    <a:pt x="250312" y="99460"/>
                    <a:pt x="249342" y="99275"/>
                  </a:cubicBezTo>
                  <a:cubicBezTo>
                    <a:pt x="248719" y="99090"/>
                    <a:pt x="247957" y="98859"/>
                    <a:pt x="247333" y="98698"/>
                  </a:cubicBezTo>
                  <a:cubicBezTo>
                    <a:pt x="246525" y="98328"/>
                    <a:pt x="245833" y="97797"/>
                    <a:pt x="245025" y="97451"/>
                  </a:cubicBezTo>
                  <a:cubicBezTo>
                    <a:pt x="244978" y="97266"/>
                    <a:pt x="244955" y="97105"/>
                    <a:pt x="244932" y="96943"/>
                  </a:cubicBezTo>
                  <a:cubicBezTo>
                    <a:pt x="244586" y="97012"/>
                    <a:pt x="244263" y="97082"/>
                    <a:pt x="243939" y="97151"/>
                  </a:cubicBezTo>
                  <a:cubicBezTo>
                    <a:pt x="242762" y="96897"/>
                    <a:pt x="241585" y="96666"/>
                    <a:pt x="240407" y="96435"/>
                  </a:cubicBezTo>
                  <a:cubicBezTo>
                    <a:pt x="240730" y="95973"/>
                    <a:pt x="241054" y="95512"/>
                    <a:pt x="241377" y="95050"/>
                  </a:cubicBezTo>
                  <a:cubicBezTo>
                    <a:pt x="240915" y="95212"/>
                    <a:pt x="240476" y="95373"/>
                    <a:pt x="240015" y="95535"/>
                  </a:cubicBezTo>
                  <a:cubicBezTo>
                    <a:pt x="239853" y="95835"/>
                    <a:pt x="239668" y="96135"/>
                    <a:pt x="239507" y="96435"/>
                  </a:cubicBezTo>
                  <a:cubicBezTo>
                    <a:pt x="236806" y="97959"/>
                    <a:pt x="232996" y="95973"/>
                    <a:pt x="230503" y="95766"/>
                  </a:cubicBezTo>
                  <a:cubicBezTo>
                    <a:pt x="228356" y="96620"/>
                    <a:pt x="227778" y="97382"/>
                    <a:pt x="225839" y="96643"/>
                  </a:cubicBezTo>
                  <a:cubicBezTo>
                    <a:pt x="223877" y="97266"/>
                    <a:pt x="221891" y="97728"/>
                    <a:pt x="219744" y="96943"/>
                  </a:cubicBezTo>
                  <a:cubicBezTo>
                    <a:pt x="218913" y="97336"/>
                    <a:pt x="218013" y="97636"/>
                    <a:pt x="216789" y="97451"/>
                  </a:cubicBezTo>
                  <a:cubicBezTo>
                    <a:pt x="215912" y="97613"/>
                    <a:pt x="214757" y="97820"/>
                    <a:pt x="214272" y="97590"/>
                  </a:cubicBezTo>
                  <a:cubicBezTo>
                    <a:pt x="213003" y="98375"/>
                    <a:pt x="212564" y="98952"/>
                    <a:pt x="211156" y="98998"/>
                  </a:cubicBezTo>
                  <a:cubicBezTo>
                    <a:pt x="209978" y="98859"/>
                    <a:pt x="208732" y="99021"/>
                    <a:pt x="207554" y="98882"/>
                  </a:cubicBezTo>
                  <a:cubicBezTo>
                    <a:pt x="206861" y="98698"/>
                    <a:pt x="206169" y="98351"/>
                    <a:pt x="205476" y="98144"/>
                  </a:cubicBezTo>
                  <a:cubicBezTo>
                    <a:pt x="204668" y="98490"/>
                    <a:pt x="203837" y="98675"/>
                    <a:pt x="202821" y="98051"/>
                  </a:cubicBezTo>
                  <a:cubicBezTo>
                    <a:pt x="202521" y="98282"/>
                    <a:pt x="202244" y="98513"/>
                    <a:pt x="201944" y="98744"/>
                  </a:cubicBezTo>
                  <a:cubicBezTo>
                    <a:pt x="202036" y="98975"/>
                    <a:pt x="202129" y="99206"/>
                    <a:pt x="202244" y="99437"/>
                  </a:cubicBezTo>
                  <a:cubicBezTo>
                    <a:pt x="201551" y="99806"/>
                    <a:pt x="200859" y="100175"/>
                    <a:pt x="199589" y="100129"/>
                  </a:cubicBezTo>
                  <a:cubicBezTo>
                    <a:pt x="199289" y="99968"/>
                    <a:pt x="198989" y="99806"/>
                    <a:pt x="198689" y="99644"/>
                  </a:cubicBezTo>
                  <a:cubicBezTo>
                    <a:pt x="197465" y="100429"/>
                    <a:pt x="196080" y="100452"/>
                    <a:pt x="194671" y="100245"/>
                  </a:cubicBezTo>
                  <a:cubicBezTo>
                    <a:pt x="193817" y="100406"/>
                    <a:pt x="192963" y="100568"/>
                    <a:pt x="192109" y="100729"/>
                  </a:cubicBezTo>
                  <a:cubicBezTo>
                    <a:pt x="190354" y="100591"/>
                    <a:pt x="191139" y="99413"/>
                    <a:pt x="191485" y="98328"/>
                  </a:cubicBezTo>
                  <a:cubicBezTo>
                    <a:pt x="191809" y="98144"/>
                    <a:pt x="192363" y="97636"/>
                    <a:pt x="192686" y="97451"/>
                  </a:cubicBezTo>
                  <a:cubicBezTo>
                    <a:pt x="193633" y="96504"/>
                    <a:pt x="193817" y="95881"/>
                    <a:pt x="193771" y="95350"/>
                  </a:cubicBezTo>
                  <a:cubicBezTo>
                    <a:pt x="194487" y="94704"/>
                    <a:pt x="195226" y="94080"/>
                    <a:pt x="195941" y="93457"/>
                  </a:cubicBezTo>
                  <a:cubicBezTo>
                    <a:pt x="196749" y="93342"/>
                    <a:pt x="197488" y="93041"/>
                    <a:pt x="197904" y="91541"/>
                  </a:cubicBezTo>
                  <a:cubicBezTo>
                    <a:pt x="198896" y="90940"/>
                    <a:pt x="199751" y="90040"/>
                    <a:pt x="200882" y="89717"/>
                  </a:cubicBezTo>
                  <a:cubicBezTo>
                    <a:pt x="202844" y="89117"/>
                    <a:pt x="203652" y="88678"/>
                    <a:pt x="203699" y="87962"/>
                  </a:cubicBezTo>
                  <a:cubicBezTo>
                    <a:pt x="203929" y="87824"/>
                    <a:pt x="204160" y="87685"/>
                    <a:pt x="204391" y="87547"/>
                  </a:cubicBezTo>
                  <a:cubicBezTo>
                    <a:pt x="204668" y="87477"/>
                    <a:pt x="204922" y="87408"/>
                    <a:pt x="205176" y="87362"/>
                  </a:cubicBezTo>
                  <a:cubicBezTo>
                    <a:pt x="206077" y="86716"/>
                    <a:pt x="206954" y="86092"/>
                    <a:pt x="207831" y="85446"/>
                  </a:cubicBezTo>
                  <a:cubicBezTo>
                    <a:pt x="207970" y="84846"/>
                    <a:pt x="208108" y="84245"/>
                    <a:pt x="208224" y="83668"/>
                  </a:cubicBezTo>
                  <a:cubicBezTo>
                    <a:pt x="208062" y="82860"/>
                    <a:pt x="207808" y="82098"/>
                    <a:pt x="207646" y="81290"/>
                  </a:cubicBezTo>
                  <a:cubicBezTo>
                    <a:pt x="207369" y="80690"/>
                    <a:pt x="207854" y="80597"/>
                    <a:pt x="208131" y="80667"/>
                  </a:cubicBezTo>
                  <a:cubicBezTo>
                    <a:pt x="208431" y="80621"/>
                    <a:pt x="208893" y="80390"/>
                    <a:pt x="208685" y="80136"/>
                  </a:cubicBezTo>
                  <a:cubicBezTo>
                    <a:pt x="209147" y="80367"/>
                    <a:pt x="209863" y="80690"/>
                    <a:pt x="210301" y="80759"/>
                  </a:cubicBezTo>
                  <a:cubicBezTo>
                    <a:pt x="210348" y="80228"/>
                    <a:pt x="210509" y="80066"/>
                    <a:pt x="209701" y="79628"/>
                  </a:cubicBezTo>
                  <a:cubicBezTo>
                    <a:pt x="209147" y="79628"/>
                    <a:pt x="208293" y="79789"/>
                    <a:pt x="207739" y="79789"/>
                  </a:cubicBezTo>
                  <a:cubicBezTo>
                    <a:pt x="207439" y="80228"/>
                    <a:pt x="207485" y="80367"/>
                    <a:pt x="207208" y="80782"/>
                  </a:cubicBezTo>
                  <a:cubicBezTo>
                    <a:pt x="206677" y="80528"/>
                    <a:pt x="206100" y="80482"/>
                    <a:pt x="205569" y="80228"/>
                  </a:cubicBezTo>
                  <a:cubicBezTo>
                    <a:pt x="205430" y="80205"/>
                    <a:pt x="205522" y="80597"/>
                    <a:pt x="205384" y="80621"/>
                  </a:cubicBezTo>
                  <a:cubicBezTo>
                    <a:pt x="204945" y="80667"/>
                    <a:pt x="204253" y="80482"/>
                    <a:pt x="203883" y="80205"/>
                  </a:cubicBezTo>
                  <a:cubicBezTo>
                    <a:pt x="204137" y="79582"/>
                    <a:pt x="204391" y="79051"/>
                    <a:pt x="204414" y="78681"/>
                  </a:cubicBezTo>
                  <a:cubicBezTo>
                    <a:pt x="204414" y="78127"/>
                    <a:pt x="205084" y="77896"/>
                    <a:pt x="205476" y="77758"/>
                  </a:cubicBezTo>
                  <a:cubicBezTo>
                    <a:pt x="204368" y="76834"/>
                    <a:pt x="203629" y="76580"/>
                    <a:pt x="203306" y="77065"/>
                  </a:cubicBezTo>
                  <a:cubicBezTo>
                    <a:pt x="202729" y="76442"/>
                    <a:pt x="202129" y="75795"/>
                    <a:pt x="201551" y="75172"/>
                  </a:cubicBezTo>
                  <a:cubicBezTo>
                    <a:pt x="200859" y="75426"/>
                    <a:pt x="200143" y="75818"/>
                    <a:pt x="199450" y="76165"/>
                  </a:cubicBezTo>
                  <a:cubicBezTo>
                    <a:pt x="197673" y="77088"/>
                    <a:pt x="197950" y="76396"/>
                    <a:pt x="196080" y="76188"/>
                  </a:cubicBezTo>
                  <a:cubicBezTo>
                    <a:pt x="194325" y="75980"/>
                    <a:pt x="192594" y="76280"/>
                    <a:pt x="190954" y="76165"/>
                  </a:cubicBezTo>
                  <a:cubicBezTo>
                    <a:pt x="189061" y="75588"/>
                    <a:pt x="187491" y="74387"/>
                    <a:pt x="186014" y="75865"/>
                  </a:cubicBezTo>
                  <a:cubicBezTo>
                    <a:pt x="185160" y="75795"/>
                    <a:pt x="184305" y="75726"/>
                    <a:pt x="183451" y="75657"/>
                  </a:cubicBezTo>
                  <a:cubicBezTo>
                    <a:pt x="182458" y="75126"/>
                    <a:pt x="181489" y="74595"/>
                    <a:pt x="180496" y="74064"/>
                  </a:cubicBezTo>
                  <a:cubicBezTo>
                    <a:pt x="179942" y="72632"/>
                    <a:pt x="179088" y="71824"/>
                    <a:pt x="177933" y="71570"/>
                  </a:cubicBezTo>
                  <a:cubicBezTo>
                    <a:pt x="177933" y="70347"/>
                    <a:pt x="176871" y="69585"/>
                    <a:pt x="175486" y="68962"/>
                  </a:cubicBezTo>
                  <a:cubicBezTo>
                    <a:pt x="174216" y="68777"/>
                    <a:pt x="173293" y="68361"/>
                    <a:pt x="173408" y="67369"/>
                  </a:cubicBezTo>
                  <a:cubicBezTo>
                    <a:pt x="171677" y="66838"/>
                    <a:pt x="170730" y="66099"/>
                    <a:pt x="171146" y="64968"/>
                  </a:cubicBezTo>
                  <a:cubicBezTo>
                    <a:pt x="171123" y="64067"/>
                    <a:pt x="171076" y="63190"/>
                    <a:pt x="171053" y="62289"/>
                  </a:cubicBezTo>
                  <a:cubicBezTo>
                    <a:pt x="170753" y="61551"/>
                    <a:pt x="170453" y="60812"/>
                    <a:pt x="170176" y="60073"/>
                  </a:cubicBezTo>
                  <a:cubicBezTo>
                    <a:pt x="170338" y="59750"/>
                    <a:pt x="170499" y="59427"/>
                    <a:pt x="170661" y="59080"/>
                  </a:cubicBezTo>
                  <a:cubicBezTo>
                    <a:pt x="169229" y="58457"/>
                    <a:pt x="169668" y="57256"/>
                    <a:pt x="169645" y="56333"/>
                  </a:cubicBezTo>
                  <a:cubicBezTo>
                    <a:pt x="169599" y="55132"/>
                    <a:pt x="168537" y="54324"/>
                    <a:pt x="168098" y="53193"/>
                  </a:cubicBezTo>
                  <a:cubicBezTo>
                    <a:pt x="166367" y="50630"/>
                    <a:pt x="164450" y="48345"/>
                    <a:pt x="159948" y="49799"/>
                  </a:cubicBezTo>
                  <a:cubicBezTo>
                    <a:pt x="158748" y="50146"/>
                    <a:pt x="156439" y="49822"/>
                    <a:pt x="155354" y="50423"/>
                  </a:cubicBezTo>
                  <a:cubicBezTo>
                    <a:pt x="153068" y="51646"/>
                    <a:pt x="151037" y="52016"/>
                    <a:pt x="148243" y="49592"/>
                  </a:cubicBezTo>
                  <a:cubicBezTo>
                    <a:pt x="146950" y="50423"/>
                    <a:pt x="145680" y="50261"/>
                    <a:pt x="144388" y="48899"/>
                  </a:cubicBezTo>
                  <a:cubicBezTo>
                    <a:pt x="143533" y="49776"/>
                    <a:pt x="143049" y="49176"/>
                    <a:pt x="142264" y="49245"/>
                  </a:cubicBezTo>
                  <a:cubicBezTo>
                    <a:pt x="142125" y="47214"/>
                    <a:pt x="140440" y="47537"/>
                    <a:pt x="138985" y="47491"/>
                  </a:cubicBezTo>
                  <a:cubicBezTo>
                    <a:pt x="138500" y="47167"/>
                    <a:pt x="137992" y="46821"/>
                    <a:pt x="137508" y="46498"/>
                  </a:cubicBezTo>
                  <a:cubicBezTo>
                    <a:pt x="136930" y="46775"/>
                    <a:pt x="136192" y="45990"/>
                    <a:pt x="135891" y="47144"/>
                  </a:cubicBezTo>
                  <a:cubicBezTo>
                    <a:pt x="135360" y="47144"/>
                    <a:pt x="134691" y="47306"/>
                    <a:pt x="134160" y="47306"/>
                  </a:cubicBezTo>
                  <a:cubicBezTo>
                    <a:pt x="135476" y="46521"/>
                    <a:pt x="134298" y="45898"/>
                    <a:pt x="134368" y="45205"/>
                  </a:cubicBezTo>
                  <a:cubicBezTo>
                    <a:pt x="134068" y="46105"/>
                    <a:pt x="132128" y="45667"/>
                    <a:pt x="131020" y="45898"/>
                  </a:cubicBezTo>
                  <a:cubicBezTo>
                    <a:pt x="130628" y="45159"/>
                    <a:pt x="130235" y="44443"/>
                    <a:pt x="129843" y="43704"/>
                  </a:cubicBezTo>
                  <a:cubicBezTo>
                    <a:pt x="127465" y="43589"/>
                    <a:pt x="126195" y="42411"/>
                    <a:pt x="124256" y="41557"/>
                  </a:cubicBezTo>
                  <a:cubicBezTo>
                    <a:pt x="123447" y="40588"/>
                    <a:pt x="121947" y="39549"/>
                    <a:pt x="121139" y="38579"/>
                  </a:cubicBezTo>
                  <a:cubicBezTo>
                    <a:pt x="120261" y="38417"/>
                    <a:pt x="119638" y="37863"/>
                    <a:pt x="119777" y="37679"/>
                  </a:cubicBezTo>
                  <a:cubicBezTo>
                    <a:pt x="120469" y="36755"/>
                    <a:pt x="120816" y="36086"/>
                    <a:pt x="120331" y="35462"/>
                  </a:cubicBezTo>
                  <a:cubicBezTo>
                    <a:pt x="118945" y="33661"/>
                    <a:pt x="116683" y="33292"/>
                    <a:pt x="116568" y="34239"/>
                  </a:cubicBezTo>
                  <a:cubicBezTo>
                    <a:pt x="116521" y="34654"/>
                    <a:pt x="117814" y="36478"/>
                    <a:pt x="118114" y="37009"/>
                  </a:cubicBezTo>
                  <a:cubicBezTo>
                    <a:pt x="118461" y="37586"/>
                    <a:pt x="115529" y="37009"/>
                    <a:pt x="114998" y="36801"/>
                  </a:cubicBezTo>
                  <a:cubicBezTo>
                    <a:pt x="113012" y="36547"/>
                    <a:pt x="111050" y="36363"/>
                    <a:pt x="109087" y="37101"/>
                  </a:cubicBezTo>
                  <a:cubicBezTo>
                    <a:pt x="107148" y="37402"/>
                    <a:pt x="105139" y="37494"/>
                    <a:pt x="103200" y="36178"/>
                  </a:cubicBezTo>
                  <a:cubicBezTo>
                    <a:pt x="101076" y="35508"/>
                    <a:pt x="101007" y="33939"/>
                    <a:pt x="101515" y="31722"/>
                  </a:cubicBezTo>
                  <a:cubicBezTo>
                    <a:pt x="100984" y="31145"/>
                    <a:pt x="100453" y="30591"/>
                    <a:pt x="99945" y="30014"/>
                  </a:cubicBezTo>
                  <a:cubicBezTo>
                    <a:pt x="99714" y="30083"/>
                    <a:pt x="99483" y="30152"/>
                    <a:pt x="99252" y="30222"/>
                  </a:cubicBezTo>
                  <a:cubicBezTo>
                    <a:pt x="100753" y="32738"/>
                    <a:pt x="99298" y="33384"/>
                    <a:pt x="99552" y="35301"/>
                  </a:cubicBezTo>
                  <a:cubicBezTo>
                    <a:pt x="98675" y="34377"/>
                    <a:pt x="97867" y="33846"/>
                    <a:pt x="97382" y="35301"/>
                  </a:cubicBezTo>
                  <a:cubicBezTo>
                    <a:pt x="96713" y="35278"/>
                    <a:pt x="95928" y="36293"/>
                    <a:pt x="95120" y="35647"/>
                  </a:cubicBezTo>
                  <a:cubicBezTo>
                    <a:pt x="94866" y="35024"/>
                    <a:pt x="94889" y="33939"/>
                    <a:pt x="94635" y="33315"/>
                  </a:cubicBezTo>
                  <a:cubicBezTo>
                    <a:pt x="93642" y="33038"/>
                    <a:pt x="92649" y="32784"/>
                    <a:pt x="91680" y="32507"/>
                  </a:cubicBezTo>
                  <a:lnTo>
                    <a:pt x="89325" y="32507"/>
                  </a:lnTo>
                  <a:cubicBezTo>
                    <a:pt x="88263" y="32553"/>
                    <a:pt x="87224" y="32576"/>
                    <a:pt x="86162" y="32623"/>
                  </a:cubicBezTo>
                  <a:cubicBezTo>
                    <a:pt x="84800" y="31976"/>
                    <a:pt x="81567" y="31191"/>
                    <a:pt x="80205" y="30568"/>
                  </a:cubicBezTo>
                  <a:cubicBezTo>
                    <a:pt x="78266" y="29760"/>
                    <a:pt x="78174" y="29113"/>
                    <a:pt x="76234" y="28328"/>
                  </a:cubicBezTo>
                  <a:cubicBezTo>
                    <a:pt x="76026" y="27982"/>
                    <a:pt x="75842" y="27659"/>
                    <a:pt x="75634" y="27313"/>
                  </a:cubicBezTo>
                  <a:cubicBezTo>
                    <a:pt x="75403" y="27451"/>
                    <a:pt x="75172" y="27590"/>
                    <a:pt x="74941" y="27728"/>
                  </a:cubicBezTo>
                  <a:cubicBezTo>
                    <a:pt x="74018" y="26851"/>
                    <a:pt x="74433" y="26020"/>
                    <a:pt x="75934" y="25720"/>
                  </a:cubicBezTo>
                  <a:cubicBezTo>
                    <a:pt x="77158" y="25696"/>
                    <a:pt x="78358" y="25650"/>
                    <a:pt x="79582" y="25627"/>
                  </a:cubicBezTo>
                  <a:cubicBezTo>
                    <a:pt x="80713" y="25650"/>
                    <a:pt x="81867" y="25696"/>
                    <a:pt x="83022" y="25720"/>
                  </a:cubicBezTo>
                  <a:cubicBezTo>
                    <a:pt x="85515" y="24981"/>
                    <a:pt x="86993" y="24588"/>
                    <a:pt x="87501" y="23365"/>
                  </a:cubicBezTo>
                  <a:cubicBezTo>
                    <a:pt x="88170" y="21818"/>
                    <a:pt x="87662" y="21679"/>
                    <a:pt x="86485" y="20733"/>
                  </a:cubicBezTo>
                  <a:cubicBezTo>
                    <a:pt x="83160" y="18124"/>
                    <a:pt x="80298" y="18008"/>
                    <a:pt x="76026" y="19232"/>
                  </a:cubicBezTo>
                  <a:cubicBezTo>
                    <a:pt x="74988" y="18932"/>
                    <a:pt x="73925" y="18632"/>
                    <a:pt x="72887" y="18332"/>
                  </a:cubicBezTo>
                  <a:cubicBezTo>
                    <a:pt x="70832" y="18332"/>
                    <a:pt x="68315" y="18470"/>
                    <a:pt x="66261" y="18470"/>
                  </a:cubicBezTo>
                  <a:cubicBezTo>
                    <a:pt x="65568" y="18032"/>
                    <a:pt x="64390" y="18586"/>
                    <a:pt x="63906" y="18955"/>
                  </a:cubicBezTo>
                  <a:cubicBezTo>
                    <a:pt x="63375" y="19371"/>
                    <a:pt x="63144" y="18401"/>
                    <a:pt x="62659" y="18424"/>
                  </a:cubicBezTo>
                  <a:cubicBezTo>
                    <a:pt x="61597" y="18493"/>
                    <a:pt x="61274" y="18678"/>
                    <a:pt x="60304" y="18032"/>
                  </a:cubicBezTo>
                  <a:cubicBezTo>
                    <a:pt x="59357" y="17755"/>
                    <a:pt x="57972" y="17385"/>
                    <a:pt x="58042" y="19024"/>
                  </a:cubicBezTo>
                  <a:cubicBezTo>
                    <a:pt x="57487" y="19763"/>
                    <a:pt x="57210" y="20202"/>
                    <a:pt x="56656" y="20917"/>
                  </a:cubicBezTo>
                  <a:cubicBezTo>
                    <a:pt x="54071" y="21956"/>
                    <a:pt x="52870" y="23180"/>
                    <a:pt x="50631" y="23942"/>
                  </a:cubicBezTo>
                  <a:cubicBezTo>
                    <a:pt x="48507" y="24865"/>
                    <a:pt x="48553" y="30452"/>
                    <a:pt x="46129" y="28351"/>
                  </a:cubicBezTo>
                  <a:cubicBezTo>
                    <a:pt x="45667" y="27936"/>
                    <a:pt x="44951" y="28351"/>
                    <a:pt x="44466" y="29506"/>
                  </a:cubicBezTo>
                  <a:cubicBezTo>
                    <a:pt x="44258" y="30083"/>
                    <a:pt x="44074" y="30637"/>
                    <a:pt x="43866" y="31214"/>
                  </a:cubicBezTo>
                  <a:cubicBezTo>
                    <a:pt x="43450" y="31607"/>
                    <a:pt x="43012" y="32022"/>
                    <a:pt x="42596" y="32415"/>
                  </a:cubicBezTo>
                  <a:cubicBezTo>
                    <a:pt x="41996" y="32576"/>
                    <a:pt x="41419" y="32738"/>
                    <a:pt x="40818" y="32923"/>
                  </a:cubicBezTo>
                  <a:cubicBezTo>
                    <a:pt x="40241" y="32969"/>
                    <a:pt x="39641" y="33038"/>
                    <a:pt x="39041" y="33107"/>
                  </a:cubicBezTo>
                  <a:cubicBezTo>
                    <a:pt x="38487" y="32853"/>
                    <a:pt x="37933" y="32576"/>
                    <a:pt x="37378" y="32322"/>
                  </a:cubicBezTo>
                  <a:cubicBezTo>
                    <a:pt x="37402" y="32184"/>
                    <a:pt x="37448" y="32045"/>
                    <a:pt x="37471" y="31907"/>
                  </a:cubicBezTo>
                  <a:cubicBezTo>
                    <a:pt x="37309" y="31722"/>
                    <a:pt x="37148" y="31514"/>
                    <a:pt x="36986" y="31307"/>
                  </a:cubicBezTo>
                  <a:cubicBezTo>
                    <a:pt x="36316" y="32045"/>
                    <a:pt x="35624" y="32761"/>
                    <a:pt x="34954" y="33500"/>
                  </a:cubicBezTo>
                  <a:cubicBezTo>
                    <a:pt x="34516" y="33477"/>
                    <a:pt x="34308" y="32346"/>
                    <a:pt x="33269" y="32992"/>
                  </a:cubicBezTo>
                  <a:cubicBezTo>
                    <a:pt x="32138" y="33731"/>
                    <a:pt x="31399" y="33661"/>
                    <a:pt x="30383" y="33315"/>
                  </a:cubicBezTo>
                  <a:cubicBezTo>
                    <a:pt x="27474" y="32992"/>
                    <a:pt x="26112" y="33892"/>
                    <a:pt x="26366" y="36109"/>
                  </a:cubicBezTo>
                  <a:cubicBezTo>
                    <a:pt x="26204" y="36178"/>
                    <a:pt x="26043" y="36247"/>
                    <a:pt x="25858" y="36317"/>
                  </a:cubicBezTo>
                  <a:cubicBezTo>
                    <a:pt x="25604" y="36940"/>
                    <a:pt x="25743" y="37471"/>
                    <a:pt x="26458" y="37910"/>
                  </a:cubicBezTo>
                  <a:cubicBezTo>
                    <a:pt x="26250" y="38417"/>
                    <a:pt x="25627" y="38879"/>
                    <a:pt x="25858" y="39456"/>
                  </a:cubicBezTo>
                  <a:cubicBezTo>
                    <a:pt x="26135" y="40126"/>
                    <a:pt x="25212" y="40680"/>
                    <a:pt x="24681" y="40911"/>
                  </a:cubicBezTo>
                  <a:cubicBezTo>
                    <a:pt x="24403" y="40703"/>
                    <a:pt x="23365" y="40495"/>
                    <a:pt x="23064" y="40311"/>
                  </a:cubicBezTo>
                  <a:cubicBezTo>
                    <a:pt x="22326" y="40380"/>
                    <a:pt x="22303" y="40449"/>
                    <a:pt x="21541" y="40495"/>
                  </a:cubicBezTo>
                  <a:cubicBezTo>
                    <a:pt x="18909" y="40795"/>
                    <a:pt x="16369" y="42365"/>
                    <a:pt x="13968" y="45205"/>
                  </a:cubicBezTo>
                  <a:cubicBezTo>
                    <a:pt x="13322" y="45367"/>
                    <a:pt x="12652" y="45528"/>
                    <a:pt x="12006" y="45690"/>
                  </a:cubicBezTo>
                  <a:cubicBezTo>
                    <a:pt x="12006" y="44997"/>
                    <a:pt x="12006" y="44305"/>
                    <a:pt x="12029" y="43612"/>
                  </a:cubicBezTo>
                  <a:cubicBezTo>
                    <a:pt x="12514" y="43081"/>
                    <a:pt x="13022" y="42573"/>
                    <a:pt x="13529" y="42042"/>
                  </a:cubicBezTo>
                  <a:cubicBezTo>
                    <a:pt x="13183" y="40126"/>
                    <a:pt x="11867" y="40103"/>
                    <a:pt x="10366" y="40403"/>
                  </a:cubicBezTo>
                  <a:cubicBezTo>
                    <a:pt x="8797" y="40888"/>
                    <a:pt x="7204" y="41072"/>
                    <a:pt x="5864" y="42642"/>
                  </a:cubicBezTo>
                  <a:cubicBezTo>
                    <a:pt x="5103" y="43912"/>
                    <a:pt x="3833" y="44120"/>
                    <a:pt x="2101" y="43404"/>
                  </a:cubicBezTo>
                  <a:cubicBezTo>
                    <a:pt x="0" y="42527"/>
                    <a:pt x="185" y="41719"/>
                    <a:pt x="1085" y="41003"/>
                  </a:cubicBezTo>
                  <a:cubicBezTo>
                    <a:pt x="1386" y="41119"/>
                    <a:pt x="1663" y="41257"/>
                    <a:pt x="1940" y="41373"/>
                  </a:cubicBezTo>
                  <a:cubicBezTo>
                    <a:pt x="2817" y="41765"/>
                    <a:pt x="3740" y="41765"/>
                    <a:pt x="4779" y="40957"/>
                  </a:cubicBezTo>
                  <a:cubicBezTo>
                    <a:pt x="6488" y="39687"/>
                    <a:pt x="8543" y="38948"/>
                    <a:pt x="10620" y="38279"/>
                  </a:cubicBezTo>
                  <a:cubicBezTo>
                    <a:pt x="11267" y="37840"/>
                    <a:pt x="11913" y="37402"/>
                    <a:pt x="12560" y="36986"/>
                  </a:cubicBezTo>
                  <a:cubicBezTo>
                    <a:pt x="12583" y="37171"/>
                    <a:pt x="12629" y="37379"/>
                    <a:pt x="12652" y="37586"/>
                  </a:cubicBezTo>
                  <a:cubicBezTo>
                    <a:pt x="13137" y="37748"/>
                    <a:pt x="13599" y="37933"/>
                    <a:pt x="14060" y="38117"/>
                  </a:cubicBezTo>
                  <a:cubicBezTo>
                    <a:pt x="14384" y="37910"/>
                    <a:pt x="14707" y="37679"/>
                    <a:pt x="15030" y="37471"/>
                  </a:cubicBezTo>
                  <a:cubicBezTo>
                    <a:pt x="15423" y="37563"/>
                    <a:pt x="15815" y="37656"/>
                    <a:pt x="16208" y="37748"/>
                  </a:cubicBezTo>
                  <a:cubicBezTo>
                    <a:pt x="16346" y="37933"/>
                    <a:pt x="16485" y="38140"/>
                    <a:pt x="16623" y="38348"/>
                  </a:cubicBezTo>
                  <a:cubicBezTo>
                    <a:pt x="16831" y="38417"/>
                    <a:pt x="17016" y="38510"/>
                    <a:pt x="17223" y="38602"/>
                  </a:cubicBezTo>
                  <a:cubicBezTo>
                    <a:pt x="17547" y="38417"/>
                    <a:pt x="17847" y="38256"/>
                    <a:pt x="18170" y="38071"/>
                  </a:cubicBezTo>
                  <a:cubicBezTo>
                    <a:pt x="18285" y="37586"/>
                    <a:pt x="18401" y="37125"/>
                    <a:pt x="18493" y="36640"/>
                  </a:cubicBezTo>
                  <a:cubicBezTo>
                    <a:pt x="18170" y="36963"/>
                    <a:pt x="17847" y="37263"/>
                    <a:pt x="17547" y="37586"/>
                  </a:cubicBezTo>
                  <a:cubicBezTo>
                    <a:pt x="17477" y="37194"/>
                    <a:pt x="17431" y="36824"/>
                    <a:pt x="17385" y="36432"/>
                  </a:cubicBezTo>
                  <a:cubicBezTo>
                    <a:pt x="17200" y="36224"/>
                    <a:pt x="17016" y="35993"/>
                    <a:pt x="16831" y="35786"/>
                  </a:cubicBezTo>
                  <a:cubicBezTo>
                    <a:pt x="16623" y="35809"/>
                    <a:pt x="16415" y="35855"/>
                    <a:pt x="16208" y="35878"/>
                  </a:cubicBezTo>
                  <a:cubicBezTo>
                    <a:pt x="16323" y="35462"/>
                    <a:pt x="16438" y="35024"/>
                    <a:pt x="16577" y="34585"/>
                  </a:cubicBezTo>
                  <a:cubicBezTo>
                    <a:pt x="16092" y="34562"/>
                    <a:pt x="15607" y="34539"/>
                    <a:pt x="15122" y="34539"/>
                  </a:cubicBezTo>
                  <a:cubicBezTo>
                    <a:pt x="14984" y="33846"/>
                    <a:pt x="14845" y="33154"/>
                    <a:pt x="14707" y="32461"/>
                  </a:cubicBezTo>
                  <a:cubicBezTo>
                    <a:pt x="14568" y="32346"/>
                    <a:pt x="14453" y="32253"/>
                    <a:pt x="14314" y="32138"/>
                  </a:cubicBezTo>
                  <a:cubicBezTo>
                    <a:pt x="14707" y="30845"/>
                    <a:pt x="15076" y="29552"/>
                    <a:pt x="15446" y="28282"/>
                  </a:cubicBezTo>
                  <a:cubicBezTo>
                    <a:pt x="16438" y="27197"/>
                    <a:pt x="17408" y="26089"/>
                    <a:pt x="18401" y="25004"/>
                  </a:cubicBezTo>
                  <a:cubicBezTo>
                    <a:pt x="18239" y="24842"/>
                    <a:pt x="18078" y="24681"/>
                    <a:pt x="17916" y="24519"/>
                  </a:cubicBezTo>
                  <a:lnTo>
                    <a:pt x="18886" y="24519"/>
                  </a:lnTo>
                  <a:cubicBezTo>
                    <a:pt x="20248" y="24127"/>
                    <a:pt x="20317" y="23295"/>
                    <a:pt x="20479" y="22510"/>
                  </a:cubicBezTo>
                  <a:cubicBezTo>
                    <a:pt x="20363" y="22303"/>
                    <a:pt x="20225" y="22118"/>
                    <a:pt x="20109" y="21910"/>
                  </a:cubicBezTo>
                  <a:cubicBezTo>
                    <a:pt x="20571" y="21841"/>
                    <a:pt x="21033" y="21772"/>
                    <a:pt x="21495" y="21702"/>
                  </a:cubicBezTo>
                  <a:cubicBezTo>
                    <a:pt x="21610" y="21772"/>
                    <a:pt x="21725" y="21864"/>
                    <a:pt x="21818" y="21956"/>
                  </a:cubicBezTo>
                  <a:cubicBezTo>
                    <a:pt x="22926" y="20617"/>
                    <a:pt x="23088" y="19209"/>
                    <a:pt x="24865" y="19902"/>
                  </a:cubicBezTo>
                  <a:cubicBezTo>
                    <a:pt x="25419" y="18701"/>
                    <a:pt x="25165" y="18401"/>
                    <a:pt x="26158" y="19024"/>
                  </a:cubicBezTo>
                  <a:cubicBezTo>
                    <a:pt x="26366" y="18747"/>
                    <a:pt x="26551" y="18447"/>
                    <a:pt x="26758" y="18147"/>
                  </a:cubicBezTo>
                  <a:cubicBezTo>
                    <a:pt x="26897" y="18216"/>
                    <a:pt x="27035" y="18262"/>
                    <a:pt x="27174" y="18309"/>
                  </a:cubicBezTo>
                  <a:cubicBezTo>
                    <a:pt x="27266" y="18008"/>
                    <a:pt x="27359" y="17708"/>
                    <a:pt x="27451" y="17385"/>
                  </a:cubicBezTo>
                  <a:cubicBezTo>
                    <a:pt x="27682" y="17316"/>
                    <a:pt x="27913" y="17247"/>
                    <a:pt x="28144" y="17177"/>
                  </a:cubicBezTo>
                  <a:cubicBezTo>
                    <a:pt x="28328" y="17431"/>
                    <a:pt x="28536" y="17685"/>
                    <a:pt x="28721" y="17939"/>
                  </a:cubicBezTo>
                  <a:cubicBezTo>
                    <a:pt x="28790" y="17477"/>
                    <a:pt x="28836" y="17039"/>
                    <a:pt x="28882" y="16577"/>
                  </a:cubicBezTo>
                  <a:cubicBezTo>
                    <a:pt x="29598" y="16623"/>
                    <a:pt x="30291" y="16693"/>
                    <a:pt x="30983" y="16739"/>
                  </a:cubicBezTo>
                  <a:cubicBezTo>
                    <a:pt x="31168" y="15769"/>
                    <a:pt x="32299" y="16092"/>
                    <a:pt x="33061" y="15861"/>
                  </a:cubicBezTo>
                  <a:cubicBezTo>
                    <a:pt x="33269" y="15607"/>
                    <a:pt x="33454" y="15353"/>
                    <a:pt x="33661" y="15100"/>
                  </a:cubicBezTo>
                  <a:cubicBezTo>
                    <a:pt x="33985" y="15284"/>
                    <a:pt x="34308" y="15469"/>
                    <a:pt x="34631" y="15654"/>
                  </a:cubicBezTo>
                  <a:cubicBezTo>
                    <a:pt x="34839" y="15584"/>
                    <a:pt x="35047" y="15515"/>
                    <a:pt x="35278" y="15446"/>
                  </a:cubicBezTo>
                  <a:lnTo>
                    <a:pt x="35278" y="14615"/>
                  </a:lnTo>
                  <a:cubicBezTo>
                    <a:pt x="35485" y="14499"/>
                    <a:pt x="35693" y="14361"/>
                    <a:pt x="35901" y="14245"/>
                  </a:cubicBezTo>
                  <a:cubicBezTo>
                    <a:pt x="36293" y="14384"/>
                    <a:pt x="36663" y="14522"/>
                    <a:pt x="37032" y="14684"/>
                  </a:cubicBezTo>
                  <a:cubicBezTo>
                    <a:pt x="37240" y="14268"/>
                    <a:pt x="37471" y="13830"/>
                    <a:pt x="37679" y="13414"/>
                  </a:cubicBezTo>
                  <a:cubicBezTo>
                    <a:pt x="37863" y="13391"/>
                    <a:pt x="38071" y="13345"/>
                    <a:pt x="38256" y="13322"/>
                  </a:cubicBezTo>
                  <a:cubicBezTo>
                    <a:pt x="38371" y="13483"/>
                    <a:pt x="38487" y="13645"/>
                    <a:pt x="38579" y="13807"/>
                  </a:cubicBezTo>
                  <a:cubicBezTo>
                    <a:pt x="39018" y="13645"/>
                    <a:pt x="39433" y="13483"/>
                    <a:pt x="39872" y="13322"/>
                  </a:cubicBezTo>
                  <a:cubicBezTo>
                    <a:pt x="39964" y="13114"/>
                    <a:pt x="40057" y="12906"/>
                    <a:pt x="40149" y="12722"/>
                  </a:cubicBezTo>
                  <a:cubicBezTo>
                    <a:pt x="40010" y="12560"/>
                    <a:pt x="39895" y="12421"/>
                    <a:pt x="39756" y="12283"/>
                  </a:cubicBezTo>
                  <a:cubicBezTo>
                    <a:pt x="40010" y="12075"/>
                    <a:pt x="40264" y="11890"/>
                    <a:pt x="40518" y="11683"/>
                  </a:cubicBezTo>
                  <a:cubicBezTo>
                    <a:pt x="40472" y="11867"/>
                    <a:pt x="40403" y="12052"/>
                    <a:pt x="40357" y="12237"/>
                  </a:cubicBezTo>
                  <a:cubicBezTo>
                    <a:pt x="40749" y="12468"/>
                    <a:pt x="41142" y="12698"/>
                    <a:pt x="41534" y="12929"/>
                  </a:cubicBezTo>
                  <a:cubicBezTo>
                    <a:pt x="41857" y="12860"/>
                    <a:pt x="42181" y="12791"/>
                    <a:pt x="42504" y="12722"/>
                  </a:cubicBezTo>
                  <a:cubicBezTo>
                    <a:pt x="42596" y="12260"/>
                    <a:pt x="42712" y="11798"/>
                    <a:pt x="42827" y="11359"/>
                  </a:cubicBezTo>
                  <a:cubicBezTo>
                    <a:pt x="43681" y="10828"/>
                    <a:pt x="44536" y="10297"/>
                    <a:pt x="45390" y="9789"/>
                  </a:cubicBezTo>
                  <a:cubicBezTo>
                    <a:pt x="45828" y="9697"/>
                    <a:pt x="46290" y="9605"/>
                    <a:pt x="46729" y="9512"/>
                  </a:cubicBezTo>
                  <a:cubicBezTo>
                    <a:pt x="47052" y="9697"/>
                    <a:pt x="47375" y="9859"/>
                    <a:pt x="47698" y="10043"/>
                  </a:cubicBezTo>
                  <a:cubicBezTo>
                    <a:pt x="47491" y="10113"/>
                    <a:pt x="47260" y="10205"/>
                    <a:pt x="47052" y="10274"/>
                  </a:cubicBezTo>
                  <a:cubicBezTo>
                    <a:pt x="47006" y="10598"/>
                    <a:pt x="46983" y="10921"/>
                    <a:pt x="46937" y="11244"/>
                  </a:cubicBezTo>
                  <a:cubicBezTo>
                    <a:pt x="47352" y="11382"/>
                    <a:pt x="47768" y="11544"/>
                    <a:pt x="48183" y="11683"/>
                  </a:cubicBezTo>
                  <a:cubicBezTo>
                    <a:pt x="48322" y="11382"/>
                    <a:pt x="48460" y="11105"/>
                    <a:pt x="48599" y="10805"/>
                  </a:cubicBezTo>
                  <a:cubicBezTo>
                    <a:pt x="48414" y="10759"/>
                    <a:pt x="48253" y="10713"/>
                    <a:pt x="48068" y="10644"/>
                  </a:cubicBezTo>
                  <a:cubicBezTo>
                    <a:pt x="48091" y="10459"/>
                    <a:pt x="48114" y="10251"/>
                    <a:pt x="48114" y="10043"/>
                  </a:cubicBezTo>
                  <a:cubicBezTo>
                    <a:pt x="48299" y="9813"/>
                    <a:pt x="48483" y="9582"/>
                    <a:pt x="48668" y="9351"/>
                  </a:cubicBezTo>
                  <a:cubicBezTo>
                    <a:pt x="48737" y="9443"/>
                    <a:pt x="48807" y="9536"/>
                    <a:pt x="48876" y="9605"/>
                  </a:cubicBezTo>
                  <a:cubicBezTo>
                    <a:pt x="50053" y="9374"/>
                    <a:pt x="51231" y="9143"/>
                    <a:pt x="52408" y="8912"/>
                  </a:cubicBezTo>
                  <a:cubicBezTo>
                    <a:pt x="52431" y="9143"/>
                    <a:pt x="52454" y="9374"/>
                    <a:pt x="52454" y="9605"/>
                  </a:cubicBezTo>
                  <a:cubicBezTo>
                    <a:pt x="52316" y="9536"/>
                    <a:pt x="52177" y="9466"/>
                    <a:pt x="52039" y="9397"/>
                  </a:cubicBezTo>
                  <a:cubicBezTo>
                    <a:pt x="51831" y="9605"/>
                    <a:pt x="51646" y="9789"/>
                    <a:pt x="51439" y="9997"/>
                  </a:cubicBezTo>
                  <a:cubicBezTo>
                    <a:pt x="51623" y="10182"/>
                    <a:pt x="51808" y="10367"/>
                    <a:pt x="51970" y="10551"/>
                  </a:cubicBezTo>
                  <a:cubicBezTo>
                    <a:pt x="52293" y="10528"/>
                    <a:pt x="52616" y="10505"/>
                    <a:pt x="52939" y="10482"/>
                  </a:cubicBezTo>
                  <a:cubicBezTo>
                    <a:pt x="53378" y="10136"/>
                    <a:pt x="53793" y="9789"/>
                    <a:pt x="54232" y="9443"/>
                  </a:cubicBezTo>
                  <a:cubicBezTo>
                    <a:pt x="53978" y="9282"/>
                    <a:pt x="53724" y="9097"/>
                    <a:pt x="53470" y="8912"/>
                  </a:cubicBezTo>
                  <a:cubicBezTo>
                    <a:pt x="55017" y="8797"/>
                    <a:pt x="56541" y="8681"/>
                    <a:pt x="58088" y="8589"/>
                  </a:cubicBezTo>
                  <a:cubicBezTo>
                    <a:pt x="58157" y="8658"/>
                    <a:pt x="58226" y="8727"/>
                    <a:pt x="58295" y="8797"/>
                  </a:cubicBezTo>
                  <a:cubicBezTo>
                    <a:pt x="58203" y="9028"/>
                    <a:pt x="58088" y="9282"/>
                    <a:pt x="57972" y="9512"/>
                  </a:cubicBezTo>
                  <a:cubicBezTo>
                    <a:pt x="58111" y="9605"/>
                    <a:pt x="58226" y="9697"/>
                    <a:pt x="58342" y="9789"/>
                  </a:cubicBezTo>
                  <a:cubicBezTo>
                    <a:pt x="58503" y="9512"/>
                    <a:pt x="58642" y="9235"/>
                    <a:pt x="58780" y="8958"/>
                  </a:cubicBezTo>
                  <a:cubicBezTo>
                    <a:pt x="58619" y="8797"/>
                    <a:pt x="58457" y="8635"/>
                    <a:pt x="58295" y="8474"/>
                  </a:cubicBezTo>
                  <a:cubicBezTo>
                    <a:pt x="59127" y="8404"/>
                    <a:pt x="59935" y="8335"/>
                    <a:pt x="60766" y="8266"/>
                  </a:cubicBezTo>
                  <a:cubicBezTo>
                    <a:pt x="62382" y="8150"/>
                    <a:pt x="63790" y="7989"/>
                    <a:pt x="65429" y="6627"/>
                  </a:cubicBezTo>
                  <a:cubicBezTo>
                    <a:pt x="65683" y="6650"/>
                    <a:pt x="65960" y="6650"/>
                    <a:pt x="66237" y="6673"/>
                  </a:cubicBezTo>
                  <a:cubicBezTo>
                    <a:pt x="67069" y="5449"/>
                    <a:pt x="68108" y="4595"/>
                    <a:pt x="69539" y="4549"/>
                  </a:cubicBezTo>
                  <a:cubicBezTo>
                    <a:pt x="70693" y="4456"/>
                    <a:pt x="71825" y="4364"/>
                    <a:pt x="72979" y="4295"/>
                  </a:cubicBezTo>
                  <a:cubicBezTo>
                    <a:pt x="74803" y="4156"/>
                    <a:pt x="76627" y="4041"/>
                    <a:pt x="78451" y="3902"/>
                  </a:cubicBezTo>
                  <a:cubicBezTo>
                    <a:pt x="78958" y="4156"/>
                    <a:pt x="79466" y="4410"/>
                    <a:pt x="79997" y="4664"/>
                  </a:cubicBezTo>
                  <a:cubicBezTo>
                    <a:pt x="81637" y="4803"/>
                    <a:pt x="83276" y="4918"/>
                    <a:pt x="84915" y="5057"/>
                  </a:cubicBezTo>
                  <a:cubicBezTo>
                    <a:pt x="85307" y="4872"/>
                    <a:pt x="86000" y="4803"/>
                    <a:pt x="86393" y="4641"/>
                  </a:cubicBezTo>
                  <a:cubicBezTo>
                    <a:pt x="87339" y="5080"/>
                    <a:pt x="88170" y="4964"/>
                    <a:pt x="89325" y="4826"/>
                  </a:cubicBezTo>
                  <a:cubicBezTo>
                    <a:pt x="89856" y="5218"/>
                    <a:pt x="90387" y="5634"/>
                    <a:pt x="90918" y="6026"/>
                  </a:cubicBezTo>
                  <a:cubicBezTo>
                    <a:pt x="90941" y="6326"/>
                    <a:pt x="90964" y="6650"/>
                    <a:pt x="90964" y="6950"/>
                  </a:cubicBezTo>
                  <a:cubicBezTo>
                    <a:pt x="90571" y="7250"/>
                    <a:pt x="90156" y="7573"/>
                    <a:pt x="89740" y="7873"/>
                  </a:cubicBezTo>
                  <a:cubicBezTo>
                    <a:pt x="90225" y="8173"/>
                    <a:pt x="90710" y="8450"/>
                    <a:pt x="91195" y="8751"/>
                  </a:cubicBezTo>
                  <a:cubicBezTo>
                    <a:pt x="91610" y="8058"/>
                    <a:pt x="92003" y="7365"/>
                    <a:pt x="92418" y="6673"/>
                  </a:cubicBezTo>
                  <a:cubicBezTo>
                    <a:pt x="92557" y="6742"/>
                    <a:pt x="92672" y="6788"/>
                    <a:pt x="92788" y="6834"/>
                  </a:cubicBezTo>
                  <a:cubicBezTo>
                    <a:pt x="94127" y="6326"/>
                    <a:pt x="95466" y="5795"/>
                    <a:pt x="96805" y="5264"/>
                  </a:cubicBezTo>
                  <a:cubicBezTo>
                    <a:pt x="96828" y="5449"/>
                    <a:pt x="97775" y="5311"/>
                    <a:pt x="97521" y="5749"/>
                  </a:cubicBezTo>
                  <a:cubicBezTo>
                    <a:pt x="98421" y="6580"/>
                    <a:pt x="99321" y="7412"/>
                    <a:pt x="100245" y="8266"/>
                  </a:cubicBezTo>
                  <a:cubicBezTo>
                    <a:pt x="100753" y="8289"/>
                    <a:pt x="101238" y="8335"/>
                    <a:pt x="101746" y="8358"/>
                  </a:cubicBezTo>
                  <a:cubicBezTo>
                    <a:pt x="101676" y="8427"/>
                    <a:pt x="101630" y="8520"/>
                    <a:pt x="101584" y="8589"/>
                  </a:cubicBezTo>
                  <a:close/>
                  <a:moveTo>
                    <a:pt x="191993" y="41834"/>
                  </a:moveTo>
                  <a:cubicBezTo>
                    <a:pt x="195272" y="40911"/>
                    <a:pt x="192594" y="39733"/>
                    <a:pt x="193840" y="39433"/>
                  </a:cubicBezTo>
                  <a:cubicBezTo>
                    <a:pt x="194602" y="39272"/>
                    <a:pt x="193933" y="37148"/>
                    <a:pt x="192801" y="37194"/>
                  </a:cubicBezTo>
                  <a:cubicBezTo>
                    <a:pt x="190562" y="37263"/>
                    <a:pt x="191924" y="37055"/>
                    <a:pt x="190885" y="36640"/>
                  </a:cubicBezTo>
                  <a:cubicBezTo>
                    <a:pt x="190146" y="36363"/>
                    <a:pt x="191578" y="38094"/>
                    <a:pt x="189962" y="36663"/>
                  </a:cubicBezTo>
                  <a:cubicBezTo>
                    <a:pt x="189408" y="36155"/>
                    <a:pt x="187861" y="35993"/>
                    <a:pt x="188253" y="35762"/>
                  </a:cubicBezTo>
                  <a:cubicBezTo>
                    <a:pt x="189708" y="34862"/>
                    <a:pt x="188207" y="34862"/>
                    <a:pt x="187653" y="34331"/>
                  </a:cubicBezTo>
                  <a:cubicBezTo>
                    <a:pt x="186383" y="33177"/>
                    <a:pt x="188299" y="33915"/>
                    <a:pt x="187168" y="32946"/>
                  </a:cubicBezTo>
                  <a:cubicBezTo>
                    <a:pt x="186383" y="32253"/>
                    <a:pt x="187907" y="32045"/>
                    <a:pt x="185968" y="32068"/>
                  </a:cubicBezTo>
                  <a:cubicBezTo>
                    <a:pt x="184629" y="32092"/>
                    <a:pt x="186914" y="31445"/>
                    <a:pt x="186129" y="30891"/>
                  </a:cubicBezTo>
                  <a:cubicBezTo>
                    <a:pt x="185160" y="30198"/>
                    <a:pt x="185575" y="31907"/>
                    <a:pt x="184721" y="29991"/>
                  </a:cubicBezTo>
                  <a:cubicBezTo>
                    <a:pt x="184351" y="29160"/>
                    <a:pt x="181858" y="32761"/>
                    <a:pt x="181743" y="28421"/>
                  </a:cubicBezTo>
                  <a:cubicBezTo>
                    <a:pt x="181720" y="27289"/>
                    <a:pt x="178672" y="25974"/>
                    <a:pt x="177564" y="25766"/>
                  </a:cubicBezTo>
                  <a:cubicBezTo>
                    <a:pt x="177102" y="25673"/>
                    <a:pt x="176363" y="25720"/>
                    <a:pt x="175948" y="25165"/>
                  </a:cubicBezTo>
                  <a:cubicBezTo>
                    <a:pt x="175601" y="24727"/>
                    <a:pt x="174586" y="23942"/>
                    <a:pt x="174724" y="23526"/>
                  </a:cubicBezTo>
                  <a:cubicBezTo>
                    <a:pt x="175001" y="22603"/>
                    <a:pt x="172069" y="22187"/>
                    <a:pt x="170892" y="22603"/>
                  </a:cubicBezTo>
                  <a:cubicBezTo>
                    <a:pt x="169299" y="23180"/>
                    <a:pt x="168052" y="22834"/>
                    <a:pt x="165466" y="22418"/>
                  </a:cubicBezTo>
                  <a:cubicBezTo>
                    <a:pt x="164866" y="23849"/>
                    <a:pt x="166274" y="23157"/>
                    <a:pt x="165166" y="24150"/>
                  </a:cubicBezTo>
                  <a:cubicBezTo>
                    <a:pt x="164312" y="24935"/>
                    <a:pt x="168444" y="25027"/>
                    <a:pt x="168352" y="25096"/>
                  </a:cubicBezTo>
                  <a:cubicBezTo>
                    <a:pt x="167036" y="26066"/>
                    <a:pt x="171099" y="26343"/>
                    <a:pt x="171723" y="26181"/>
                  </a:cubicBezTo>
                  <a:cubicBezTo>
                    <a:pt x="173778" y="25650"/>
                    <a:pt x="172692" y="27197"/>
                    <a:pt x="174932" y="26597"/>
                  </a:cubicBezTo>
                  <a:cubicBezTo>
                    <a:pt x="175671" y="26389"/>
                    <a:pt x="176225" y="26181"/>
                    <a:pt x="176040" y="27151"/>
                  </a:cubicBezTo>
                  <a:cubicBezTo>
                    <a:pt x="175948" y="27636"/>
                    <a:pt x="174332" y="27890"/>
                    <a:pt x="176687" y="28190"/>
                  </a:cubicBezTo>
                  <a:cubicBezTo>
                    <a:pt x="178326" y="28398"/>
                    <a:pt x="177471" y="29852"/>
                    <a:pt x="179203" y="30568"/>
                  </a:cubicBezTo>
                  <a:cubicBezTo>
                    <a:pt x="180265" y="30983"/>
                    <a:pt x="179041" y="30429"/>
                    <a:pt x="180842" y="31168"/>
                  </a:cubicBezTo>
                  <a:cubicBezTo>
                    <a:pt x="181535" y="31445"/>
                    <a:pt x="184051" y="31260"/>
                    <a:pt x="182158" y="33084"/>
                  </a:cubicBezTo>
                  <a:cubicBezTo>
                    <a:pt x="181858" y="33384"/>
                    <a:pt x="182204" y="34446"/>
                    <a:pt x="182620" y="33939"/>
                  </a:cubicBezTo>
                  <a:cubicBezTo>
                    <a:pt x="182805" y="33708"/>
                    <a:pt x="183474" y="35532"/>
                    <a:pt x="184790" y="35485"/>
                  </a:cubicBezTo>
                  <a:cubicBezTo>
                    <a:pt x="186983" y="35416"/>
                    <a:pt x="184629" y="37771"/>
                    <a:pt x="186591" y="38579"/>
                  </a:cubicBezTo>
                  <a:cubicBezTo>
                    <a:pt x="188853" y="39526"/>
                    <a:pt x="187838" y="39018"/>
                    <a:pt x="188184" y="38625"/>
                  </a:cubicBezTo>
                  <a:cubicBezTo>
                    <a:pt x="188507" y="38279"/>
                    <a:pt x="188853" y="39756"/>
                    <a:pt x="188553" y="38071"/>
                  </a:cubicBezTo>
                  <a:cubicBezTo>
                    <a:pt x="190493" y="39479"/>
                    <a:pt x="189915" y="38648"/>
                    <a:pt x="189223" y="39503"/>
                  </a:cubicBezTo>
                  <a:cubicBezTo>
                    <a:pt x="188715" y="40080"/>
                    <a:pt x="191139" y="39410"/>
                    <a:pt x="191370" y="40403"/>
                  </a:cubicBezTo>
                  <a:cubicBezTo>
                    <a:pt x="191370" y="40403"/>
                    <a:pt x="192340" y="41742"/>
                    <a:pt x="191993" y="41834"/>
                  </a:cubicBezTo>
                  <a:close/>
                  <a:moveTo>
                    <a:pt x="47398" y="51392"/>
                  </a:moveTo>
                  <a:cubicBezTo>
                    <a:pt x="47006" y="50169"/>
                    <a:pt x="45667" y="48368"/>
                    <a:pt x="46706" y="49407"/>
                  </a:cubicBezTo>
                  <a:cubicBezTo>
                    <a:pt x="49869" y="52593"/>
                    <a:pt x="52731" y="52270"/>
                    <a:pt x="52985" y="51439"/>
                  </a:cubicBezTo>
                  <a:cubicBezTo>
                    <a:pt x="53009" y="51369"/>
                    <a:pt x="52985" y="48460"/>
                    <a:pt x="51323" y="47952"/>
                  </a:cubicBezTo>
                  <a:cubicBezTo>
                    <a:pt x="47306" y="46798"/>
                    <a:pt x="50700" y="43358"/>
                    <a:pt x="50838" y="43289"/>
                  </a:cubicBezTo>
                  <a:cubicBezTo>
                    <a:pt x="50884" y="43289"/>
                    <a:pt x="53147" y="41419"/>
                    <a:pt x="53147" y="41419"/>
                  </a:cubicBezTo>
                  <a:cubicBezTo>
                    <a:pt x="53516" y="40888"/>
                    <a:pt x="52801" y="40565"/>
                    <a:pt x="53724" y="41373"/>
                  </a:cubicBezTo>
                  <a:cubicBezTo>
                    <a:pt x="56656" y="40218"/>
                    <a:pt x="57141" y="42388"/>
                    <a:pt x="59542" y="42388"/>
                  </a:cubicBezTo>
                  <a:cubicBezTo>
                    <a:pt x="59912" y="42388"/>
                    <a:pt x="60974" y="42873"/>
                    <a:pt x="59935" y="43450"/>
                  </a:cubicBezTo>
                  <a:cubicBezTo>
                    <a:pt x="59658" y="43612"/>
                    <a:pt x="59588" y="44997"/>
                    <a:pt x="60258" y="45136"/>
                  </a:cubicBezTo>
                  <a:cubicBezTo>
                    <a:pt x="62890" y="45621"/>
                    <a:pt x="62451" y="48414"/>
                    <a:pt x="62428" y="48737"/>
                  </a:cubicBezTo>
                  <a:cubicBezTo>
                    <a:pt x="62382" y="49776"/>
                    <a:pt x="66053" y="51300"/>
                    <a:pt x="61551" y="53216"/>
                  </a:cubicBezTo>
                  <a:cubicBezTo>
                    <a:pt x="59842" y="53955"/>
                    <a:pt x="59196" y="52962"/>
                    <a:pt x="56610" y="54648"/>
                  </a:cubicBezTo>
                  <a:cubicBezTo>
                    <a:pt x="55617" y="55294"/>
                    <a:pt x="53678" y="55502"/>
                    <a:pt x="52524" y="54925"/>
                  </a:cubicBezTo>
                  <a:cubicBezTo>
                    <a:pt x="51185" y="54278"/>
                    <a:pt x="49869" y="55294"/>
                    <a:pt x="49407" y="54324"/>
                  </a:cubicBezTo>
                  <a:cubicBezTo>
                    <a:pt x="49153" y="53793"/>
                    <a:pt x="48507" y="53147"/>
                    <a:pt x="47952" y="53101"/>
                  </a:cubicBezTo>
                  <a:cubicBezTo>
                    <a:pt x="47837" y="53101"/>
                    <a:pt x="46844" y="51854"/>
                    <a:pt x="47075" y="51208"/>
                  </a:cubicBezTo>
                  <a:lnTo>
                    <a:pt x="47121" y="51115"/>
                  </a:lnTo>
                  <a:lnTo>
                    <a:pt x="47398" y="51392"/>
                  </a:lnTo>
                  <a:close/>
                  <a:moveTo>
                    <a:pt x="90110" y="49661"/>
                  </a:moveTo>
                  <a:cubicBezTo>
                    <a:pt x="90618" y="51392"/>
                    <a:pt x="90202" y="50723"/>
                    <a:pt x="91472" y="50654"/>
                  </a:cubicBezTo>
                  <a:cubicBezTo>
                    <a:pt x="91518" y="50654"/>
                    <a:pt x="94104" y="48045"/>
                    <a:pt x="94658" y="47675"/>
                  </a:cubicBezTo>
                  <a:cubicBezTo>
                    <a:pt x="95581" y="47098"/>
                    <a:pt x="94658" y="46867"/>
                    <a:pt x="93942" y="47675"/>
                  </a:cubicBezTo>
                  <a:cubicBezTo>
                    <a:pt x="93780" y="47860"/>
                    <a:pt x="92141" y="49153"/>
                    <a:pt x="92049" y="49199"/>
                  </a:cubicBezTo>
                  <a:cubicBezTo>
                    <a:pt x="91195" y="49568"/>
                    <a:pt x="92095" y="49268"/>
                    <a:pt x="90248" y="49592"/>
                  </a:cubicBezTo>
                  <a:close/>
                  <a:moveTo>
                    <a:pt x="76234" y="50053"/>
                  </a:moveTo>
                  <a:cubicBezTo>
                    <a:pt x="79836" y="45367"/>
                    <a:pt x="82768" y="51508"/>
                    <a:pt x="82583" y="46013"/>
                  </a:cubicBezTo>
                  <a:cubicBezTo>
                    <a:pt x="82583" y="45713"/>
                    <a:pt x="84315" y="44166"/>
                    <a:pt x="82306" y="44859"/>
                  </a:cubicBezTo>
                  <a:cubicBezTo>
                    <a:pt x="80321" y="45528"/>
                    <a:pt x="84499" y="47283"/>
                    <a:pt x="78451" y="46890"/>
                  </a:cubicBezTo>
                  <a:cubicBezTo>
                    <a:pt x="77319" y="46821"/>
                    <a:pt x="75703" y="50746"/>
                    <a:pt x="76234" y="50053"/>
                  </a:cubicBezTo>
                  <a:close/>
                  <a:moveTo>
                    <a:pt x="147804" y="63328"/>
                  </a:moveTo>
                  <a:cubicBezTo>
                    <a:pt x="146211" y="63582"/>
                    <a:pt x="147389" y="63836"/>
                    <a:pt x="145334" y="63282"/>
                  </a:cubicBezTo>
                  <a:cubicBezTo>
                    <a:pt x="144295" y="62982"/>
                    <a:pt x="144618" y="63790"/>
                    <a:pt x="145727" y="64460"/>
                  </a:cubicBezTo>
                  <a:cubicBezTo>
                    <a:pt x="146650" y="65014"/>
                    <a:pt x="148497" y="67045"/>
                    <a:pt x="149582" y="65637"/>
                  </a:cubicBezTo>
                  <a:cubicBezTo>
                    <a:pt x="150275" y="64737"/>
                    <a:pt x="148289" y="63236"/>
                    <a:pt x="147804" y="63328"/>
                  </a:cubicBezTo>
                  <a:close/>
                  <a:moveTo>
                    <a:pt x="152953" y="66676"/>
                  </a:moveTo>
                  <a:cubicBezTo>
                    <a:pt x="150806" y="65937"/>
                    <a:pt x="150044" y="67299"/>
                    <a:pt x="152145" y="67738"/>
                  </a:cubicBezTo>
                  <a:cubicBezTo>
                    <a:pt x="153230" y="67969"/>
                    <a:pt x="152699" y="68454"/>
                    <a:pt x="153599" y="69285"/>
                  </a:cubicBezTo>
                  <a:cubicBezTo>
                    <a:pt x="154592" y="70162"/>
                    <a:pt x="154477" y="70370"/>
                    <a:pt x="155954" y="70624"/>
                  </a:cubicBezTo>
                  <a:cubicBezTo>
                    <a:pt x="156555" y="70739"/>
                    <a:pt x="158679" y="73325"/>
                    <a:pt x="159487" y="73464"/>
                  </a:cubicBezTo>
                  <a:cubicBezTo>
                    <a:pt x="160456" y="73625"/>
                    <a:pt x="160733" y="74618"/>
                    <a:pt x="161449" y="73972"/>
                  </a:cubicBezTo>
                  <a:cubicBezTo>
                    <a:pt x="161911" y="73556"/>
                    <a:pt x="161218" y="72910"/>
                    <a:pt x="160641" y="72771"/>
                  </a:cubicBezTo>
                  <a:cubicBezTo>
                    <a:pt x="157316" y="71917"/>
                    <a:pt x="159302" y="69585"/>
                    <a:pt x="156670" y="69654"/>
                  </a:cubicBezTo>
                  <a:cubicBezTo>
                    <a:pt x="155054" y="69723"/>
                    <a:pt x="156508" y="68869"/>
                    <a:pt x="154661" y="67738"/>
                  </a:cubicBezTo>
                  <a:cubicBezTo>
                    <a:pt x="154084" y="67392"/>
                    <a:pt x="153899" y="66976"/>
                    <a:pt x="152953" y="66676"/>
                  </a:cubicBezTo>
                  <a:close/>
                  <a:moveTo>
                    <a:pt x="164981" y="74756"/>
                  </a:moveTo>
                  <a:cubicBezTo>
                    <a:pt x="163411" y="74249"/>
                    <a:pt x="164312" y="74618"/>
                    <a:pt x="163250" y="73995"/>
                  </a:cubicBezTo>
                  <a:cubicBezTo>
                    <a:pt x="162765" y="73694"/>
                    <a:pt x="161980" y="74572"/>
                    <a:pt x="163134" y="75334"/>
                  </a:cubicBezTo>
                  <a:cubicBezTo>
                    <a:pt x="164658" y="76326"/>
                    <a:pt x="162903" y="76026"/>
                    <a:pt x="165120" y="76696"/>
                  </a:cubicBezTo>
                  <a:cubicBezTo>
                    <a:pt x="164843" y="75703"/>
                    <a:pt x="165743" y="75034"/>
                    <a:pt x="164981" y="74756"/>
                  </a:cubicBezTo>
                  <a:close/>
                  <a:moveTo>
                    <a:pt x="166967" y="73948"/>
                  </a:moveTo>
                  <a:cubicBezTo>
                    <a:pt x="164866" y="73741"/>
                    <a:pt x="167913" y="76603"/>
                    <a:pt x="168237" y="75057"/>
                  </a:cubicBezTo>
                  <a:cubicBezTo>
                    <a:pt x="168491" y="73810"/>
                    <a:pt x="168860" y="74526"/>
                    <a:pt x="167452" y="74295"/>
                  </a:cubicBezTo>
                  <a:cubicBezTo>
                    <a:pt x="167128" y="74225"/>
                    <a:pt x="167198" y="74087"/>
                    <a:pt x="167036" y="73948"/>
                  </a:cubicBezTo>
                  <a:lnTo>
                    <a:pt x="166967" y="73948"/>
                  </a:lnTo>
                  <a:close/>
                  <a:moveTo>
                    <a:pt x="167659" y="71871"/>
                  </a:moveTo>
                  <a:cubicBezTo>
                    <a:pt x="166874" y="71894"/>
                    <a:pt x="166805" y="72101"/>
                    <a:pt x="166967" y="72863"/>
                  </a:cubicBezTo>
                  <a:cubicBezTo>
                    <a:pt x="167036" y="73256"/>
                    <a:pt x="168583" y="73348"/>
                    <a:pt x="168190" y="72379"/>
                  </a:cubicBezTo>
                  <a:cubicBezTo>
                    <a:pt x="167890" y="71686"/>
                    <a:pt x="167890" y="71847"/>
                    <a:pt x="167659" y="71871"/>
                  </a:cubicBezTo>
                  <a:close/>
                  <a:moveTo>
                    <a:pt x="170730" y="74433"/>
                  </a:moveTo>
                  <a:cubicBezTo>
                    <a:pt x="170245" y="74572"/>
                    <a:pt x="169045" y="74710"/>
                    <a:pt x="170037" y="75541"/>
                  </a:cubicBezTo>
                  <a:cubicBezTo>
                    <a:pt x="171353" y="76650"/>
                    <a:pt x="170592" y="75195"/>
                    <a:pt x="171907" y="75726"/>
                  </a:cubicBezTo>
                  <a:cubicBezTo>
                    <a:pt x="173131" y="76234"/>
                    <a:pt x="172069" y="74756"/>
                    <a:pt x="173062" y="74780"/>
                  </a:cubicBezTo>
                  <a:cubicBezTo>
                    <a:pt x="174932" y="74826"/>
                    <a:pt x="173293" y="73487"/>
                    <a:pt x="172969" y="73671"/>
                  </a:cubicBezTo>
                  <a:cubicBezTo>
                    <a:pt x="172462" y="73995"/>
                    <a:pt x="172323" y="74479"/>
                    <a:pt x="171607" y="74110"/>
                  </a:cubicBezTo>
                  <a:cubicBezTo>
                    <a:pt x="171215" y="73925"/>
                    <a:pt x="171492" y="74202"/>
                    <a:pt x="170845" y="74341"/>
                  </a:cubicBezTo>
                  <a:close/>
                  <a:moveTo>
                    <a:pt x="168860" y="76580"/>
                  </a:moveTo>
                  <a:cubicBezTo>
                    <a:pt x="167567" y="76442"/>
                    <a:pt x="168583" y="77296"/>
                    <a:pt x="167267" y="77227"/>
                  </a:cubicBezTo>
                  <a:cubicBezTo>
                    <a:pt x="166551" y="77181"/>
                    <a:pt x="165443" y="78612"/>
                    <a:pt x="168791" y="78358"/>
                  </a:cubicBezTo>
                  <a:cubicBezTo>
                    <a:pt x="169068" y="77827"/>
                    <a:pt x="169714" y="76627"/>
                    <a:pt x="168675" y="76511"/>
                  </a:cubicBezTo>
                  <a:close/>
                  <a:moveTo>
                    <a:pt x="172923" y="78220"/>
                  </a:moveTo>
                  <a:cubicBezTo>
                    <a:pt x="168952" y="76904"/>
                    <a:pt x="169807" y="78820"/>
                    <a:pt x="171515" y="78889"/>
                  </a:cubicBezTo>
                  <a:cubicBezTo>
                    <a:pt x="171538" y="79120"/>
                    <a:pt x="173893" y="79882"/>
                    <a:pt x="174401" y="80251"/>
                  </a:cubicBezTo>
                  <a:cubicBezTo>
                    <a:pt x="175740" y="81244"/>
                    <a:pt x="176271" y="82283"/>
                    <a:pt x="175486" y="80367"/>
                  </a:cubicBezTo>
                  <a:cubicBezTo>
                    <a:pt x="174332" y="77550"/>
                    <a:pt x="175070" y="76119"/>
                    <a:pt x="174586" y="75911"/>
                  </a:cubicBezTo>
                  <a:lnTo>
                    <a:pt x="173570" y="76673"/>
                  </a:lnTo>
                  <a:lnTo>
                    <a:pt x="173985" y="78727"/>
                  </a:lnTo>
                  <a:close/>
                  <a:moveTo>
                    <a:pt x="143418" y="16000"/>
                  </a:moveTo>
                  <a:cubicBezTo>
                    <a:pt x="142356" y="16023"/>
                    <a:pt x="141271" y="17755"/>
                    <a:pt x="143787" y="17778"/>
                  </a:cubicBezTo>
                  <a:cubicBezTo>
                    <a:pt x="144249" y="17778"/>
                    <a:pt x="150529" y="23480"/>
                    <a:pt x="149421" y="20733"/>
                  </a:cubicBezTo>
                  <a:cubicBezTo>
                    <a:pt x="149120" y="19994"/>
                    <a:pt x="144272" y="16808"/>
                    <a:pt x="143279" y="16000"/>
                  </a:cubicBezTo>
                  <a:lnTo>
                    <a:pt x="143164" y="15908"/>
                  </a:lnTo>
                  <a:close/>
                  <a:moveTo>
                    <a:pt x="154223" y="20779"/>
                  </a:moveTo>
                  <a:cubicBezTo>
                    <a:pt x="153161" y="20663"/>
                    <a:pt x="151337" y="20040"/>
                    <a:pt x="150690" y="21287"/>
                  </a:cubicBezTo>
                  <a:cubicBezTo>
                    <a:pt x="151452" y="22349"/>
                    <a:pt x="151845" y="20894"/>
                    <a:pt x="152676" y="22372"/>
                  </a:cubicBezTo>
                  <a:cubicBezTo>
                    <a:pt x="152722" y="22349"/>
                    <a:pt x="154754" y="21472"/>
                    <a:pt x="154523" y="21125"/>
                  </a:cubicBezTo>
                  <a:lnTo>
                    <a:pt x="154223" y="20779"/>
                  </a:lnTo>
                  <a:close/>
                  <a:moveTo>
                    <a:pt x="198804" y="43081"/>
                  </a:moveTo>
                  <a:cubicBezTo>
                    <a:pt x="196703" y="41627"/>
                    <a:pt x="197627" y="40126"/>
                    <a:pt x="194948" y="42181"/>
                  </a:cubicBezTo>
                  <a:cubicBezTo>
                    <a:pt x="194417" y="42596"/>
                    <a:pt x="197580" y="42712"/>
                    <a:pt x="198458" y="43866"/>
                  </a:cubicBezTo>
                  <a:cubicBezTo>
                    <a:pt x="199081" y="44674"/>
                    <a:pt x="200005" y="43935"/>
                    <a:pt x="198804" y="43081"/>
                  </a:cubicBezTo>
                  <a:close/>
                  <a:moveTo>
                    <a:pt x="187260" y="27613"/>
                  </a:moveTo>
                  <a:cubicBezTo>
                    <a:pt x="187030" y="27474"/>
                    <a:pt x="184906" y="26251"/>
                    <a:pt x="185460" y="27520"/>
                  </a:cubicBezTo>
                  <a:cubicBezTo>
                    <a:pt x="185552" y="27751"/>
                    <a:pt x="188923" y="29552"/>
                    <a:pt x="189269" y="31353"/>
                  </a:cubicBezTo>
                  <a:cubicBezTo>
                    <a:pt x="189869" y="34331"/>
                    <a:pt x="192016" y="32623"/>
                    <a:pt x="190816" y="30753"/>
                  </a:cubicBezTo>
                  <a:cubicBezTo>
                    <a:pt x="189939" y="29413"/>
                    <a:pt x="189384" y="28259"/>
                    <a:pt x="187676" y="28121"/>
                  </a:cubicBezTo>
                  <a:close/>
                  <a:moveTo>
                    <a:pt x="121785" y="4733"/>
                  </a:moveTo>
                  <a:cubicBezTo>
                    <a:pt x="121185" y="4572"/>
                    <a:pt x="119315" y="4756"/>
                    <a:pt x="120308" y="5703"/>
                  </a:cubicBezTo>
                  <a:cubicBezTo>
                    <a:pt x="120954" y="6303"/>
                    <a:pt x="122824" y="5426"/>
                    <a:pt x="121993" y="4826"/>
                  </a:cubicBezTo>
                  <a:cubicBezTo>
                    <a:pt x="121901" y="4756"/>
                    <a:pt x="121854" y="4756"/>
                    <a:pt x="121785" y="4733"/>
                  </a:cubicBezTo>
                  <a:close/>
                  <a:moveTo>
                    <a:pt x="129635" y="8520"/>
                  </a:moveTo>
                  <a:cubicBezTo>
                    <a:pt x="130374" y="8866"/>
                    <a:pt x="132221" y="11336"/>
                    <a:pt x="132682" y="9328"/>
                  </a:cubicBezTo>
                  <a:cubicBezTo>
                    <a:pt x="133236" y="6973"/>
                    <a:pt x="128480" y="7989"/>
                    <a:pt x="129635" y="8520"/>
                  </a:cubicBezTo>
                  <a:close/>
                  <a:moveTo>
                    <a:pt x="122385" y="9466"/>
                  </a:moveTo>
                  <a:cubicBezTo>
                    <a:pt x="123701" y="9120"/>
                    <a:pt x="125410" y="8404"/>
                    <a:pt x="125779" y="10251"/>
                  </a:cubicBezTo>
                  <a:cubicBezTo>
                    <a:pt x="125987" y="11267"/>
                    <a:pt x="122432" y="9466"/>
                    <a:pt x="122385" y="9466"/>
                  </a:cubicBezTo>
                  <a:close/>
                  <a:moveTo>
                    <a:pt x="125987" y="7019"/>
                  </a:moveTo>
                  <a:cubicBezTo>
                    <a:pt x="125779" y="6119"/>
                    <a:pt x="125410" y="6511"/>
                    <a:pt x="127026" y="6165"/>
                  </a:cubicBezTo>
                  <a:cubicBezTo>
                    <a:pt x="128342" y="5865"/>
                    <a:pt x="128504" y="5795"/>
                    <a:pt x="127996" y="7111"/>
                  </a:cubicBezTo>
                  <a:cubicBezTo>
                    <a:pt x="127672" y="7943"/>
                    <a:pt x="127465" y="8196"/>
                    <a:pt x="126541" y="7804"/>
                  </a:cubicBezTo>
                  <a:cubicBezTo>
                    <a:pt x="126287" y="7712"/>
                    <a:pt x="126010" y="7111"/>
                    <a:pt x="125987" y="7019"/>
                  </a:cubicBezTo>
                  <a:close/>
                  <a:moveTo>
                    <a:pt x="201967" y="45967"/>
                  </a:moveTo>
                  <a:cubicBezTo>
                    <a:pt x="201020" y="45528"/>
                    <a:pt x="199935" y="47214"/>
                    <a:pt x="202082" y="47837"/>
                  </a:cubicBezTo>
                  <a:cubicBezTo>
                    <a:pt x="204160" y="48437"/>
                    <a:pt x="201159" y="49545"/>
                    <a:pt x="204807" y="50330"/>
                  </a:cubicBezTo>
                  <a:cubicBezTo>
                    <a:pt x="206053" y="50607"/>
                    <a:pt x="206654" y="52085"/>
                    <a:pt x="207323" y="49638"/>
                  </a:cubicBezTo>
                  <a:cubicBezTo>
                    <a:pt x="207531" y="48853"/>
                    <a:pt x="206792" y="48922"/>
                    <a:pt x="205615" y="48299"/>
                  </a:cubicBezTo>
                  <a:cubicBezTo>
                    <a:pt x="204022" y="47468"/>
                    <a:pt x="203791" y="47075"/>
                    <a:pt x="202567" y="46290"/>
                  </a:cubicBezTo>
                  <a:cubicBezTo>
                    <a:pt x="202475" y="46244"/>
                    <a:pt x="202036" y="45990"/>
                    <a:pt x="201967" y="45967"/>
                  </a:cubicBezTo>
                  <a:close/>
                  <a:moveTo>
                    <a:pt x="156670" y="18978"/>
                  </a:moveTo>
                  <a:cubicBezTo>
                    <a:pt x="163157" y="18978"/>
                    <a:pt x="158471" y="19463"/>
                    <a:pt x="159348" y="22210"/>
                  </a:cubicBezTo>
                  <a:cubicBezTo>
                    <a:pt x="159810" y="23619"/>
                    <a:pt x="164012" y="22510"/>
                    <a:pt x="163250" y="24865"/>
                  </a:cubicBezTo>
                  <a:cubicBezTo>
                    <a:pt x="163065" y="25419"/>
                    <a:pt x="156670" y="26181"/>
                    <a:pt x="156647" y="23919"/>
                  </a:cubicBezTo>
                  <a:cubicBezTo>
                    <a:pt x="156624" y="20964"/>
                    <a:pt x="159094" y="20594"/>
                    <a:pt x="156670" y="18978"/>
                  </a:cubicBezTo>
                  <a:close/>
                  <a:moveTo>
                    <a:pt x="119384" y="2933"/>
                  </a:moveTo>
                  <a:cubicBezTo>
                    <a:pt x="117445" y="2540"/>
                    <a:pt x="115944" y="2794"/>
                    <a:pt x="113612" y="2240"/>
                  </a:cubicBezTo>
                  <a:cubicBezTo>
                    <a:pt x="112666" y="2009"/>
                    <a:pt x="105209" y="1"/>
                    <a:pt x="105347" y="2194"/>
                  </a:cubicBezTo>
                  <a:cubicBezTo>
                    <a:pt x="105370" y="2632"/>
                    <a:pt x="111050" y="2286"/>
                    <a:pt x="112481" y="2817"/>
                  </a:cubicBezTo>
                  <a:cubicBezTo>
                    <a:pt x="113659" y="3256"/>
                    <a:pt x="119892" y="5657"/>
                    <a:pt x="119384" y="293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38"/>
            <p:cNvSpPr/>
            <p:nvPr/>
          </p:nvSpPr>
          <p:spPr>
            <a:xfrm>
              <a:off x="1063375" y="2019500"/>
              <a:ext cx="7113447" cy="2517675"/>
            </a:xfrm>
            <a:custGeom>
              <a:avLst/>
              <a:gdLst/>
              <a:ahLst/>
              <a:cxnLst/>
              <a:rect l="l" t="t" r="r" b="b"/>
              <a:pathLst>
                <a:path w="288198" h="100707" extrusionOk="0">
                  <a:moveTo>
                    <a:pt x="87616" y="5172"/>
                  </a:moveTo>
                  <a:lnTo>
                    <a:pt x="87616" y="5172"/>
                  </a:lnTo>
                  <a:cubicBezTo>
                    <a:pt x="87570" y="5172"/>
                    <a:pt x="87547" y="5172"/>
                    <a:pt x="87501" y="5172"/>
                  </a:cubicBezTo>
                  <a:cubicBezTo>
                    <a:pt x="76812" y="4710"/>
                    <a:pt x="78751" y="901"/>
                    <a:pt x="66792" y="6442"/>
                  </a:cubicBezTo>
                  <a:cubicBezTo>
                    <a:pt x="61620" y="8843"/>
                    <a:pt x="61112" y="5565"/>
                    <a:pt x="55063" y="8589"/>
                  </a:cubicBezTo>
                  <a:cubicBezTo>
                    <a:pt x="45736" y="13230"/>
                    <a:pt x="50746" y="7273"/>
                    <a:pt x="42042" y="12214"/>
                  </a:cubicBezTo>
                  <a:cubicBezTo>
                    <a:pt x="34447" y="16531"/>
                    <a:pt x="17316" y="20825"/>
                    <a:pt x="14961" y="28582"/>
                  </a:cubicBezTo>
                  <a:cubicBezTo>
                    <a:pt x="13299" y="34031"/>
                    <a:pt x="20664" y="37332"/>
                    <a:pt x="18332" y="38925"/>
                  </a:cubicBezTo>
                  <a:cubicBezTo>
                    <a:pt x="16185" y="40380"/>
                    <a:pt x="13599" y="35739"/>
                    <a:pt x="9189" y="38856"/>
                  </a:cubicBezTo>
                  <a:cubicBezTo>
                    <a:pt x="6280" y="40934"/>
                    <a:pt x="5795" y="40957"/>
                    <a:pt x="2471" y="41234"/>
                  </a:cubicBezTo>
                  <a:cubicBezTo>
                    <a:pt x="2794" y="44443"/>
                    <a:pt x="7111" y="44328"/>
                    <a:pt x="9813" y="41927"/>
                  </a:cubicBezTo>
                  <a:cubicBezTo>
                    <a:pt x="16208" y="36224"/>
                    <a:pt x="11844" y="46152"/>
                    <a:pt x="15215" y="43658"/>
                  </a:cubicBezTo>
                  <a:cubicBezTo>
                    <a:pt x="23619" y="37494"/>
                    <a:pt x="24958" y="42019"/>
                    <a:pt x="26920" y="40149"/>
                  </a:cubicBezTo>
                  <a:cubicBezTo>
                    <a:pt x="29298" y="37863"/>
                    <a:pt x="23803" y="29414"/>
                    <a:pt x="31284" y="33038"/>
                  </a:cubicBezTo>
                  <a:cubicBezTo>
                    <a:pt x="35763" y="35208"/>
                    <a:pt x="34470" y="26828"/>
                    <a:pt x="39064" y="31838"/>
                  </a:cubicBezTo>
                  <a:cubicBezTo>
                    <a:pt x="41488" y="34493"/>
                    <a:pt x="42873" y="27082"/>
                    <a:pt x="47098" y="26712"/>
                  </a:cubicBezTo>
                  <a:cubicBezTo>
                    <a:pt x="49176" y="26551"/>
                    <a:pt x="49061" y="23157"/>
                    <a:pt x="54948" y="20594"/>
                  </a:cubicBezTo>
                  <a:cubicBezTo>
                    <a:pt x="62474" y="17339"/>
                    <a:pt x="55294" y="15561"/>
                    <a:pt x="63144" y="17755"/>
                  </a:cubicBezTo>
                  <a:cubicBezTo>
                    <a:pt x="68362" y="19232"/>
                    <a:pt x="92511" y="16854"/>
                    <a:pt x="91426" y="24011"/>
                  </a:cubicBezTo>
                  <a:cubicBezTo>
                    <a:pt x="90872" y="27544"/>
                    <a:pt x="79143" y="26066"/>
                    <a:pt x="76858" y="25812"/>
                  </a:cubicBezTo>
                  <a:cubicBezTo>
                    <a:pt x="75773" y="32392"/>
                    <a:pt x="95674" y="29829"/>
                    <a:pt x="96413" y="34285"/>
                  </a:cubicBezTo>
                  <a:cubicBezTo>
                    <a:pt x="96759" y="36317"/>
                    <a:pt x="98560" y="35670"/>
                    <a:pt x="98814" y="31468"/>
                  </a:cubicBezTo>
                  <a:cubicBezTo>
                    <a:pt x="99183" y="25281"/>
                    <a:pt x="102808" y="28767"/>
                    <a:pt x="103570" y="34978"/>
                  </a:cubicBezTo>
                  <a:cubicBezTo>
                    <a:pt x="105232" y="36132"/>
                    <a:pt x="115344" y="36732"/>
                    <a:pt x="118068" y="36524"/>
                  </a:cubicBezTo>
                  <a:cubicBezTo>
                    <a:pt x="117976" y="35116"/>
                    <a:pt x="115459" y="30499"/>
                    <a:pt x="121624" y="34285"/>
                  </a:cubicBezTo>
                  <a:cubicBezTo>
                    <a:pt x="125179" y="36455"/>
                    <a:pt x="119269" y="35555"/>
                    <a:pt x="124879" y="38648"/>
                  </a:cubicBezTo>
                  <a:cubicBezTo>
                    <a:pt x="130720" y="41881"/>
                    <a:pt x="127003" y="41950"/>
                    <a:pt x="136030" y="44836"/>
                  </a:cubicBezTo>
                  <a:cubicBezTo>
                    <a:pt x="142171" y="46775"/>
                    <a:pt x="146304" y="47398"/>
                    <a:pt x="152722" y="48668"/>
                  </a:cubicBezTo>
                  <a:cubicBezTo>
                    <a:pt x="160133" y="50169"/>
                    <a:pt x="167013" y="45528"/>
                    <a:pt x="170661" y="54856"/>
                  </a:cubicBezTo>
                  <a:cubicBezTo>
                    <a:pt x="173939" y="63213"/>
                    <a:pt x="179549" y="76904"/>
                    <a:pt x="190493" y="75957"/>
                  </a:cubicBezTo>
                  <a:cubicBezTo>
                    <a:pt x="205269" y="74687"/>
                    <a:pt x="197696" y="75472"/>
                    <a:pt x="208755" y="79028"/>
                  </a:cubicBezTo>
                  <a:cubicBezTo>
                    <a:pt x="213949" y="80713"/>
                    <a:pt x="207208" y="86577"/>
                    <a:pt x="204968" y="89047"/>
                  </a:cubicBezTo>
                  <a:cubicBezTo>
                    <a:pt x="201459" y="92903"/>
                    <a:pt x="198920" y="95189"/>
                    <a:pt x="195433" y="98282"/>
                  </a:cubicBezTo>
                  <a:cubicBezTo>
                    <a:pt x="202013" y="96759"/>
                    <a:pt x="208039" y="97290"/>
                    <a:pt x="215011" y="96551"/>
                  </a:cubicBezTo>
                  <a:cubicBezTo>
                    <a:pt x="226901" y="95258"/>
                    <a:pt x="233296" y="93526"/>
                    <a:pt x="245371" y="96574"/>
                  </a:cubicBezTo>
                  <a:cubicBezTo>
                    <a:pt x="250981" y="97982"/>
                    <a:pt x="254606" y="99829"/>
                    <a:pt x="260008" y="97197"/>
                  </a:cubicBezTo>
                  <a:cubicBezTo>
                    <a:pt x="264049" y="95212"/>
                    <a:pt x="272706" y="94057"/>
                    <a:pt x="277208" y="93573"/>
                  </a:cubicBezTo>
                  <a:cubicBezTo>
                    <a:pt x="278062" y="93480"/>
                    <a:pt x="288198" y="92349"/>
                    <a:pt x="286120" y="88632"/>
                  </a:cubicBezTo>
                  <a:cubicBezTo>
                    <a:pt x="285289" y="87177"/>
                    <a:pt x="282403" y="91264"/>
                    <a:pt x="276747" y="86162"/>
                  </a:cubicBezTo>
                  <a:cubicBezTo>
                    <a:pt x="270028" y="80090"/>
                    <a:pt x="268643" y="78127"/>
                    <a:pt x="259016" y="76765"/>
                  </a:cubicBezTo>
                  <a:cubicBezTo>
                    <a:pt x="256014" y="76350"/>
                    <a:pt x="239161" y="77204"/>
                    <a:pt x="242139" y="70393"/>
                  </a:cubicBezTo>
                  <a:cubicBezTo>
                    <a:pt x="242324" y="70001"/>
                    <a:pt x="251189" y="69400"/>
                    <a:pt x="246341" y="64921"/>
                  </a:cubicBezTo>
                  <a:cubicBezTo>
                    <a:pt x="244263" y="63005"/>
                    <a:pt x="234451" y="63236"/>
                    <a:pt x="229810" y="61643"/>
                  </a:cubicBezTo>
                  <a:cubicBezTo>
                    <a:pt x="222145" y="58988"/>
                    <a:pt x="224154" y="57534"/>
                    <a:pt x="215312" y="57118"/>
                  </a:cubicBezTo>
                  <a:cubicBezTo>
                    <a:pt x="208893" y="56818"/>
                    <a:pt x="202313" y="44259"/>
                    <a:pt x="192640" y="42088"/>
                  </a:cubicBezTo>
                  <a:cubicBezTo>
                    <a:pt x="180889" y="39456"/>
                    <a:pt x="184952" y="39872"/>
                    <a:pt x="176779" y="31284"/>
                  </a:cubicBezTo>
                  <a:cubicBezTo>
                    <a:pt x="167937" y="22003"/>
                    <a:pt x="156878" y="32069"/>
                    <a:pt x="144803" y="22210"/>
                  </a:cubicBezTo>
                  <a:cubicBezTo>
                    <a:pt x="138154" y="16785"/>
                    <a:pt x="145173" y="16439"/>
                    <a:pt x="134137" y="13483"/>
                  </a:cubicBezTo>
                  <a:cubicBezTo>
                    <a:pt x="128850" y="12075"/>
                    <a:pt x="130097" y="10182"/>
                    <a:pt x="125433" y="10482"/>
                  </a:cubicBezTo>
                  <a:cubicBezTo>
                    <a:pt x="116383" y="11059"/>
                    <a:pt x="122224" y="7088"/>
                    <a:pt x="112874" y="7227"/>
                  </a:cubicBezTo>
                  <a:cubicBezTo>
                    <a:pt x="106409" y="7319"/>
                    <a:pt x="98583" y="6234"/>
                    <a:pt x="92742" y="7181"/>
                  </a:cubicBezTo>
                  <a:cubicBezTo>
                    <a:pt x="89833" y="7666"/>
                    <a:pt x="89994" y="5172"/>
                    <a:pt x="87616" y="5172"/>
                  </a:cubicBezTo>
                  <a:close/>
                  <a:moveTo>
                    <a:pt x="87547" y="4341"/>
                  </a:moveTo>
                  <a:lnTo>
                    <a:pt x="87547" y="4341"/>
                  </a:lnTo>
                  <a:cubicBezTo>
                    <a:pt x="87570" y="4341"/>
                    <a:pt x="87593" y="4341"/>
                    <a:pt x="87616" y="4341"/>
                  </a:cubicBezTo>
                  <a:cubicBezTo>
                    <a:pt x="90387" y="4387"/>
                    <a:pt x="90318" y="6742"/>
                    <a:pt x="92488" y="6396"/>
                  </a:cubicBezTo>
                  <a:cubicBezTo>
                    <a:pt x="98606" y="5380"/>
                    <a:pt x="106155" y="6488"/>
                    <a:pt x="112828" y="6396"/>
                  </a:cubicBezTo>
                  <a:cubicBezTo>
                    <a:pt x="122617" y="6257"/>
                    <a:pt x="116845" y="10182"/>
                    <a:pt x="125318" y="9651"/>
                  </a:cubicBezTo>
                  <a:cubicBezTo>
                    <a:pt x="130535" y="9305"/>
                    <a:pt x="128989" y="11244"/>
                    <a:pt x="134299" y="12675"/>
                  </a:cubicBezTo>
                  <a:cubicBezTo>
                    <a:pt x="144134" y="15284"/>
                    <a:pt x="139840" y="15192"/>
                    <a:pt x="143580" y="19832"/>
                  </a:cubicBezTo>
                  <a:cubicBezTo>
                    <a:pt x="152930" y="31468"/>
                    <a:pt x="168121" y="20987"/>
                    <a:pt x="177379" y="30706"/>
                  </a:cubicBezTo>
                  <a:cubicBezTo>
                    <a:pt x="185460" y="39179"/>
                    <a:pt x="181281" y="38671"/>
                    <a:pt x="192802" y="41257"/>
                  </a:cubicBezTo>
                  <a:cubicBezTo>
                    <a:pt x="202683" y="43474"/>
                    <a:pt x="209447" y="56010"/>
                    <a:pt x="215335" y="56287"/>
                  </a:cubicBezTo>
                  <a:cubicBezTo>
                    <a:pt x="224362" y="56702"/>
                    <a:pt x="222284" y="58157"/>
                    <a:pt x="230087" y="60858"/>
                  </a:cubicBezTo>
                  <a:cubicBezTo>
                    <a:pt x="235536" y="62751"/>
                    <a:pt x="245140" y="61643"/>
                    <a:pt x="247518" y="65037"/>
                  </a:cubicBezTo>
                  <a:cubicBezTo>
                    <a:pt x="250543" y="69377"/>
                    <a:pt x="246110" y="70231"/>
                    <a:pt x="242831" y="70901"/>
                  </a:cubicBezTo>
                  <a:cubicBezTo>
                    <a:pt x="242577" y="71709"/>
                    <a:pt x="242508" y="72402"/>
                    <a:pt x="243108" y="73117"/>
                  </a:cubicBezTo>
                  <a:cubicBezTo>
                    <a:pt x="245371" y="75888"/>
                    <a:pt x="257861" y="75472"/>
                    <a:pt x="262756" y="76604"/>
                  </a:cubicBezTo>
                  <a:cubicBezTo>
                    <a:pt x="278039" y="80136"/>
                    <a:pt x="274415" y="89324"/>
                    <a:pt x="285404" y="87524"/>
                  </a:cubicBezTo>
                  <a:cubicBezTo>
                    <a:pt x="287274" y="87224"/>
                    <a:pt x="287921" y="90156"/>
                    <a:pt x="285635" y="92049"/>
                  </a:cubicBezTo>
                  <a:cubicBezTo>
                    <a:pt x="281895" y="95142"/>
                    <a:pt x="267188" y="94588"/>
                    <a:pt x="260401" y="97936"/>
                  </a:cubicBezTo>
                  <a:cubicBezTo>
                    <a:pt x="254698" y="100706"/>
                    <a:pt x="251004" y="98836"/>
                    <a:pt x="245117" y="97359"/>
                  </a:cubicBezTo>
                  <a:cubicBezTo>
                    <a:pt x="233250" y="94357"/>
                    <a:pt x="226809" y="96112"/>
                    <a:pt x="215104" y="97359"/>
                  </a:cubicBezTo>
                  <a:cubicBezTo>
                    <a:pt x="209886" y="97936"/>
                    <a:pt x="205430" y="97751"/>
                    <a:pt x="200582" y="98213"/>
                  </a:cubicBezTo>
                  <a:cubicBezTo>
                    <a:pt x="198735" y="98375"/>
                    <a:pt x="193679" y="100106"/>
                    <a:pt x="193563" y="99090"/>
                  </a:cubicBezTo>
                  <a:cubicBezTo>
                    <a:pt x="193517" y="98421"/>
                    <a:pt x="213280" y="82052"/>
                    <a:pt x="209240" y="80090"/>
                  </a:cubicBezTo>
                  <a:cubicBezTo>
                    <a:pt x="206077" y="78566"/>
                    <a:pt x="206377" y="79928"/>
                    <a:pt x="201436" y="76604"/>
                  </a:cubicBezTo>
                  <a:lnTo>
                    <a:pt x="201459" y="76627"/>
                  </a:lnTo>
                  <a:cubicBezTo>
                    <a:pt x="199935" y="76119"/>
                    <a:pt x="192155" y="76650"/>
                    <a:pt x="190654" y="76765"/>
                  </a:cubicBezTo>
                  <a:cubicBezTo>
                    <a:pt x="181627" y="77527"/>
                    <a:pt x="176340" y="69354"/>
                    <a:pt x="172716" y="62036"/>
                  </a:cubicBezTo>
                  <a:cubicBezTo>
                    <a:pt x="171077" y="58757"/>
                    <a:pt x="169899" y="53424"/>
                    <a:pt x="167406" y="51323"/>
                  </a:cubicBezTo>
                  <a:cubicBezTo>
                    <a:pt x="163342" y="47837"/>
                    <a:pt x="158702" y="50723"/>
                    <a:pt x="152537" y="49476"/>
                  </a:cubicBezTo>
                  <a:cubicBezTo>
                    <a:pt x="145865" y="48137"/>
                    <a:pt x="132844" y="46313"/>
                    <a:pt x="127788" y="41719"/>
                  </a:cubicBezTo>
                  <a:cubicBezTo>
                    <a:pt x="125295" y="39456"/>
                    <a:pt x="120446" y="38164"/>
                    <a:pt x="121670" y="36132"/>
                  </a:cubicBezTo>
                  <a:cubicBezTo>
                    <a:pt x="122524" y="34724"/>
                    <a:pt x="118853" y="33892"/>
                    <a:pt x="118253" y="33777"/>
                  </a:cubicBezTo>
                  <a:cubicBezTo>
                    <a:pt x="118299" y="34354"/>
                    <a:pt x="119177" y="35739"/>
                    <a:pt x="118876" y="36940"/>
                  </a:cubicBezTo>
                  <a:cubicBezTo>
                    <a:pt x="118530" y="38256"/>
                    <a:pt x="102992" y="37009"/>
                    <a:pt x="102762" y="35093"/>
                  </a:cubicBezTo>
                  <a:cubicBezTo>
                    <a:pt x="102415" y="32299"/>
                    <a:pt x="99991" y="25489"/>
                    <a:pt x="99645" y="31468"/>
                  </a:cubicBezTo>
                  <a:cubicBezTo>
                    <a:pt x="99252" y="38302"/>
                    <a:pt x="95905" y="36247"/>
                    <a:pt x="95605" y="34423"/>
                  </a:cubicBezTo>
                  <a:cubicBezTo>
                    <a:pt x="95027" y="31076"/>
                    <a:pt x="73395" y="32900"/>
                    <a:pt x="76142" y="25258"/>
                  </a:cubicBezTo>
                  <a:cubicBezTo>
                    <a:pt x="76488" y="24288"/>
                    <a:pt x="89556" y="27059"/>
                    <a:pt x="90572" y="23988"/>
                  </a:cubicBezTo>
                  <a:cubicBezTo>
                    <a:pt x="92349" y="18540"/>
                    <a:pt x="68038" y="19440"/>
                    <a:pt x="65614" y="19117"/>
                  </a:cubicBezTo>
                  <a:cubicBezTo>
                    <a:pt x="64783" y="19001"/>
                    <a:pt x="59842" y="17547"/>
                    <a:pt x="59635" y="17547"/>
                  </a:cubicBezTo>
                  <a:cubicBezTo>
                    <a:pt x="59635" y="17570"/>
                    <a:pt x="59635" y="17570"/>
                    <a:pt x="59612" y="17593"/>
                  </a:cubicBezTo>
                  <a:cubicBezTo>
                    <a:pt x="57187" y="23088"/>
                    <a:pt x="53932" y="19625"/>
                    <a:pt x="50054" y="25235"/>
                  </a:cubicBezTo>
                  <a:cubicBezTo>
                    <a:pt x="46867" y="29875"/>
                    <a:pt x="47929" y="25050"/>
                    <a:pt x="44143" y="29714"/>
                  </a:cubicBezTo>
                  <a:cubicBezTo>
                    <a:pt x="37956" y="37356"/>
                    <a:pt x="38556" y="29829"/>
                    <a:pt x="36386" y="31191"/>
                  </a:cubicBezTo>
                  <a:cubicBezTo>
                    <a:pt x="33454" y="33015"/>
                    <a:pt x="35832" y="35739"/>
                    <a:pt x="29760" y="33200"/>
                  </a:cubicBezTo>
                  <a:cubicBezTo>
                    <a:pt x="24912" y="31168"/>
                    <a:pt x="32022" y="42550"/>
                    <a:pt x="24635" y="41373"/>
                  </a:cubicBezTo>
                  <a:cubicBezTo>
                    <a:pt x="18793" y="40426"/>
                    <a:pt x="19394" y="42504"/>
                    <a:pt x="14984" y="44813"/>
                  </a:cubicBezTo>
                  <a:cubicBezTo>
                    <a:pt x="11036" y="46890"/>
                    <a:pt x="15723" y="37748"/>
                    <a:pt x="10390" y="42504"/>
                  </a:cubicBezTo>
                  <a:cubicBezTo>
                    <a:pt x="7989" y="44674"/>
                    <a:pt x="3787" y="45782"/>
                    <a:pt x="2009" y="42573"/>
                  </a:cubicBezTo>
                  <a:cubicBezTo>
                    <a:pt x="1" y="38995"/>
                    <a:pt x="3764" y="41673"/>
                    <a:pt x="8704" y="38210"/>
                  </a:cubicBezTo>
                  <a:cubicBezTo>
                    <a:pt x="13160" y="35047"/>
                    <a:pt x="13830" y="38302"/>
                    <a:pt x="17501" y="38302"/>
                  </a:cubicBezTo>
                  <a:cubicBezTo>
                    <a:pt x="19671" y="38279"/>
                    <a:pt x="13253" y="34516"/>
                    <a:pt x="13968" y="29344"/>
                  </a:cubicBezTo>
                  <a:cubicBezTo>
                    <a:pt x="15169" y="20456"/>
                    <a:pt x="33754" y="15954"/>
                    <a:pt x="41581" y="11521"/>
                  </a:cubicBezTo>
                  <a:cubicBezTo>
                    <a:pt x="50700" y="6350"/>
                    <a:pt x="45713" y="12306"/>
                    <a:pt x="54648" y="7873"/>
                  </a:cubicBezTo>
                  <a:cubicBezTo>
                    <a:pt x="60974" y="4710"/>
                    <a:pt x="61620" y="7943"/>
                    <a:pt x="66376" y="5726"/>
                  </a:cubicBezTo>
                  <a:cubicBezTo>
                    <a:pt x="78751" y="1"/>
                    <a:pt x="76627" y="3902"/>
                    <a:pt x="87547" y="434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2" name="Google Shape;3302;p38"/>
          <p:cNvSpPr/>
          <p:nvPr/>
        </p:nvSpPr>
        <p:spPr>
          <a:xfrm>
            <a:off x="2223677" y="3033600"/>
            <a:ext cx="453150" cy="416825"/>
          </a:xfrm>
          <a:custGeom>
            <a:avLst/>
            <a:gdLst/>
            <a:ahLst/>
            <a:cxnLst/>
            <a:rect l="l" t="t" r="r" b="b"/>
            <a:pathLst>
              <a:path w="18126" h="16673" extrusionOk="0">
                <a:moveTo>
                  <a:pt x="12310" y="922"/>
                </a:moveTo>
                <a:cubicBezTo>
                  <a:pt x="9380" y="-333"/>
                  <a:pt x="3412" y="-597"/>
                  <a:pt x="2888" y="2547"/>
                </a:cubicBezTo>
                <a:cubicBezTo>
                  <a:pt x="2330" y="5891"/>
                  <a:pt x="9181" y="8737"/>
                  <a:pt x="7437" y="11644"/>
                </a:cubicBezTo>
                <a:cubicBezTo>
                  <a:pt x="6133" y="13818"/>
                  <a:pt x="1423" y="6777"/>
                  <a:pt x="289" y="9045"/>
                </a:cubicBezTo>
                <a:cubicBezTo>
                  <a:pt x="-601" y="10826"/>
                  <a:pt x="1008" y="13324"/>
                  <a:pt x="2563" y="14568"/>
                </a:cubicBezTo>
                <a:cubicBezTo>
                  <a:pt x="6570" y="17774"/>
                  <a:pt x="15537" y="17207"/>
                  <a:pt x="17833" y="12618"/>
                </a:cubicBezTo>
                <a:cubicBezTo>
                  <a:pt x="19005" y="10276"/>
                  <a:pt x="15282" y="8042"/>
                  <a:pt x="13934" y="5796"/>
                </a:cubicBezTo>
                <a:cubicBezTo>
                  <a:pt x="12937" y="4135"/>
                  <a:pt x="13272" y="597"/>
                  <a:pt x="11335" y="597"/>
                </a:cubicBezTo>
              </a:path>
            </a:pathLst>
          </a:cu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03" name="Google Shape;3303;p38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Cuba Infographics</a:t>
            </a:r>
            <a:endParaRPr/>
          </a:p>
        </p:txBody>
      </p:sp>
      <p:grpSp>
        <p:nvGrpSpPr>
          <p:cNvPr id="3304" name="Google Shape;3304;p38"/>
          <p:cNvGrpSpPr/>
          <p:nvPr/>
        </p:nvGrpSpPr>
        <p:grpSpPr>
          <a:xfrm>
            <a:off x="6221203" y="2566306"/>
            <a:ext cx="2590072" cy="1648332"/>
            <a:chOff x="6221203" y="2566306"/>
            <a:chExt cx="2590072" cy="1648332"/>
          </a:xfrm>
        </p:grpSpPr>
        <p:grpSp>
          <p:nvGrpSpPr>
            <p:cNvPr id="3305" name="Google Shape;3305;p38"/>
            <p:cNvGrpSpPr/>
            <p:nvPr/>
          </p:nvGrpSpPr>
          <p:grpSpPr>
            <a:xfrm>
              <a:off x="6221203" y="2660194"/>
              <a:ext cx="1134717" cy="1554444"/>
              <a:chOff x="5709200" y="2160588"/>
              <a:chExt cx="1607475" cy="2188125"/>
            </a:xfrm>
          </p:grpSpPr>
          <p:sp>
            <p:nvSpPr>
              <p:cNvPr id="3306" name="Google Shape;3306;p38"/>
              <p:cNvSpPr/>
              <p:nvPr/>
            </p:nvSpPr>
            <p:spPr>
              <a:xfrm>
                <a:off x="6209175" y="3352838"/>
                <a:ext cx="511575" cy="995875"/>
              </a:xfrm>
              <a:custGeom>
                <a:avLst/>
                <a:gdLst/>
                <a:ahLst/>
                <a:cxnLst/>
                <a:rect l="l" t="t" r="r" b="b"/>
                <a:pathLst>
                  <a:path w="20463" h="39835" extrusionOk="0">
                    <a:moveTo>
                      <a:pt x="7513" y="1554"/>
                    </a:moveTo>
                    <a:cubicBezTo>
                      <a:pt x="7199" y="2435"/>
                      <a:pt x="6826" y="13786"/>
                      <a:pt x="6273" y="17192"/>
                    </a:cubicBezTo>
                    <a:cubicBezTo>
                      <a:pt x="5078" y="24630"/>
                      <a:pt x="5048" y="27766"/>
                      <a:pt x="3107" y="35130"/>
                    </a:cubicBezTo>
                    <a:cubicBezTo>
                      <a:pt x="1867" y="39834"/>
                      <a:pt x="0" y="38057"/>
                      <a:pt x="10545" y="38057"/>
                    </a:cubicBezTo>
                    <a:cubicBezTo>
                      <a:pt x="20462" y="38057"/>
                      <a:pt x="14294" y="39371"/>
                      <a:pt x="13188" y="28707"/>
                    </a:cubicBezTo>
                    <a:cubicBezTo>
                      <a:pt x="13293" y="28752"/>
                      <a:pt x="11590" y="5616"/>
                      <a:pt x="11725" y="2793"/>
                    </a:cubicBezTo>
                    <a:cubicBezTo>
                      <a:pt x="11844" y="0"/>
                      <a:pt x="7662" y="1165"/>
                      <a:pt x="7513" y="1554"/>
                    </a:cubicBezTo>
                    <a:close/>
                  </a:path>
                </a:pathLst>
              </a:custGeom>
              <a:solidFill>
                <a:srgbClr val="867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38"/>
              <p:cNvSpPr/>
              <p:nvPr/>
            </p:nvSpPr>
            <p:spPr>
              <a:xfrm>
                <a:off x="5709200" y="2160588"/>
                <a:ext cx="1517875" cy="1225500"/>
              </a:xfrm>
              <a:custGeom>
                <a:avLst/>
                <a:gdLst/>
                <a:ahLst/>
                <a:cxnLst/>
                <a:rect l="l" t="t" r="r" b="b"/>
                <a:pathLst>
                  <a:path w="60715" h="49020" extrusionOk="0">
                    <a:moveTo>
                      <a:pt x="26033" y="47885"/>
                    </a:moveTo>
                    <a:cubicBezTo>
                      <a:pt x="19252" y="47287"/>
                      <a:pt x="13846" y="45510"/>
                      <a:pt x="8290" y="42164"/>
                    </a:cubicBezTo>
                    <a:cubicBezTo>
                      <a:pt x="6019" y="40805"/>
                      <a:pt x="866" y="32307"/>
                      <a:pt x="792" y="29797"/>
                    </a:cubicBezTo>
                    <a:cubicBezTo>
                      <a:pt x="747" y="28722"/>
                      <a:pt x="0" y="28856"/>
                      <a:pt x="3406" y="29708"/>
                    </a:cubicBezTo>
                    <a:cubicBezTo>
                      <a:pt x="11336" y="31694"/>
                      <a:pt x="10664" y="35294"/>
                      <a:pt x="9679" y="25765"/>
                    </a:cubicBezTo>
                    <a:cubicBezTo>
                      <a:pt x="10037" y="25809"/>
                      <a:pt x="7602" y="18386"/>
                      <a:pt x="7020" y="17177"/>
                    </a:cubicBezTo>
                    <a:cubicBezTo>
                      <a:pt x="3794" y="10575"/>
                      <a:pt x="6318" y="13577"/>
                      <a:pt x="10007" y="14832"/>
                    </a:cubicBezTo>
                    <a:cubicBezTo>
                      <a:pt x="16086" y="16878"/>
                      <a:pt x="21791" y="34263"/>
                      <a:pt x="19193" y="15235"/>
                    </a:cubicBezTo>
                    <a:cubicBezTo>
                      <a:pt x="18476" y="10037"/>
                      <a:pt x="17370" y="8588"/>
                      <a:pt x="17370" y="2674"/>
                    </a:cubicBezTo>
                    <a:cubicBezTo>
                      <a:pt x="17370" y="0"/>
                      <a:pt x="17490" y="1569"/>
                      <a:pt x="21209" y="4705"/>
                    </a:cubicBezTo>
                    <a:cubicBezTo>
                      <a:pt x="25376" y="8200"/>
                      <a:pt x="25959" y="11292"/>
                      <a:pt x="29498" y="15459"/>
                    </a:cubicBezTo>
                    <a:cubicBezTo>
                      <a:pt x="30409" y="16534"/>
                      <a:pt x="30275" y="16415"/>
                      <a:pt x="32247" y="14160"/>
                    </a:cubicBezTo>
                    <a:cubicBezTo>
                      <a:pt x="35069" y="10918"/>
                      <a:pt x="37788" y="6871"/>
                      <a:pt x="41372" y="4078"/>
                    </a:cubicBezTo>
                    <a:cubicBezTo>
                      <a:pt x="42582" y="3137"/>
                      <a:pt x="41746" y="5840"/>
                      <a:pt x="41596" y="7633"/>
                    </a:cubicBezTo>
                    <a:cubicBezTo>
                      <a:pt x="41596" y="7573"/>
                      <a:pt x="42881" y="14667"/>
                      <a:pt x="40745" y="20328"/>
                    </a:cubicBezTo>
                    <a:cubicBezTo>
                      <a:pt x="38848" y="25317"/>
                      <a:pt x="42851" y="20567"/>
                      <a:pt x="47481" y="15982"/>
                    </a:cubicBezTo>
                    <a:cubicBezTo>
                      <a:pt x="51529" y="11964"/>
                      <a:pt x="53500" y="14055"/>
                      <a:pt x="52350" y="17117"/>
                    </a:cubicBezTo>
                    <a:cubicBezTo>
                      <a:pt x="51768" y="18670"/>
                      <a:pt x="48138" y="32307"/>
                      <a:pt x="48198" y="32546"/>
                    </a:cubicBezTo>
                    <a:cubicBezTo>
                      <a:pt x="47332" y="30932"/>
                      <a:pt x="60206" y="30395"/>
                      <a:pt x="60714" y="30499"/>
                    </a:cubicBezTo>
                    <a:cubicBezTo>
                      <a:pt x="55636" y="34651"/>
                      <a:pt x="53874" y="37743"/>
                      <a:pt x="49662" y="42284"/>
                    </a:cubicBezTo>
                    <a:cubicBezTo>
                      <a:pt x="44001" y="48378"/>
                      <a:pt x="41716" y="44838"/>
                      <a:pt x="37160" y="47347"/>
                    </a:cubicBezTo>
                    <a:cubicBezTo>
                      <a:pt x="34845" y="48631"/>
                      <a:pt x="27064" y="49020"/>
                      <a:pt x="24794" y="4788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38"/>
              <p:cNvSpPr/>
              <p:nvPr/>
            </p:nvSpPr>
            <p:spPr>
              <a:xfrm>
                <a:off x="5709200" y="2208713"/>
                <a:ext cx="1607475" cy="2139300"/>
              </a:xfrm>
              <a:custGeom>
                <a:avLst/>
                <a:gdLst/>
                <a:ahLst/>
                <a:cxnLst/>
                <a:rect l="l" t="t" r="r" b="b"/>
                <a:pathLst>
                  <a:path w="64299" h="85572" extrusionOk="0">
                    <a:moveTo>
                      <a:pt x="20919" y="674"/>
                    </a:moveTo>
                    <a:cubicBezTo>
                      <a:pt x="21366" y="674"/>
                      <a:pt x="21776" y="807"/>
                      <a:pt x="22150" y="1122"/>
                    </a:cubicBezTo>
                    <a:cubicBezTo>
                      <a:pt x="22703" y="1600"/>
                      <a:pt x="23330" y="2018"/>
                      <a:pt x="23853" y="2511"/>
                    </a:cubicBezTo>
                    <a:cubicBezTo>
                      <a:pt x="24226" y="2870"/>
                      <a:pt x="24570" y="3303"/>
                      <a:pt x="24809" y="3766"/>
                    </a:cubicBezTo>
                    <a:cubicBezTo>
                      <a:pt x="25182" y="4438"/>
                      <a:pt x="25585" y="5065"/>
                      <a:pt x="26183" y="5543"/>
                    </a:cubicBezTo>
                    <a:cubicBezTo>
                      <a:pt x="26646" y="5917"/>
                      <a:pt x="26944" y="6410"/>
                      <a:pt x="27153" y="6947"/>
                    </a:cubicBezTo>
                    <a:cubicBezTo>
                      <a:pt x="27527" y="7888"/>
                      <a:pt x="28094" y="8605"/>
                      <a:pt x="28976" y="9143"/>
                    </a:cubicBezTo>
                    <a:cubicBezTo>
                      <a:pt x="29319" y="9352"/>
                      <a:pt x="29603" y="9740"/>
                      <a:pt x="29812" y="10114"/>
                    </a:cubicBezTo>
                    <a:cubicBezTo>
                      <a:pt x="30260" y="10890"/>
                      <a:pt x="30678" y="11667"/>
                      <a:pt x="31380" y="12264"/>
                    </a:cubicBezTo>
                    <a:cubicBezTo>
                      <a:pt x="31694" y="12533"/>
                      <a:pt x="31813" y="13011"/>
                      <a:pt x="32052" y="13370"/>
                    </a:cubicBezTo>
                    <a:cubicBezTo>
                      <a:pt x="32545" y="14116"/>
                      <a:pt x="32575" y="14953"/>
                      <a:pt x="32560" y="15804"/>
                    </a:cubicBezTo>
                    <a:cubicBezTo>
                      <a:pt x="32530" y="16551"/>
                      <a:pt x="32291" y="17193"/>
                      <a:pt x="31709" y="17611"/>
                    </a:cubicBezTo>
                    <a:cubicBezTo>
                      <a:pt x="30678" y="18358"/>
                      <a:pt x="30350" y="19374"/>
                      <a:pt x="30439" y="20569"/>
                    </a:cubicBezTo>
                    <a:cubicBezTo>
                      <a:pt x="30484" y="21181"/>
                      <a:pt x="30529" y="21808"/>
                      <a:pt x="30619" y="22421"/>
                    </a:cubicBezTo>
                    <a:cubicBezTo>
                      <a:pt x="30663" y="22794"/>
                      <a:pt x="30604" y="23093"/>
                      <a:pt x="30170" y="23332"/>
                    </a:cubicBezTo>
                    <a:cubicBezTo>
                      <a:pt x="30021" y="22346"/>
                      <a:pt x="29513" y="21480"/>
                      <a:pt x="29693" y="20449"/>
                    </a:cubicBezTo>
                    <a:cubicBezTo>
                      <a:pt x="29887" y="19269"/>
                      <a:pt x="30036" y="18074"/>
                      <a:pt x="30156" y="16880"/>
                    </a:cubicBezTo>
                    <a:cubicBezTo>
                      <a:pt x="30215" y="16222"/>
                      <a:pt x="30156" y="15550"/>
                      <a:pt x="30156" y="14774"/>
                    </a:cubicBezTo>
                    <a:cubicBezTo>
                      <a:pt x="29842" y="15625"/>
                      <a:pt x="29648" y="16402"/>
                      <a:pt x="29528" y="17208"/>
                    </a:cubicBezTo>
                    <a:cubicBezTo>
                      <a:pt x="29409" y="18015"/>
                      <a:pt x="29319" y="18836"/>
                      <a:pt x="29185" y="19807"/>
                    </a:cubicBezTo>
                    <a:cubicBezTo>
                      <a:pt x="29080" y="19538"/>
                      <a:pt x="29020" y="19389"/>
                      <a:pt x="28976" y="19239"/>
                    </a:cubicBezTo>
                    <a:cubicBezTo>
                      <a:pt x="28901" y="18971"/>
                      <a:pt x="28871" y="18672"/>
                      <a:pt x="28752" y="18448"/>
                    </a:cubicBezTo>
                    <a:cubicBezTo>
                      <a:pt x="28259" y="17567"/>
                      <a:pt x="28393" y="16685"/>
                      <a:pt x="28587" y="15774"/>
                    </a:cubicBezTo>
                    <a:cubicBezTo>
                      <a:pt x="28767" y="14938"/>
                      <a:pt x="28886" y="14101"/>
                      <a:pt x="29035" y="13250"/>
                    </a:cubicBezTo>
                    <a:cubicBezTo>
                      <a:pt x="29125" y="12683"/>
                      <a:pt x="29140" y="12115"/>
                      <a:pt x="28901" y="11503"/>
                    </a:cubicBezTo>
                    <a:cubicBezTo>
                      <a:pt x="28348" y="12951"/>
                      <a:pt x="28318" y="14460"/>
                      <a:pt x="27900" y="15894"/>
                    </a:cubicBezTo>
                    <a:cubicBezTo>
                      <a:pt x="27616" y="14953"/>
                      <a:pt x="26989" y="14116"/>
                      <a:pt x="27273" y="13026"/>
                    </a:cubicBezTo>
                    <a:cubicBezTo>
                      <a:pt x="27422" y="12429"/>
                      <a:pt x="27452" y="11786"/>
                      <a:pt x="27452" y="11174"/>
                    </a:cubicBezTo>
                    <a:cubicBezTo>
                      <a:pt x="27452" y="10592"/>
                      <a:pt x="27363" y="10009"/>
                      <a:pt x="27258" y="9427"/>
                    </a:cubicBezTo>
                    <a:cubicBezTo>
                      <a:pt x="26810" y="10487"/>
                      <a:pt x="26944" y="11622"/>
                      <a:pt x="26675" y="12877"/>
                    </a:cubicBezTo>
                    <a:cubicBezTo>
                      <a:pt x="26257" y="11981"/>
                      <a:pt x="25854" y="11308"/>
                      <a:pt x="25944" y="10368"/>
                    </a:cubicBezTo>
                    <a:cubicBezTo>
                      <a:pt x="26063" y="9217"/>
                      <a:pt x="25959" y="8038"/>
                      <a:pt x="25944" y="6873"/>
                    </a:cubicBezTo>
                    <a:cubicBezTo>
                      <a:pt x="25944" y="6723"/>
                      <a:pt x="25869" y="6559"/>
                      <a:pt x="25824" y="6410"/>
                    </a:cubicBezTo>
                    <a:cubicBezTo>
                      <a:pt x="25809" y="6350"/>
                      <a:pt x="25749" y="6305"/>
                      <a:pt x="25600" y="6111"/>
                    </a:cubicBezTo>
                    <a:cubicBezTo>
                      <a:pt x="25570" y="7485"/>
                      <a:pt x="25540" y="8710"/>
                      <a:pt x="25525" y="9934"/>
                    </a:cubicBezTo>
                    <a:cubicBezTo>
                      <a:pt x="25496" y="9949"/>
                      <a:pt x="25451" y="9964"/>
                      <a:pt x="25421" y="9979"/>
                    </a:cubicBezTo>
                    <a:lnTo>
                      <a:pt x="23688" y="6783"/>
                    </a:lnTo>
                    <a:cubicBezTo>
                      <a:pt x="23658" y="6798"/>
                      <a:pt x="23629" y="6813"/>
                      <a:pt x="23584" y="6828"/>
                    </a:cubicBezTo>
                    <a:lnTo>
                      <a:pt x="24599" y="9621"/>
                    </a:lnTo>
                    <a:cubicBezTo>
                      <a:pt x="23853" y="9008"/>
                      <a:pt x="23419" y="8097"/>
                      <a:pt x="22449" y="7679"/>
                    </a:cubicBezTo>
                    <a:lnTo>
                      <a:pt x="22449" y="7679"/>
                    </a:lnTo>
                    <a:cubicBezTo>
                      <a:pt x="22359" y="8008"/>
                      <a:pt x="22538" y="8172"/>
                      <a:pt x="22658" y="8336"/>
                    </a:cubicBezTo>
                    <a:cubicBezTo>
                      <a:pt x="23509" y="9397"/>
                      <a:pt x="24375" y="10442"/>
                      <a:pt x="25227" y="11488"/>
                    </a:cubicBezTo>
                    <a:cubicBezTo>
                      <a:pt x="25316" y="11592"/>
                      <a:pt x="25421" y="11697"/>
                      <a:pt x="25466" y="11816"/>
                    </a:cubicBezTo>
                    <a:cubicBezTo>
                      <a:pt x="25899" y="12892"/>
                      <a:pt x="26302" y="13952"/>
                      <a:pt x="26720" y="15028"/>
                    </a:cubicBezTo>
                    <a:cubicBezTo>
                      <a:pt x="26765" y="15132"/>
                      <a:pt x="26750" y="15252"/>
                      <a:pt x="26765" y="15371"/>
                    </a:cubicBezTo>
                    <a:lnTo>
                      <a:pt x="26750" y="15356"/>
                    </a:lnTo>
                    <a:lnTo>
                      <a:pt x="26750" y="15356"/>
                    </a:lnTo>
                    <a:cubicBezTo>
                      <a:pt x="26974" y="15998"/>
                      <a:pt x="27213" y="16626"/>
                      <a:pt x="27437" y="17268"/>
                    </a:cubicBezTo>
                    <a:cubicBezTo>
                      <a:pt x="27392" y="17298"/>
                      <a:pt x="27363" y="17328"/>
                      <a:pt x="27318" y="17343"/>
                    </a:cubicBezTo>
                    <a:cubicBezTo>
                      <a:pt x="26183" y="15968"/>
                      <a:pt x="25167" y="14460"/>
                      <a:pt x="23584" y="13474"/>
                    </a:cubicBezTo>
                    <a:lnTo>
                      <a:pt x="23584" y="13474"/>
                    </a:lnTo>
                    <a:cubicBezTo>
                      <a:pt x="23644" y="13609"/>
                      <a:pt x="23688" y="13743"/>
                      <a:pt x="23778" y="13848"/>
                    </a:cubicBezTo>
                    <a:cubicBezTo>
                      <a:pt x="24779" y="15147"/>
                      <a:pt x="25764" y="16431"/>
                      <a:pt x="26780" y="17716"/>
                    </a:cubicBezTo>
                    <a:cubicBezTo>
                      <a:pt x="27064" y="18059"/>
                      <a:pt x="27452" y="18328"/>
                      <a:pt x="27766" y="18642"/>
                    </a:cubicBezTo>
                    <a:cubicBezTo>
                      <a:pt x="27855" y="18732"/>
                      <a:pt x="27930" y="18866"/>
                      <a:pt x="27975" y="18986"/>
                    </a:cubicBezTo>
                    <a:cubicBezTo>
                      <a:pt x="28065" y="19329"/>
                      <a:pt x="28139" y="19687"/>
                      <a:pt x="28169" y="20091"/>
                    </a:cubicBezTo>
                    <a:cubicBezTo>
                      <a:pt x="26914" y="18821"/>
                      <a:pt x="25749" y="17447"/>
                      <a:pt x="24151" y="16551"/>
                    </a:cubicBezTo>
                    <a:lnTo>
                      <a:pt x="24151" y="16551"/>
                    </a:lnTo>
                    <a:cubicBezTo>
                      <a:pt x="24196" y="16626"/>
                      <a:pt x="24226" y="16700"/>
                      <a:pt x="24286" y="16760"/>
                    </a:cubicBezTo>
                    <a:cubicBezTo>
                      <a:pt x="25391" y="17985"/>
                      <a:pt x="26496" y="19224"/>
                      <a:pt x="27616" y="20434"/>
                    </a:cubicBezTo>
                    <a:cubicBezTo>
                      <a:pt x="27826" y="20658"/>
                      <a:pt x="28109" y="20823"/>
                      <a:pt x="28363" y="21017"/>
                    </a:cubicBezTo>
                    <a:cubicBezTo>
                      <a:pt x="28453" y="21091"/>
                      <a:pt x="28587" y="21181"/>
                      <a:pt x="28632" y="21286"/>
                    </a:cubicBezTo>
                    <a:cubicBezTo>
                      <a:pt x="28826" y="21823"/>
                      <a:pt x="29020" y="22361"/>
                      <a:pt x="29259" y="23048"/>
                    </a:cubicBezTo>
                    <a:cubicBezTo>
                      <a:pt x="29005" y="22854"/>
                      <a:pt x="28871" y="22764"/>
                      <a:pt x="28752" y="22645"/>
                    </a:cubicBezTo>
                    <a:cubicBezTo>
                      <a:pt x="27840" y="21823"/>
                      <a:pt x="26944" y="21002"/>
                      <a:pt x="26048" y="20180"/>
                    </a:cubicBezTo>
                    <a:cubicBezTo>
                      <a:pt x="25839" y="20001"/>
                      <a:pt x="25615" y="19822"/>
                      <a:pt x="25391" y="19687"/>
                    </a:cubicBezTo>
                    <a:cubicBezTo>
                      <a:pt x="25257" y="19598"/>
                      <a:pt x="25062" y="19583"/>
                      <a:pt x="24913" y="19538"/>
                    </a:cubicBezTo>
                    <a:cubicBezTo>
                      <a:pt x="24883" y="19583"/>
                      <a:pt x="24853" y="19628"/>
                      <a:pt x="24823" y="19673"/>
                    </a:cubicBezTo>
                    <a:cubicBezTo>
                      <a:pt x="24958" y="19837"/>
                      <a:pt x="25077" y="20016"/>
                      <a:pt x="25242" y="20165"/>
                    </a:cubicBezTo>
                    <a:cubicBezTo>
                      <a:pt x="26153" y="21047"/>
                      <a:pt x="27064" y="21913"/>
                      <a:pt x="28005" y="22779"/>
                    </a:cubicBezTo>
                    <a:cubicBezTo>
                      <a:pt x="28408" y="23138"/>
                      <a:pt x="28796" y="23511"/>
                      <a:pt x="29379" y="23645"/>
                    </a:cubicBezTo>
                    <a:cubicBezTo>
                      <a:pt x="29707" y="23720"/>
                      <a:pt x="29782" y="24049"/>
                      <a:pt x="29752" y="24362"/>
                    </a:cubicBezTo>
                    <a:cubicBezTo>
                      <a:pt x="29707" y="24796"/>
                      <a:pt x="29648" y="25229"/>
                      <a:pt x="29573" y="25766"/>
                    </a:cubicBezTo>
                    <a:cubicBezTo>
                      <a:pt x="29409" y="25602"/>
                      <a:pt x="29289" y="25468"/>
                      <a:pt x="29155" y="25333"/>
                    </a:cubicBezTo>
                    <a:cubicBezTo>
                      <a:pt x="28199" y="24347"/>
                      <a:pt x="27243" y="23362"/>
                      <a:pt x="26257" y="22391"/>
                    </a:cubicBezTo>
                    <a:cubicBezTo>
                      <a:pt x="26033" y="22152"/>
                      <a:pt x="25735" y="21988"/>
                      <a:pt x="25406" y="21838"/>
                    </a:cubicBezTo>
                    <a:lnTo>
                      <a:pt x="25406" y="21838"/>
                    </a:lnTo>
                    <a:cubicBezTo>
                      <a:pt x="25690" y="22451"/>
                      <a:pt x="26257" y="22809"/>
                      <a:pt x="26690" y="23287"/>
                    </a:cubicBezTo>
                    <a:cubicBezTo>
                      <a:pt x="27153" y="23795"/>
                      <a:pt x="27631" y="24288"/>
                      <a:pt x="28094" y="24796"/>
                    </a:cubicBezTo>
                    <a:cubicBezTo>
                      <a:pt x="28542" y="25288"/>
                      <a:pt x="28931" y="25841"/>
                      <a:pt x="29558" y="26095"/>
                    </a:cubicBezTo>
                    <a:cubicBezTo>
                      <a:pt x="29767" y="26767"/>
                      <a:pt x="29961" y="27454"/>
                      <a:pt x="30170" y="28126"/>
                    </a:cubicBezTo>
                    <a:cubicBezTo>
                      <a:pt x="30305" y="28485"/>
                      <a:pt x="30260" y="28783"/>
                      <a:pt x="30006" y="29082"/>
                    </a:cubicBezTo>
                    <a:cubicBezTo>
                      <a:pt x="29707" y="29456"/>
                      <a:pt x="29424" y="29844"/>
                      <a:pt x="29125" y="30247"/>
                    </a:cubicBezTo>
                    <a:cubicBezTo>
                      <a:pt x="28809" y="29817"/>
                      <a:pt x="28507" y="29304"/>
                      <a:pt x="27849" y="29304"/>
                    </a:cubicBezTo>
                    <a:cubicBezTo>
                      <a:pt x="27822" y="29304"/>
                      <a:pt x="27794" y="29304"/>
                      <a:pt x="27766" y="29306"/>
                    </a:cubicBezTo>
                    <a:cubicBezTo>
                      <a:pt x="27602" y="28664"/>
                      <a:pt x="27482" y="28081"/>
                      <a:pt x="27303" y="27514"/>
                    </a:cubicBezTo>
                    <a:cubicBezTo>
                      <a:pt x="27079" y="26842"/>
                      <a:pt x="26870" y="26155"/>
                      <a:pt x="26556" y="25512"/>
                    </a:cubicBezTo>
                    <a:cubicBezTo>
                      <a:pt x="26198" y="24751"/>
                      <a:pt x="25615" y="24213"/>
                      <a:pt x="24689" y="24198"/>
                    </a:cubicBezTo>
                    <a:cubicBezTo>
                      <a:pt x="24405" y="24198"/>
                      <a:pt x="24286" y="24049"/>
                      <a:pt x="24211" y="23810"/>
                    </a:cubicBezTo>
                    <a:cubicBezTo>
                      <a:pt x="24092" y="23377"/>
                      <a:pt x="23972" y="22958"/>
                      <a:pt x="23853" y="22540"/>
                    </a:cubicBezTo>
                    <a:cubicBezTo>
                      <a:pt x="23599" y="21554"/>
                      <a:pt x="23225" y="20643"/>
                      <a:pt x="22613" y="19807"/>
                    </a:cubicBezTo>
                    <a:cubicBezTo>
                      <a:pt x="22269" y="19344"/>
                      <a:pt x="22120" y="18657"/>
                      <a:pt x="22075" y="18059"/>
                    </a:cubicBezTo>
                    <a:cubicBezTo>
                      <a:pt x="22001" y="16969"/>
                      <a:pt x="22030" y="15849"/>
                      <a:pt x="22120" y="14759"/>
                    </a:cubicBezTo>
                    <a:cubicBezTo>
                      <a:pt x="22210" y="13803"/>
                      <a:pt x="22165" y="12877"/>
                      <a:pt x="21851" y="11966"/>
                    </a:cubicBezTo>
                    <a:cubicBezTo>
                      <a:pt x="21567" y="11219"/>
                      <a:pt x="21269" y="10472"/>
                      <a:pt x="21030" y="9695"/>
                    </a:cubicBezTo>
                    <a:cubicBezTo>
                      <a:pt x="20865" y="9232"/>
                      <a:pt x="20686" y="8725"/>
                      <a:pt x="20701" y="8232"/>
                    </a:cubicBezTo>
                    <a:cubicBezTo>
                      <a:pt x="20716" y="6768"/>
                      <a:pt x="20432" y="5349"/>
                      <a:pt x="20089" y="3945"/>
                    </a:cubicBezTo>
                    <a:cubicBezTo>
                      <a:pt x="19880" y="3064"/>
                      <a:pt x="19895" y="2168"/>
                      <a:pt x="19984" y="1272"/>
                    </a:cubicBezTo>
                    <a:cubicBezTo>
                      <a:pt x="20014" y="898"/>
                      <a:pt x="20193" y="749"/>
                      <a:pt x="20537" y="704"/>
                    </a:cubicBezTo>
                    <a:cubicBezTo>
                      <a:pt x="20667" y="684"/>
                      <a:pt x="20795" y="674"/>
                      <a:pt x="20919" y="674"/>
                    </a:cubicBezTo>
                    <a:close/>
                    <a:moveTo>
                      <a:pt x="21224" y="30501"/>
                    </a:moveTo>
                    <a:lnTo>
                      <a:pt x="21224" y="30516"/>
                    </a:lnTo>
                    <a:cubicBezTo>
                      <a:pt x="21224" y="30512"/>
                      <a:pt x="21225" y="30507"/>
                      <a:pt x="21226" y="30503"/>
                    </a:cubicBezTo>
                    <a:lnTo>
                      <a:pt x="21226" y="30503"/>
                    </a:lnTo>
                    <a:cubicBezTo>
                      <a:pt x="21225" y="30502"/>
                      <a:pt x="21225" y="30502"/>
                      <a:pt x="21224" y="30501"/>
                    </a:cubicBezTo>
                    <a:close/>
                    <a:moveTo>
                      <a:pt x="35308" y="29919"/>
                    </a:moveTo>
                    <a:lnTo>
                      <a:pt x="35308" y="29919"/>
                    </a:lnTo>
                    <a:cubicBezTo>
                      <a:pt x="35159" y="30456"/>
                      <a:pt x="35054" y="30874"/>
                      <a:pt x="34950" y="31293"/>
                    </a:cubicBezTo>
                    <a:cubicBezTo>
                      <a:pt x="34920" y="31367"/>
                      <a:pt x="34890" y="31472"/>
                      <a:pt x="34830" y="31532"/>
                    </a:cubicBezTo>
                    <a:cubicBezTo>
                      <a:pt x="34308" y="32069"/>
                      <a:pt x="33785" y="32592"/>
                      <a:pt x="33232" y="33175"/>
                    </a:cubicBezTo>
                    <a:cubicBezTo>
                      <a:pt x="33307" y="32398"/>
                      <a:pt x="33397" y="31711"/>
                      <a:pt x="34054" y="31203"/>
                    </a:cubicBezTo>
                    <a:cubicBezTo>
                      <a:pt x="34487" y="30860"/>
                      <a:pt x="34830" y="30411"/>
                      <a:pt x="35308" y="29919"/>
                    </a:cubicBezTo>
                    <a:close/>
                    <a:moveTo>
                      <a:pt x="44315" y="32010"/>
                    </a:moveTo>
                    <a:lnTo>
                      <a:pt x="44315" y="32010"/>
                    </a:lnTo>
                    <a:cubicBezTo>
                      <a:pt x="44031" y="32368"/>
                      <a:pt x="43747" y="32712"/>
                      <a:pt x="43448" y="33055"/>
                    </a:cubicBezTo>
                    <a:cubicBezTo>
                      <a:pt x="43397" y="33107"/>
                      <a:pt x="43311" y="33148"/>
                      <a:pt x="43230" y="33148"/>
                    </a:cubicBezTo>
                    <a:cubicBezTo>
                      <a:pt x="43218" y="33148"/>
                      <a:pt x="43206" y="33147"/>
                      <a:pt x="43194" y="33145"/>
                    </a:cubicBezTo>
                    <a:cubicBezTo>
                      <a:pt x="43115" y="33132"/>
                      <a:pt x="43038" y="33126"/>
                      <a:pt x="42964" y="33126"/>
                    </a:cubicBezTo>
                    <a:cubicBezTo>
                      <a:pt x="42361" y="33126"/>
                      <a:pt x="41946" y="33532"/>
                      <a:pt x="41507" y="33891"/>
                    </a:cubicBezTo>
                    <a:cubicBezTo>
                      <a:pt x="41178" y="34160"/>
                      <a:pt x="40850" y="34429"/>
                      <a:pt x="40581" y="34653"/>
                    </a:cubicBezTo>
                    <a:cubicBezTo>
                      <a:pt x="40730" y="34265"/>
                      <a:pt x="40894" y="33787"/>
                      <a:pt x="41402" y="33518"/>
                    </a:cubicBezTo>
                    <a:cubicBezTo>
                      <a:pt x="42358" y="33010"/>
                      <a:pt x="43299" y="32488"/>
                      <a:pt x="44315" y="32010"/>
                    </a:cubicBezTo>
                    <a:close/>
                    <a:moveTo>
                      <a:pt x="19895" y="31875"/>
                    </a:moveTo>
                    <a:lnTo>
                      <a:pt x="19895" y="31875"/>
                    </a:lnTo>
                    <a:cubicBezTo>
                      <a:pt x="21045" y="32502"/>
                      <a:pt x="22060" y="33055"/>
                      <a:pt x="23061" y="33623"/>
                    </a:cubicBezTo>
                    <a:cubicBezTo>
                      <a:pt x="23464" y="33847"/>
                      <a:pt x="23584" y="34265"/>
                      <a:pt x="23644" y="34743"/>
                    </a:cubicBezTo>
                    <a:cubicBezTo>
                      <a:pt x="23494" y="34593"/>
                      <a:pt x="23360" y="34429"/>
                      <a:pt x="23195" y="34295"/>
                    </a:cubicBezTo>
                    <a:cubicBezTo>
                      <a:pt x="22822" y="33966"/>
                      <a:pt x="22449" y="33638"/>
                      <a:pt x="22045" y="33339"/>
                    </a:cubicBezTo>
                    <a:cubicBezTo>
                      <a:pt x="21925" y="33245"/>
                      <a:pt x="21734" y="33140"/>
                      <a:pt x="21588" y="33140"/>
                    </a:cubicBezTo>
                    <a:cubicBezTo>
                      <a:pt x="21570" y="33140"/>
                      <a:pt x="21553" y="33142"/>
                      <a:pt x="21538" y="33145"/>
                    </a:cubicBezTo>
                    <a:cubicBezTo>
                      <a:pt x="21465" y="33159"/>
                      <a:pt x="21397" y="33165"/>
                      <a:pt x="21333" y="33165"/>
                    </a:cubicBezTo>
                    <a:cubicBezTo>
                      <a:pt x="20858" y="33165"/>
                      <a:pt x="20606" y="32800"/>
                      <a:pt x="20343" y="32458"/>
                    </a:cubicBezTo>
                    <a:cubicBezTo>
                      <a:pt x="20223" y="32293"/>
                      <a:pt x="20104" y="32144"/>
                      <a:pt x="19895" y="31875"/>
                    </a:cubicBezTo>
                    <a:close/>
                    <a:moveTo>
                      <a:pt x="43807" y="2377"/>
                    </a:moveTo>
                    <a:cubicBezTo>
                      <a:pt x="44150" y="2496"/>
                      <a:pt x="44150" y="2750"/>
                      <a:pt x="44135" y="2974"/>
                    </a:cubicBezTo>
                    <a:cubicBezTo>
                      <a:pt x="44076" y="3900"/>
                      <a:pt x="44300" y="4782"/>
                      <a:pt x="44479" y="5693"/>
                    </a:cubicBezTo>
                    <a:cubicBezTo>
                      <a:pt x="44613" y="6350"/>
                      <a:pt x="44569" y="7067"/>
                      <a:pt x="44569" y="7754"/>
                    </a:cubicBezTo>
                    <a:cubicBezTo>
                      <a:pt x="44598" y="8695"/>
                      <a:pt x="44494" y="9621"/>
                      <a:pt x="44076" y="10502"/>
                    </a:cubicBezTo>
                    <a:cubicBezTo>
                      <a:pt x="43732" y="11234"/>
                      <a:pt x="43807" y="12025"/>
                      <a:pt x="43911" y="12817"/>
                    </a:cubicBezTo>
                    <a:cubicBezTo>
                      <a:pt x="44135" y="14266"/>
                      <a:pt x="44091" y="15685"/>
                      <a:pt x="43598" y="17089"/>
                    </a:cubicBezTo>
                    <a:cubicBezTo>
                      <a:pt x="43329" y="17806"/>
                      <a:pt x="43165" y="18552"/>
                      <a:pt x="43329" y="19389"/>
                    </a:cubicBezTo>
                    <a:cubicBezTo>
                      <a:pt x="43135" y="19419"/>
                      <a:pt x="42970" y="19463"/>
                      <a:pt x="42806" y="19463"/>
                    </a:cubicBezTo>
                    <a:cubicBezTo>
                      <a:pt x="42790" y="19463"/>
                      <a:pt x="42774" y="19463"/>
                      <a:pt x="42758" y="19463"/>
                    </a:cubicBezTo>
                    <a:cubicBezTo>
                      <a:pt x="42139" y="19463"/>
                      <a:pt x="41664" y="19746"/>
                      <a:pt x="41387" y="20270"/>
                    </a:cubicBezTo>
                    <a:cubicBezTo>
                      <a:pt x="41044" y="20897"/>
                      <a:pt x="40790" y="21569"/>
                      <a:pt x="40551" y="22227"/>
                    </a:cubicBezTo>
                    <a:cubicBezTo>
                      <a:pt x="40357" y="22749"/>
                      <a:pt x="40252" y="23287"/>
                      <a:pt x="40103" y="23825"/>
                    </a:cubicBezTo>
                    <a:cubicBezTo>
                      <a:pt x="40028" y="24064"/>
                      <a:pt x="39879" y="24198"/>
                      <a:pt x="39595" y="24198"/>
                    </a:cubicBezTo>
                    <a:cubicBezTo>
                      <a:pt x="38744" y="24213"/>
                      <a:pt x="38161" y="24691"/>
                      <a:pt x="37818" y="25408"/>
                    </a:cubicBezTo>
                    <a:cubicBezTo>
                      <a:pt x="37474" y="26125"/>
                      <a:pt x="37220" y="26902"/>
                      <a:pt x="36966" y="27663"/>
                    </a:cubicBezTo>
                    <a:cubicBezTo>
                      <a:pt x="36802" y="28186"/>
                      <a:pt x="36697" y="28724"/>
                      <a:pt x="36563" y="29217"/>
                    </a:cubicBezTo>
                    <a:cubicBezTo>
                      <a:pt x="36175" y="29381"/>
                      <a:pt x="35846" y="29515"/>
                      <a:pt x="35503" y="29665"/>
                    </a:cubicBezTo>
                    <a:cubicBezTo>
                      <a:pt x="35816" y="29082"/>
                      <a:pt x="36115" y="28530"/>
                      <a:pt x="36414" y="27977"/>
                    </a:cubicBezTo>
                    <a:lnTo>
                      <a:pt x="36414" y="27977"/>
                    </a:lnTo>
                    <a:cubicBezTo>
                      <a:pt x="35308" y="28544"/>
                      <a:pt x="34621" y="29515"/>
                      <a:pt x="33740" y="30382"/>
                    </a:cubicBezTo>
                    <a:cubicBezTo>
                      <a:pt x="33800" y="29993"/>
                      <a:pt x="33889" y="29605"/>
                      <a:pt x="33919" y="29202"/>
                    </a:cubicBezTo>
                    <a:cubicBezTo>
                      <a:pt x="33994" y="28350"/>
                      <a:pt x="34308" y="27678"/>
                      <a:pt x="35054" y="27140"/>
                    </a:cubicBezTo>
                    <a:cubicBezTo>
                      <a:pt x="35876" y="26558"/>
                      <a:pt x="36563" y="25796"/>
                      <a:pt x="37280" y="25079"/>
                    </a:cubicBezTo>
                    <a:cubicBezTo>
                      <a:pt x="37758" y="24616"/>
                      <a:pt x="38131" y="24079"/>
                      <a:pt x="38505" y="23332"/>
                    </a:cubicBezTo>
                    <a:lnTo>
                      <a:pt x="38505" y="23332"/>
                    </a:lnTo>
                    <a:cubicBezTo>
                      <a:pt x="36892" y="24333"/>
                      <a:pt x="35846" y="25707"/>
                      <a:pt x="34517" y="26812"/>
                    </a:cubicBezTo>
                    <a:cubicBezTo>
                      <a:pt x="34771" y="25946"/>
                      <a:pt x="34816" y="25049"/>
                      <a:pt x="35607" y="24347"/>
                    </a:cubicBezTo>
                    <a:cubicBezTo>
                      <a:pt x="36847" y="23227"/>
                      <a:pt x="37967" y="21958"/>
                      <a:pt x="39117" y="20748"/>
                    </a:cubicBezTo>
                    <a:cubicBezTo>
                      <a:pt x="39326" y="20554"/>
                      <a:pt x="39475" y="20300"/>
                      <a:pt x="39610" y="20046"/>
                    </a:cubicBezTo>
                    <a:lnTo>
                      <a:pt x="39610" y="20046"/>
                    </a:lnTo>
                    <a:cubicBezTo>
                      <a:pt x="37833" y="20957"/>
                      <a:pt x="36727" y="22555"/>
                      <a:pt x="35323" y="23914"/>
                    </a:cubicBezTo>
                    <a:cubicBezTo>
                      <a:pt x="35532" y="23242"/>
                      <a:pt x="35727" y="22555"/>
                      <a:pt x="35951" y="21883"/>
                    </a:cubicBezTo>
                    <a:cubicBezTo>
                      <a:pt x="36010" y="21734"/>
                      <a:pt x="36205" y="21614"/>
                      <a:pt x="36339" y="21495"/>
                    </a:cubicBezTo>
                    <a:cubicBezTo>
                      <a:pt x="37265" y="20748"/>
                      <a:pt x="38206" y="20001"/>
                      <a:pt x="39117" y="19224"/>
                    </a:cubicBezTo>
                    <a:cubicBezTo>
                      <a:pt x="39670" y="18747"/>
                      <a:pt x="40177" y="18224"/>
                      <a:pt x="40700" y="17701"/>
                    </a:cubicBezTo>
                    <a:cubicBezTo>
                      <a:pt x="40790" y="17611"/>
                      <a:pt x="40850" y="17492"/>
                      <a:pt x="40879" y="17358"/>
                    </a:cubicBezTo>
                    <a:lnTo>
                      <a:pt x="40879" y="17358"/>
                    </a:lnTo>
                    <a:cubicBezTo>
                      <a:pt x="39266" y="18224"/>
                      <a:pt x="37892" y="19389"/>
                      <a:pt x="36414" y="20628"/>
                    </a:cubicBezTo>
                    <a:cubicBezTo>
                      <a:pt x="36458" y="20375"/>
                      <a:pt x="36458" y="20225"/>
                      <a:pt x="36518" y="20106"/>
                    </a:cubicBezTo>
                    <a:cubicBezTo>
                      <a:pt x="36638" y="19777"/>
                      <a:pt x="36772" y="19463"/>
                      <a:pt x="36892" y="19135"/>
                    </a:cubicBezTo>
                    <a:cubicBezTo>
                      <a:pt x="37131" y="18508"/>
                      <a:pt x="37504" y="18119"/>
                      <a:pt x="38176" y="17850"/>
                    </a:cubicBezTo>
                    <a:cubicBezTo>
                      <a:pt x="39535" y="17283"/>
                      <a:pt x="40640" y="16342"/>
                      <a:pt x="41417" y="15057"/>
                    </a:cubicBezTo>
                    <a:cubicBezTo>
                      <a:pt x="41462" y="14983"/>
                      <a:pt x="41492" y="14893"/>
                      <a:pt x="41522" y="14803"/>
                    </a:cubicBezTo>
                    <a:cubicBezTo>
                      <a:pt x="41537" y="14789"/>
                      <a:pt x="41522" y="14759"/>
                      <a:pt x="41507" y="14714"/>
                    </a:cubicBezTo>
                    <a:cubicBezTo>
                      <a:pt x="40760" y="15042"/>
                      <a:pt x="40222" y="15655"/>
                      <a:pt x="39625" y="16163"/>
                    </a:cubicBezTo>
                    <a:cubicBezTo>
                      <a:pt x="39012" y="16685"/>
                      <a:pt x="38385" y="17193"/>
                      <a:pt x="37728" y="17671"/>
                    </a:cubicBezTo>
                    <a:cubicBezTo>
                      <a:pt x="37847" y="17343"/>
                      <a:pt x="37922" y="16999"/>
                      <a:pt x="38281" y="16805"/>
                    </a:cubicBezTo>
                    <a:cubicBezTo>
                      <a:pt x="38385" y="16760"/>
                      <a:pt x="38445" y="16596"/>
                      <a:pt x="38490" y="16476"/>
                    </a:cubicBezTo>
                    <a:cubicBezTo>
                      <a:pt x="39072" y="14968"/>
                      <a:pt x="39864" y="13564"/>
                      <a:pt x="40760" y="12220"/>
                    </a:cubicBezTo>
                    <a:cubicBezTo>
                      <a:pt x="41029" y="11831"/>
                      <a:pt x="41253" y="11413"/>
                      <a:pt x="41402" y="10965"/>
                    </a:cubicBezTo>
                    <a:cubicBezTo>
                      <a:pt x="41357" y="10935"/>
                      <a:pt x="41313" y="10905"/>
                      <a:pt x="41283" y="10875"/>
                    </a:cubicBezTo>
                    <a:cubicBezTo>
                      <a:pt x="40999" y="11174"/>
                      <a:pt x="40700" y="11428"/>
                      <a:pt x="40461" y="11757"/>
                    </a:cubicBezTo>
                    <a:cubicBezTo>
                      <a:pt x="39625" y="12907"/>
                      <a:pt x="38908" y="14131"/>
                      <a:pt x="38460" y="15505"/>
                    </a:cubicBezTo>
                    <a:cubicBezTo>
                      <a:pt x="38296" y="15998"/>
                      <a:pt x="37922" y="16417"/>
                      <a:pt x="37638" y="16865"/>
                    </a:cubicBezTo>
                    <a:cubicBezTo>
                      <a:pt x="37594" y="16850"/>
                      <a:pt x="37564" y="16820"/>
                      <a:pt x="37519" y="16805"/>
                    </a:cubicBezTo>
                    <a:cubicBezTo>
                      <a:pt x="37967" y="15177"/>
                      <a:pt x="38400" y="13549"/>
                      <a:pt x="38848" y="11921"/>
                    </a:cubicBezTo>
                    <a:cubicBezTo>
                      <a:pt x="38818" y="11906"/>
                      <a:pt x="38773" y="11891"/>
                      <a:pt x="38744" y="11861"/>
                    </a:cubicBezTo>
                    <a:cubicBezTo>
                      <a:pt x="38415" y="12578"/>
                      <a:pt x="38012" y="13265"/>
                      <a:pt x="37758" y="13997"/>
                    </a:cubicBezTo>
                    <a:cubicBezTo>
                      <a:pt x="37280" y="15341"/>
                      <a:pt x="36832" y="16685"/>
                      <a:pt x="36802" y="18134"/>
                    </a:cubicBezTo>
                    <a:cubicBezTo>
                      <a:pt x="36787" y="18298"/>
                      <a:pt x="36757" y="18463"/>
                      <a:pt x="36697" y="18597"/>
                    </a:cubicBezTo>
                    <a:cubicBezTo>
                      <a:pt x="36354" y="19389"/>
                      <a:pt x="36025" y="20165"/>
                      <a:pt x="35622" y="20927"/>
                    </a:cubicBezTo>
                    <a:cubicBezTo>
                      <a:pt x="35547" y="19000"/>
                      <a:pt x="36100" y="17119"/>
                      <a:pt x="36219" y="15207"/>
                    </a:cubicBezTo>
                    <a:lnTo>
                      <a:pt x="36219" y="15207"/>
                    </a:lnTo>
                    <a:cubicBezTo>
                      <a:pt x="35727" y="16013"/>
                      <a:pt x="35473" y="16894"/>
                      <a:pt x="35323" y="17821"/>
                    </a:cubicBezTo>
                    <a:cubicBezTo>
                      <a:pt x="35054" y="19344"/>
                      <a:pt x="34935" y="20867"/>
                      <a:pt x="34995" y="22421"/>
                    </a:cubicBezTo>
                    <a:cubicBezTo>
                      <a:pt x="35010" y="22734"/>
                      <a:pt x="34965" y="23063"/>
                      <a:pt x="34860" y="23362"/>
                    </a:cubicBezTo>
                    <a:cubicBezTo>
                      <a:pt x="34591" y="24183"/>
                      <a:pt x="34278" y="24990"/>
                      <a:pt x="33994" y="25796"/>
                    </a:cubicBezTo>
                    <a:cubicBezTo>
                      <a:pt x="33919" y="25781"/>
                      <a:pt x="33860" y="25781"/>
                      <a:pt x="33800" y="25766"/>
                    </a:cubicBezTo>
                    <a:cubicBezTo>
                      <a:pt x="33830" y="23914"/>
                      <a:pt x="33875" y="22047"/>
                      <a:pt x="33919" y="20195"/>
                    </a:cubicBezTo>
                    <a:lnTo>
                      <a:pt x="33919" y="20195"/>
                    </a:lnTo>
                    <a:cubicBezTo>
                      <a:pt x="33412" y="21435"/>
                      <a:pt x="33292" y="22734"/>
                      <a:pt x="33262" y="24049"/>
                    </a:cubicBezTo>
                    <a:cubicBezTo>
                      <a:pt x="33247" y="24990"/>
                      <a:pt x="33307" y="25931"/>
                      <a:pt x="33352" y="26872"/>
                    </a:cubicBezTo>
                    <a:cubicBezTo>
                      <a:pt x="33382" y="27290"/>
                      <a:pt x="33322" y="27678"/>
                      <a:pt x="33023" y="28186"/>
                    </a:cubicBezTo>
                    <a:cubicBezTo>
                      <a:pt x="32934" y="26782"/>
                      <a:pt x="32859" y="25527"/>
                      <a:pt x="32784" y="24273"/>
                    </a:cubicBezTo>
                    <a:cubicBezTo>
                      <a:pt x="32754" y="24258"/>
                      <a:pt x="32710" y="24258"/>
                      <a:pt x="32665" y="24258"/>
                    </a:cubicBezTo>
                    <a:cubicBezTo>
                      <a:pt x="32590" y="24975"/>
                      <a:pt x="32441" y="25707"/>
                      <a:pt x="32456" y="26424"/>
                    </a:cubicBezTo>
                    <a:cubicBezTo>
                      <a:pt x="32456" y="27529"/>
                      <a:pt x="32560" y="28619"/>
                      <a:pt x="32635" y="29724"/>
                    </a:cubicBezTo>
                    <a:cubicBezTo>
                      <a:pt x="32635" y="29889"/>
                      <a:pt x="32680" y="30053"/>
                      <a:pt x="32650" y="30202"/>
                    </a:cubicBezTo>
                    <a:cubicBezTo>
                      <a:pt x="32515" y="30934"/>
                      <a:pt x="32366" y="31666"/>
                      <a:pt x="32097" y="32383"/>
                    </a:cubicBezTo>
                    <a:cubicBezTo>
                      <a:pt x="31963" y="31666"/>
                      <a:pt x="31813" y="30934"/>
                      <a:pt x="31664" y="30202"/>
                    </a:cubicBezTo>
                    <a:cubicBezTo>
                      <a:pt x="31634" y="30187"/>
                      <a:pt x="31604" y="30187"/>
                      <a:pt x="31574" y="30187"/>
                    </a:cubicBezTo>
                    <a:cubicBezTo>
                      <a:pt x="31545" y="30292"/>
                      <a:pt x="31485" y="30397"/>
                      <a:pt x="31470" y="30501"/>
                    </a:cubicBezTo>
                    <a:cubicBezTo>
                      <a:pt x="31335" y="31651"/>
                      <a:pt x="31560" y="32786"/>
                      <a:pt x="31739" y="33921"/>
                    </a:cubicBezTo>
                    <a:cubicBezTo>
                      <a:pt x="31784" y="34235"/>
                      <a:pt x="31784" y="34564"/>
                      <a:pt x="31769" y="34877"/>
                    </a:cubicBezTo>
                    <a:cubicBezTo>
                      <a:pt x="31739" y="35654"/>
                      <a:pt x="31679" y="36446"/>
                      <a:pt x="31619" y="37222"/>
                    </a:cubicBezTo>
                    <a:cubicBezTo>
                      <a:pt x="31530" y="38492"/>
                      <a:pt x="31425" y="39776"/>
                      <a:pt x="31321" y="41076"/>
                    </a:cubicBezTo>
                    <a:cubicBezTo>
                      <a:pt x="31261" y="40852"/>
                      <a:pt x="31201" y="40628"/>
                      <a:pt x="31141" y="40389"/>
                    </a:cubicBezTo>
                    <a:cubicBezTo>
                      <a:pt x="31082" y="40150"/>
                      <a:pt x="31022" y="39896"/>
                      <a:pt x="30992" y="39657"/>
                    </a:cubicBezTo>
                    <a:cubicBezTo>
                      <a:pt x="30917" y="39194"/>
                      <a:pt x="30798" y="38776"/>
                      <a:pt x="30454" y="38417"/>
                    </a:cubicBezTo>
                    <a:cubicBezTo>
                      <a:pt x="30305" y="38253"/>
                      <a:pt x="30230" y="37954"/>
                      <a:pt x="30230" y="37730"/>
                    </a:cubicBezTo>
                    <a:cubicBezTo>
                      <a:pt x="30185" y="37177"/>
                      <a:pt x="30185" y="36625"/>
                      <a:pt x="30215" y="36072"/>
                    </a:cubicBezTo>
                    <a:cubicBezTo>
                      <a:pt x="30275" y="35071"/>
                      <a:pt x="30215" y="34101"/>
                      <a:pt x="30021" y="33115"/>
                    </a:cubicBezTo>
                    <a:cubicBezTo>
                      <a:pt x="29902" y="32502"/>
                      <a:pt x="29902" y="31845"/>
                      <a:pt x="29887" y="31203"/>
                    </a:cubicBezTo>
                    <a:cubicBezTo>
                      <a:pt x="29872" y="30650"/>
                      <a:pt x="30066" y="30158"/>
                      <a:pt x="30469" y="29769"/>
                    </a:cubicBezTo>
                    <a:cubicBezTo>
                      <a:pt x="31141" y="29142"/>
                      <a:pt x="31201" y="28425"/>
                      <a:pt x="30872" y="27574"/>
                    </a:cubicBezTo>
                    <a:cubicBezTo>
                      <a:pt x="30663" y="27006"/>
                      <a:pt x="30559" y="26379"/>
                      <a:pt x="30484" y="25766"/>
                    </a:cubicBezTo>
                    <a:cubicBezTo>
                      <a:pt x="30380" y="24930"/>
                      <a:pt x="30604" y="24168"/>
                      <a:pt x="31201" y="23541"/>
                    </a:cubicBezTo>
                    <a:cubicBezTo>
                      <a:pt x="31574" y="23168"/>
                      <a:pt x="31619" y="22690"/>
                      <a:pt x="31589" y="22197"/>
                    </a:cubicBezTo>
                    <a:cubicBezTo>
                      <a:pt x="31545" y="21599"/>
                      <a:pt x="31485" y="21002"/>
                      <a:pt x="31455" y="20404"/>
                    </a:cubicBezTo>
                    <a:cubicBezTo>
                      <a:pt x="31425" y="19613"/>
                      <a:pt x="31664" y="18956"/>
                      <a:pt x="32351" y="18433"/>
                    </a:cubicBezTo>
                    <a:cubicBezTo>
                      <a:pt x="33232" y="17791"/>
                      <a:pt x="33665" y="16850"/>
                      <a:pt x="33651" y="15744"/>
                    </a:cubicBezTo>
                    <a:cubicBezTo>
                      <a:pt x="33651" y="15371"/>
                      <a:pt x="33651" y="15013"/>
                      <a:pt x="33665" y="14639"/>
                    </a:cubicBezTo>
                    <a:cubicBezTo>
                      <a:pt x="33695" y="14146"/>
                      <a:pt x="33904" y="13758"/>
                      <a:pt x="34367" y="13534"/>
                    </a:cubicBezTo>
                    <a:cubicBezTo>
                      <a:pt x="34472" y="13489"/>
                      <a:pt x="34562" y="13414"/>
                      <a:pt x="34666" y="13370"/>
                    </a:cubicBezTo>
                    <a:cubicBezTo>
                      <a:pt x="35652" y="12877"/>
                      <a:pt x="36190" y="12070"/>
                      <a:pt x="36399" y="11010"/>
                    </a:cubicBezTo>
                    <a:cubicBezTo>
                      <a:pt x="36488" y="10592"/>
                      <a:pt x="36593" y="10158"/>
                      <a:pt x="36697" y="9740"/>
                    </a:cubicBezTo>
                    <a:cubicBezTo>
                      <a:pt x="36817" y="9322"/>
                      <a:pt x="37086" y="9023"/>
                      <a:pt x="37519" y="8889"/>
                    </a:cubicBezTo>
                    <a:cubicBezTo>
                      <a:pt x="39072" y="8396"/>
                      <a:pt x="40088" y="7321"/>
                      <a:pt x="40715" y="5857"/>
                    </a:cubicBezTo>
                    <a:cubicBezTo>
                      <a:pt x="41014" y="5170"/>
                      <a:pt x="41417" y="4617"/>
                      <a:pt x="42104" y="4199"/>
                    </a:cubicBezTo>
                    <a:cubicBezTo>
                      <a:pt x="42597" y="3900"/>
                      <a:pt x="42970" y="3392"/>
                      <a:pt x="43374" y="2974"/>
                    </a:cubicBezTo>
                    <a:cubicBezTo>
                      <a:pt x="43538" y="2795"/>
                      <a:pt x="43672" y="2571"/>
                      <a:pt x="43807" y="2377"/>
                    </a:cubicBezTo>
                    <a:close/>
                    <a:moveTo>
                      <a:pt x="3901" y="28355"/>
                    </a:moveTo>
                    <a:cubicBezTo>
                      <a:pt x="3983" y="28355"/>
                      <a:pt x="4063" y="28362"/>
                      <a:pt x="4137" y="28380"/>
                    </a:cubicBezTo>
                    <a:cubicBezTo>
                      <a:pt x="4608" y="28507"/>
                      <a:pt x="5074" y="28540"/>
                      <a:pt x="5544" y="28540"/>
                    </a:cubicBezTo>
                    <a:cubicBezTo>
                      <a:pt x="5849" y="28540"/>
                      <a:pt x="6156" y="28526"/>
                      <a:pt x="6467" y="28515"/>
                    </a:cubicBezTo>
                    <a:cubicBezTo>
                      <a:pt x="6732" y="28503"/>
                      <a:pt x="6999" y="28498"/>
                      <a:pt x="7267" y="28498"/>
                    </a:cubicBezTo>
                    <a:cubicBezTo>
                      <a:pt x="8071" y="28498"/>
                      <a:pt x="8883" y="28548"/>
                      <a:pt x="9679" y="28649"/>
                    </a:cubicBezTo>
                    <a:cubicBezTo>
                      <a:pt x="10201" y="28724"/>
                      <a:pt x="10679" y="29082"/>
                      <a:pt x="11157" y="29336"/>
                    </a:cubicBezTo>
                    <a:cubicBezTo>
                      <a:pt x="11426" y="29485"/>
                      <a:pt x="11650" y="29695"/>
                      <a:pt x="11904" y="29844"/>
                    </a:cubicBezTo>
                    <a:cubicBezTo>
                      <a:pt x="12072" y="29937"/>
                      <a:pt x="12219" y="29986"/>
                      <a:pt x="12354" y="29986"/>
                    </a:cubicBezTo>
                    <a:cubicBezTo>
                      <a:pt x="12543" y="29986"/>
                      <a:pt x="12709" y="29889"/>
                      <a:pt x="12875" y="29680"/>
                    </a:cubicBezTo>
                    <a:cubicBezTo>
                      <a:pt x="13011" y="29498"/>
                      <a:pt x="13147" y="29416"/>
                      <a:pt x="13293" y="29416"/>
                    </a:cubicBezTo>
                    <a:cubicBezTo>
                      <a:pt x="13387" y="29416"/>
                      <a:pt x="13486" y="29451"/>
                      <a:pt x="13592" y="29515"/>
                    </a:cubicBezTo>
                    <a:cubicBezTo>
                      <a:pt x="14100" y="29814"/>
                      <a:pt x="14592" y="30128"/>
                      <a:pt x="15070" y="30501"/>
                    </a:cubicBezTo>
                    <a:cubicBezTo>
                      <a:pt x="15429" y="30785"/>
                      <a:pt x="15713" y="31143"/>
                      <a:pt x="16041" y="31472"/>
                    </a:cubicBezTo>
                    <a:cubicBezTo>
                      <a:pt x="16191" y="31606"/>
                      <a:pt x="16340" y="31756"/>
                      <a:pt x="16519" y="31860"/>
                    </a:cubicBezTo>
                    <a:cubicBezTo>
                      <a:pt x="16644" y="31925"/>
                      <a:pt x="16758" y="31957"/>
                      <a:pt x="16860" y="31957"/>
                    </a:cubicBezTo>
                    <a:cubicBezTo>
                      <a:pt x="17087" y="31957"/>
                      <a:pt x="17257" y="31800"/>
                      <a:pt x="17370" y="31502"/>
                    </a:cubicBezTo>
                    <a:cubicBezTo>
                      <a:pt x="17400" y="31427"/>
                      <a:pt x="17415" y="31337"/>
                      <a:pt x="17445" y="31218"/>
                    </a:cubicBezTo>
                    <a:cubicBezTo>
                      <a:pt x="17953" y="31278"/>
                      <a:pt x="18311" y="31576"/>
                      <a:pt x="18625" y="31890"/>
                    </a:cubicBezTo>
                    <a:cubicBezTo>
                      <a:pt x="19133" y="32413"/>
                      <a:pt x="19611" y="32980"/>
                      <a:pt x="20104" y="33518"/>
                    </a:cubicBezTo>
                    <a:cubicBezTo>
                      <a:pt x="20328" y="33757"/>
                      <a:pt x="20522" y="34011"/>
                      <a:pt x="20746" y="34250"/>
                    </a:cubicBezTo>
                    <a:cubicBezTo>
                      <a:pt x="20952" y="34470"/>
                      <a:pt x="21105" y="34586"/>
                      <a:pt x="21247" y="34586"/>
                    </a:cubicBezTo>
                    <a:cubicBezTo>
                      <a:pt x="21424" y="34586"/>
                      <a:pt x="21583" y="34407"/>
                      <a:pt x="21806" y="34026"/>
                    </a:cubicBezTo>
                    <a:cubicBezTo>
                      <a:pt x="22105" y="34295"/>
                      <a:pt x="22419" y="34519"/>
                      <a:pt x="22658" y="34818"/>
                    </a:cubicBezTo>
                    <a:cubicBezTo>
                      <a:pt x="23046" y="35281"/>
                      <a:pt x="23405" y="35803"/>
                      <a:pt x="23763" y="36296"/>
                    </a:cubicBezTo>
                    <a:cubicBezTo>
                      <a:pt x="23897" y="36460"/>
                      <a:pt x="23987" y="36655"/>
                      <a:pt x="24136" y="36804"/>
                    </a:cubicBezTo>
                    <a:cubicBezTo>
                      <a:pt x="24268" y="36941"/>
                      <a:pt x="24401" y="37007"/>
                      <a:pt x="24523" y="37007"/>
                    </a:cubicBezTo>
                    <a:cubicBezTo>
                      <a:pt x="24706" y="37007"/>
                      <a:pt x="24862" y="36858"/>
                      <a:pt x="24943" y="36580"/>
                    </a:cubicBezTo>
                    <a:cubicBezTo>
                      <a:pt x="24988" y="36475"/>
                      <a:pt x="24988" y="36371"/>
                      <a:pt x="25003" y="36162"/>
                    </a:cubicBezTo>
                    <a:cubicBezTo>
                      <a:pt x="25182" y="36341"/>
                      <a:pt x="25316" y="36446"/>
                      <a:pt x="25421" y="36580"/>
                    </a:cubicBezTo>
                    <a:cubicBezTo>
                      <a:pt x="26153" y="37521"/>
                      <a:pt x="26690" y="38566"/>
                      <a:pt x="27124" y="39657"/>
                    </a:cubicBezTo>
                    <a:cubicBezTo>
                      <a:pt x="27602" y="40896"/>
                      <a:pt x="28005" y="42151"/>
                      <a:pt x="28453" y="43406"/>
                    </a:cubicBezTo>
                    <a:cubicBezTo>
                      <a:pt x="28408" y="43435"/>
                      <a:pt x="28363" y="43450"/>
                      <a:pt x="28318" y="43480"/>
                    </a:cubicBezTo>
                    <a:cubicBezTo>
                      <a:pt x="28199" y="43361"/>
                      <a:pt x="28079" y="43256"/>
                      <a:pt x="27960" y="43137"/>
                    </a:cubicBezTo>
                    <a:cubicBezTo>
                      <a:pt x="27796" y="42943"/>
                      <a:pt x="27631" y="42748"/>
                      <a:pt x="27467" y="42569"/>
                    </a:cubicBezTo>
                    <a:cubicBezTo>
                      <a:pt x="26661" y="41733"/>
                      <a:pt x="25914" y="40881"/>
                      <a:pt x="25436" y="39806"/>
                    </a:cubicBezTo>
                    <a:cubicBezTo>
                      <a:pt x="25182" y="39253"/>
                      <a:pt x="24734" y="38790"/>
                      <a:pt x="24286" y="38327"/>
                    </a:cubicBezTo>
                    <a:lnTo>
                      <a:pt x="24286" y="38327"/>
                    </a:lnTo>
                    <a:cubicBezTo>
                      <a:pt x="24435" y="38790"/>
                      <a:pt x="24584" y="39239"/>
                      <a:pt x="24779" y="39821"/>
                    </a:cubicBezTo>
                    <a:cubicBezTo>
                      <a:pt x="24181" y="39448"/>
                      <a:pt x="23763" y="39104"/>
                      <a:pt x="23449" y="38581"/>
                    </a:cubicBezTo>
                    <a:cubicBezTo>
                      <a:pt x="22942" y="37760"/>
                      <a:pt x="22404" y="36968"/>
                      <a:pt x="21836" y="36192"/>
                    </a:cubicBezTo>
                    <a:cubicBezTo>
                      <a:pt x="21448" y="35654"/>
                      <a:pt x="20925" y="35251"/>
                      <a:pt x="20268" y="35012"/>
                    </a:cubicBezTo>
                    <a:lnTo>
                      <a:pt x="20268" y="35012"/>
                    </a:lnTo>
                    <a:cubicBezTo>
                      <a:pt x="20970" y="35893"/>
                      <a:pt x="21657" y="36789"/>
                      <a:pt x="22344" y="37670"/>
                    </a:cubicBezTo>
                    <a:cubicBezTo>
                      <a:pt x="22314" y="37715"/>
                      <a:pt x="22269" y="37745"/>
                      <a:pt x="22240" y="37790"/>
                    </a:cubicBezTo>
                    <a:cubicBezTo>
                      <a:pt x="21717" y="37446"/>
                      <a:pt x="21209" y="37088"/>
                      <a:pt x="20791" y="36625"/>
                    </a:cubicBezTo>
                    <a:cubicBezTo>
                      <a:pt x="19775" y="35490"/>
                      <a:pt x="18745" y="34369"/>
                      <a:pt x="17505" y="33488"/>
                    </a:cubicBezTo>
                    <a:cubicBezTo>
                      <a:pt x="17102" y="33204"/>
                      <a:pt x="16669" y="32951"/>
                      <a:pt x="16191" y="32786"/>
                    </a:cubicBezTo>
                    <a:lnTo>
                      <a:pt x="16191" y="32786"/>
                    </a:lnTo>
                    <a:cubicBezTo>
                      <a:pt x="16997" y="33548"/>
                      <a:pt x="17819" y="34295"/>
                      <a:pt x="18625" y="35056"/>
                    </a:cubicBezTo>
                    <a:cubicBezTo>
                      <a:pt x="17908" y="34758"/>
                      <a:pt x="17251" y="34414"/>
                      <a:pt x="16683" y="33877"/>
                    </a:cubicBezTo>
                    <a:cubicBezTo>
                      <a:pt x="15638" y="32876"/>
                      <a:pt x="14488" y="31995"/>
                      <a:pt x="13069" y="31547"/>
                    </a:cubicBezTo>
                    <a:cubicBezTo>
                      <a:pt x="13012" y="31530"/>
                      <a:pt x="12950" y="31518"/>
                      <a:pt x="12883" y="31518"/>
                    </a:cubicBezTo>
                    <a:cubicBezTo>
                      <a:pt x="12829" y="31518"/>
                      <a:pt x="12771" y="31526"/>
                      <a:pt x="12711" y="31547"/>
                    </a:cubicBezTo>
                    <a:cubicBezTo>
                      <a:pt x="13218" y="31950"/>
                      <a:pt x="13726" y="32353"/>
                      <a:pt x="14234" y="32756"/>
                    </a:cubicBezTo>
                    <a:cubicBezTo>
                      <a:pt x="14204" y="32786"/>
                      <a:pt x="14189" y="32816"/>
                      <a:pt x="14174" y="32846"/>
                    </a:cubicBezTo>
                    <a:cubicBezTo>
                      <a:pt x="13771" y="32712"/>
                      <a:pt x="13368" y="32577"/>
                      <a:pt x="12830" y="32383"/>
                    </a:cubicBezTo>
                    <a:lnTo>
                      <a:pt x="12830" y="32383"/>
                    </a:lnTo>
                    <a:cubicBezTo>
                      <a:pt x="12994" y="32592"/>
                      <a:pt x="13069" y="32697"/>
                      <a:pt x="13218" y="32876"/>
                    </a:cubicBezTo>
                    <a:cubicBezTo>
                      <a:pt x="11934" y="32592"/>
                      <a:pt x="10754" y="32323"/>
                      <a:pt x="9574" y="32054"/>
                    </a:cubicBezTo>
                    <a:lnTo>
                      <a:pt x="9574" y="32054"/>
                    </a:lnTo>
                    <a:cubicBezTo>
                      <a:pt x="9992" y="32458"/>
                      <a:pt x="10470" y="32726"/>
                      <a:pt x="11008" y="32846"/>
                    </a:cubicBezTo>
                    <a:cubicBezTo>
                      <a:pt x="11949" y="33055"/>
                      <a:pt x="12905" y="33204"/>
                      <a:pt x="13846" y="33384"/>
                    </a:cubicBezTo>
                    <a:cubicBezTo>
                      <a:pt x="14129" y="33443"/>
                      <a:pt x="14428" y="33518"/>
                      <a:pt x="14667" y="33653"/>
                    </a:cubicBezTo>
                    <a:cubicBezTo>
                      <a:pt x="15235" y="33996"/>
                      <a:pt x="15757" y="34399"/>
                      <a:pt x="16295" y="34773"/>
                    </a:cubicBezTo>
                    <a:cubicBezTo>
                      <a:pt x="16280" y="34818"/>
                      <a:pt x="16250" y="34862"/>
                      <a:pt x="16235" y="34907"/>
                    </a:cubicBezTo>
                    <a:cubicBezTo>
                      <a:pt x="14428" y="34534"/>
                      <a:pt x="12606" y="34160"/>
                      <a:pt x="10799" y="33787"/>
                    </a:cubicBezTo>
                    <a:cubicBezTo>
                      <a:pt x="10769" y="33832"/>
                      <a:pt x="10754" y="33891"/>
                      <a:pt x="10739" y="33936"/>
                    </a:cubicBezTo>
                    <a:cubicBezTo>
                      <a:pt x="11127" y="34145"/>
                      <a:pt x="11501" y="34369"/>
                      <a:pt x="11904" y="34534"/>
                    </a:cubicBezTo>
                    <a:cubicBezTo>
                      <a:pt x="13442" y="35146"/>
                      <a:pt x="15041" y="35415"/>
                      <a:pt x="16683" y="35490"/>
                    </a:cubicBezTo>
                    <a:cubicBezTo>
                      <a:pt x="17535" y="35534"/>
                      <a:pt x="17834" y="35669"/>
                      <a:pt x="18595" y="36460"/>
                    </a:cubicBezTo>
                    <a:cubicBezTo>
                      <a:pt x="16728" y="36326"/>
                      <a:pt x="14966" y="36266"/>
                      <a:pt x="13203" y="35923"/>
                    </a:cubicBezTo>
                    <a:lnTo>
                      <a:pt x="13203" y="35923"/>
                    </a:lnTo>
                    <a:cubicBezTo>
                      <a:pt x="13801" y="36356"/>
                      <a:pt x="14503" y="36550"/>
                      <a:pt x="15205" y="36714"/>
                    </a:cubicBezTo>
                    <a:cubicBezTo>
                      <a:pt x="16118" y="36934"/>
                      <a:pt x="17046" y="37008"/>
                      <a:pt x="17980" y="37008"/>
                    </a:cubicBezTo>
                    <a:cubicBezTo>
                      <a:pt x="18314" y="37008"/>
                      <a:pt x="18649" y="36999"/>
                      <a:pt x="18984" y="36983"/>
                    </a:cubicBezTo>
                    <a:cubicBezTo>
                      <a:pt x="19013" y="36982"/>
                      <a:pt x="19041" y="36981"/>
                      <a:pt x="19070" y="36981"/>
                    </a:cubicBezTo>
                    <a:cubicBezTo>
                      <a:pt x="19390" y="36981"/>
                      <a:pt x="19664" y="37061"/>
                      <a:pt x="19925" y="37267"/>
                    </a:cubicBezTo>
                    <a:cubicBezTo>
                      <a:pt x="20402" y="37640"/>
                      <a:pt x="20880" y="37984"/>
                      <a:pt x="21343" y="38402"/>
                    </a:cubicBezTo>
                    <a:cubicBezTo>
                      <a:pt x="19915" y="38312"/>
                      <a:pt x="18542" y="37823"/>
                      <a:pt x="17120" y="37823"/>
                    </a:cubicBezTo>
                    <a:cubicBezTo>
                      <a:pt x="16891" y="37823"/>
                      <a:pt x="16661" y="37835"/>
                      <a:pt x="16430" y="37864"/>
                    </a:cubicBezTo>
                    <a:cubicBezTo>
                      <a:pt x="17989" y="38609"/>
                      <a:pt x="19601" y="39050"/>
                      <a:pt x="21304" y="39050"/>
                    </a:cubicBezTo>
                    <a:cubicBezTo>
                      <a:pt x="21411" y="39050"/>
                      <a:pt x="21519" y="39048"/>
                      <a:pt x="21627" y="39044"/>
                    </a:cubicBezTo>
                    <a:cubicBezTo>
                      <a:pt x="21653" y="39044"/>
                      <a:pt x="21678" y="39043"/>
                      <a:pt x="21702" y="39043"/>
                    </a:cubicBezTo>
                    <a:cubicBezTo>
                      <a:pt x="22126" y="39043"/>
                      <a:pt x="22436" y="39166"/>
                      <a:pt x="22732" y="39463"/>
                    </a:cubicBezTo>
                    <a:cubicBezTo>
                      <a:pt x="23016" y="39731"/>
                      <a:pt x="23330" y="40000"/>
                      <a:pt x="23748" y="40374"/>
                    </a:cubicBezTo>
                    <a:lnTo>
                      <a:pt x="17744" y="40374"/>
                    </a:lnTo>
                    <a:cubicBezTo>
                      <a:pt x="17878" y="40463"/>
                      <a:pt x="17983" y="40538"/>
                      <a:pt x="18102" y="40583"/>
                    </a:cubicBezTo>
                    <a:cubicBezTo>
                      <a:pt x="18858" y="40919"/>
                      <a:pt x="19653" y="41123"/>
                      <a:pt x="20487" y="41123"/>
                    </a:cubicBezTo>
                    <a:cubicBezTo>
                      <a:pt x="20543" y="41123"/>
                      <a:pt x="20600" y="41122"/>
                      <a:pt x="20656" y="41120"/>
                    </a:cubicBezTo>
                    <a:cubicBezTo>
                      <a:pt x="21747" y="41091"/>
                      <a:pt x="22852" y="41016"/>
                      <a:pt x="23957" y="40971"/>
                    </a:cubicBezTo>
                    <a:cubicBezTo>
                      <a:pt x="24002" y="40967"/>
                      <a:pt x="24052" y="40964"/>
                      <a:pt x="24102" y="40964"/>
                    </a:cubicBezTo>
                    <a:cubicBezTo>
                      <a:pt x="24235" y="40964"/>
                      <a:pt x="24374" y="40985"/>
                      <a:pt x="24450" y="41061"/>
                    </a:cubicBezTo>
                    <a:cubicBezTo>
                      <a:pt x="24868" y="41449"/>
                      <a:pt x="25257" y="41882"/>
                      <a:pt x="25720" y="42360"/>
                    </a:cubicBezTo>
                    <a:cubicBezTo>
                      <a:pt x="23658" y="42495"/>
                      <a:pt x="21657" y="42629"/>
                      <a:pt x="19671" y="42763"/>
                    </a:cubicBezTo>
                    <a:cubicBezTo>
                      <a:pt x="20447" y="43182"/>
                      <a:pt x="21284" y="43271"/>
                      <a:pt x="22120" y="43316"/>
                    </a:cubicBezTo>
                    <a:cubicBezTo>
                      <a:pt x="22394" y="43332"/>
                      <a:pt x="22667" y="43341"/>
                      <a:pt x="22940" y="43341"/>
                    </a:cubicBezTo>
                    <a:cubicBezTo>
                      <a:pt x="23905" y="43341"/>
                      <a:pt x="24866" y="43235"/>
                      <a:pt x="25809" y="43002"/>
                    </a:cubicBezTo>
                    <a:cubicBezTo>
                      <a:pt x="25916" y="42973"/>
                      <a:pt x="26011" y="42957"/>
                      <a:pt x="26098" y="42957"/>
                    </a:cubicBezTo>
                    <a:cubicBezTo>
                      <a:pt x="26318" y="42957"/>
                      <a:pt x="26485" y="43053"/>
                      <a:pt x="26646" y="43256"/>
                    </a:cubicBezTo>
                    <a:cubicBezTo>
                      <a:pt x="27258" y="44003"/>
                      <a:pt x="27870" y="44735"/>
                      <a:pt x="28513" y="45497"/>
                    </a:cubicBezTo>
                    <a:cubicBezTo>
                      <a:pt x="28145" y="45606"/>
                      <a:pt x="27432" y="45656"/>
                      <a:pt x="26602" y="45656"/>
                    </a:cubicBezTo>
                    <a:cubicBezTo>
                      <a:pt x="25169" y="45656"/>
                      <a:pt x="23389" y="45509"/>
                      <a:pt x="22434" y="45273"/>
                    </a:cubicBezTo>
                    <a:cubicBezTo>
                      <a:pt x="22434" y="45183"/>
                      <a:pt x="22464" y="45078"/>
                      <a:pt x="22464" y="44974"/>
                    </a:cubicBezTo>
                    <a:cubicBezTo>
                      <a:pt x="22493" y="44511"/>
                      <a:pt x="22374" y="44287"/>
                      <a:pt x="21911" y="44167"/>
                    </a:cubicBezTo>
                    <a:cubicBezTo>
                      <a:pt x="21388" y="44048"/>
                      <a:pt x="20836" y="43958"/>
                      <a:pt x="20283" y="43899"/>
                    </a:cubicBezTo>
                    <a:cubicBezTo>
                      <a:pt x="18610" y="43719"/>
                      <a:pt x="16967" y="43406"/>
                      <a:pt x="15354" y="42898"/>
                    </a:cubicBezTo>
                    <a:cubicBezTo>
                      <a:pt x="15055" y="42808"/>
                      <a:pt x="14787" y="42659"/>
                      <a:pt x="14383" y="42495"/>
                    </a:cubicBezTo>
                    <a:cubicBezTo>
                      <a:pt x="14622" y="42285"/>
                      <a:pt x="14742" y="42181"/>
                      <a:pt x="14876" y="42061"/>
                    </a:cubicBezTo>
                    <a:cubicBezTo>
                      <a:pt x="15130" y="41793"/>
                      <a:pt x="15100" y="41509"/>
                      <a:pt x="14757" y="41344"/>
                    </a:cubicBezTo>
                    <a:cubicBezTo>
                      <a:pt x="14518" y="41225"/>
                      <a:pt x="14234" y="41165"/>
                      <a:pt x="13980" y="41076"/>
                    </a:cubicBezTo>
                    <a:cubicBezTo>
                      <a:pt x="13592" y="40926"/>
                      <a:pt x="13203" y="40777"/>
                      <a:pt x="12830" y="40628"/>
                    </a:cubicBezTo>
                    <a:cubicBezTo>
                      <a:pt x="12516" y="40508"/>
                      <a:pt x="12322" y="40314"/>
                      <a:pt x="12337" y="39955"/>
                    </a:cubicBezTo>
                    <a:cubicBezTo>
                      <a:pt x="12382" y="39268"/>
                      <a:pt x="11979" y="38895"/>
                      <a:pt x="11411" y="38581"/>
                    </a:cubicBezTo>
                    <a:cubicBezTo>
                      <a:pt x="10649" y="38163"/>
                      <a:pt x="9918" y="37670"/>
                      <a:pt x="9201" y="37162"/>
                    </a:cubicBezTo>
                    <a:cubicBezTo>
                      <a:pt x="8678" y="36804"/>
                      <a:pt x="8693" y="36744"/>
                      <a:pt x="8902" y="36132"/>
                    </a:cubicBezTo>
                    <a:cubicBezTo>
                      <a:pt x="9126" y="35505"/>
                      <a:pt x="9051" y="35370"/>
                      <a:pt x="8469" y="35027"/>
                    </a:cubicBezTo>
                    <a:cubicBezTo>
                      <a:pt x="7797" y="34638"/>
                      <a:pt x="7139" y="34220"/>
                      <a:pt x="6497" y="33787"/>
                    </a:cubicBezTo>
                    <a:cubicBezTo>
                      <a:pt x="6124" y="33533"/>
                      <a:pt x="5960" y="33175"/>
                      <a:pt x="6109" y="32712"/>
                    </a:cubicBezTo>
                    <a:cubicBezTo>
                      <a:pt x="6258" y="32249"/>
                      <a:pt x="6049" y="31920"/>
                      <a:pt x="5661" y="31651"/>
                    </a:cubicBezTo>
                    <a:cubicBezTo>
                      <a:pt x="5302" y="31412"/>
                      <a:pt x="4989" y="31113"/>
                      <a:pt x="4645" y="30845"/>
                    </a:cubicBezTo>
                    <a:cubicBezTo>
                      <a:pt x="4436" y="30665"/>
                      <a:pt x="4212" y="30486"/>
                      <a:pt x="3973" y="30367"/>
                    </a:cubicBezTo>
                    <a:cubicBezTo>
                      <a:pt x="3047" y="29963"/>
                      <a:pt x="2420" y="29187"/>
                      <a:pt x="1628" y="28530"/>
                    </a:cubicBezTo>
                    <a:cubicBezTo>
                      <a:pt x="1738" y="28530"/>
                      <a:pt x="1847" y="28536"/>
                      <a:pt x="1957" y="28536"/>
                    </a:cubicBezTo>
                    <a:cubicBezTo>
                      <a:pt x="2012" y="28536"/>
                      <a:pt x="2066" y="28534"/>
                      <a:pt x="2121" y="28530"/>
                    </a:cubicBezTo>
                    <a:cubicBezTo>
                      <a:pt x="2524" y="28500"/>
                      <a:pt x="2943" y="28440"/>
                      <a:pt x="3346" y="28410"/>
                    </a:cubicBezTo>
                    <a:cubicBezTo>
                      <a:pt x="3521" y="28389"/>
                      <a:pt x="3717" y="28355"/>
                      <a:pt x="3901" y="28355"/>
                    </a:cubicBezTo>
                    <a:close/>
                    <a:moveTo>
                      <a:pt x="60596" y="28295"/>
                    </a:moveTo>
                    <a:cubicBezTo>
                      <a:pt x="60669" y="28295"/>
                      <a:pt x="60737" y="28306"/>
                      <a:pt x="60789" y="28335"/>
                    </a:cubicBezTo>
                    <a:cubicBezTo>
                      <a:pt x="61127" y="28500"/>
                      <a:pt x="61465" y="28558"/>
                      <a:pt x="61809" y="28558"/>
                    </a:cubicBezTo>
                    <a:cubicBezTo>
                      <a:pt x="62028" y="28558"/>
                      <a:pt x="62250" y="28534"/>
                      <a:pt x="62477" y="28500"/>
                    </a:cubicBezTo>
                    <a:cubicBezTo>
                      <a:pt x="62485" y="28498"/>
                      <a:pt x="62493" y="28497"/>
                      <a:pt x="62501" y="28497"/>
                    </a:cubicBezTo>
                    <a:cubicBezTo>
                      <a:pt x="62555" y="28497"/>
                      <a:pt x="62622" y="28536"/>
                      <a:pt x="62790" y="28574"/>
                    </a:cubicBezTo>
                    <a:cubicBezTo>
                      <a:pt x="61984" y="29157"/>
                      <a:pt x="61356" y="29814"/>
                      <a:pt x="60550" y="30262"/>
                    </a:cubicBezTo>
                    <a:cubicBezTo>
                      <a:pt x="60176" y="30471"/>
                      <a:pt x="59848" y="30755"/>
                      <a:pt x="59504" y="31009"/>
                    </a:cubicBezTo>
                    <a:cubicBezTo>
                      <a:pt x="59221" y="31218"/>
                      <a:pt x="58967" y="31457"/>
                      <a:pt x="58683" y="31636"/>
                    </a:cubicBezTo>
                    <a:cubicBezTo>
                      <a:pt x="58280" y="31890"/>
                      <a:pt x="58085" y="32219"/>
                      <a:pt x="58205" y="32682"/>
                    </a:cubicBezTo>
                    <a:cubicBezTo>
                      <a:pt x="58339" y="33234"/>
                      <a:pt x="58115" y="33623"/>
                      <a:pt x="57682" y="33906"/>
                    </a:cubicBezTo>
                    <a:cubicBezTo>
                      <a:pt x="57100" y="34295"/>
                      <a:pt x="56517" y="34668"/>
                      <a:pt x="55920" y="34997"/>
                    </a:cubicBezTo>
                    <a:cubicBezTo>
                      <a:pt x="55248" y="35355"/>
                      <a:pt x="55173" y="35475"/>
                      <a:pt x="55427" y="36177"/>
                    </a:cubicBezTo>
                    <a:cubicBezTo>
                      <a:pt x="55621" y="36744"/>
                      <a:pt x="55636" y="36789"/>
                      <a:pt x="55128" y="37148"/>
                    </a:cubicBezTo>
                    <a:cubicBezTo>
                      <a:pt x="54441" y="37640"/>
                      <a:pt x="53724" y="38118"/>
                      <a:pt x="52992" y="38537"/>
                    </a:cubicBezTo>
                    <a:cubicBezTo>
                      <a:pt x="52380" y="38865"/>
                      <a:pt x="51902" y="39209"/>
                      <a:pt x="51977" y="40000"/>
                    </a:cubicBezTo>
                    <a:cubicBezTo>
                      <a:pt x="52007" y="40329"/>
                      <a:pt x="51783" y="40493"/>
                      <a:pt x="51514" y="40613"/>
                    </a:cubicBezTo>
                    <a:cubicBezTo>
                      <a:pt x="51066" y="40792"/>
                      <a:pt x="50618" y="40956"/>
                      <a:pt x="50170" y="41120"/>
                    </a:cubicBezTo>
                    <a:cubicBezTo>
                      <a:pt x="49990" y="41195"/>
                      <a:pt x="49811" y="41225"/>
                      <a:pt x="49647" y="41300"/>
                    </a:cubicBezTo>
                    <a:cubicBezTo>
                      <a:pt x="49169" y="41509"/>
                      <a:pt x="49124" y="41778"/>
                      <a:pt x="49512" y="42106"/>
                    </a:cubicBezTo>
                    <a:cubicBezTo>
                      <a:pt x="49617" y="42196"/>
                      <a:pt x="49706" y="42285"/>
                      <a:pt x="49796" y="42375"/>
                    </a:cubicBezTo>
                    <a:cubicBezTo>
                      <a:pt x="49632" y="42763"/>
                      <a:pt x="49288" y="42793"/>
                      <a:pt x="49005" y="42898"/>
                    </a:cubicBezTo>
                    <a:cubicBezTo>
                      <a:pt x="47391" y="43391"/>
                      <a:pt x="45749" y="43719"/>
                      <a:pt x="44076" y="43884"/>
                    </a:cubicBezTo>
                    <a:cubicBezTo>
                      <a:pt x="43613" y="43928"/>
                      <a:pt x="43165" y="43988"/>
                      <a:pt x="42717" y="44078"/>
                    </a:cubicBezTo>
                    <a:cubicBezTo>
                      <a:pt x="41910" y="44242"/>
                      <a:pt x="41761" y="44466"/>
                      <a:pt x="41880" y="45332"/>
                    </a:cubicBezTo>
                    <a:cubicBezTo>
                      <a:pt x="40418" y="45486"/>
                      <a:pt x="38956" y="45664"/>
                      <a:pt x="37411" y="45664"/>
                    </a:cubicBezTo>
                    <a:cubicBezTo>
                      <a:pt x="36856" y="45664"/>
                      <a:pt x="36291" y="45641"/>
                      <a:pt x="35712" y="45586"/>
                    </a:cubicBezTo>
                    <a:cubicBezTo>
                      <a:pt x="36488" y="44675"/>
                      <a:pt x="37145" y="43884"/>
                      <a:pt x="37818" y="43092"/>
                    </a:cubicBezTo>
                    <a:cubicBezTo>
                      <a:pt x="37916" y="42978"/>
                      <a:pt x="38022" y="42944"/>
                      <a:pt x="38138" y="42944"/>
                    </a:cubicBezTo>
                    <a:cubicBezTo>
                      <a:pt x="38234" y="42944"/>
                      <a:pt x="38337" y="42967"/>
                      <a:pt x="38445" y="42987"/>
                    </a:cubicBezTo>
                    <a:cubicBezTo>
                      <a:pt x="39432" y="43218"/>
                      <a:pt x="40431" y="43340"/>
                      <a:pt x="41434" y="43340"/>
                    </a:cubicBezTo>
                    <a:cubicBezTo>
                      <a:pt x="42054" y="43340"/>
                      <a:pt x="42677" y="43294"/>
                      <a:pt x="43299" y="43197"/>
                    </a:cubicBezTo>
                    <a:cubicBezTo>
                      <a:pt x="43747" y="43137"/>
                      <a:pt x="44180" y="43017"/>
                      <a:pt x="44628" y="42913"/>
                    </a:cubicBezTo>
                    <a:cubicBezTo>
                      <a:pt x="44628" y="42868"/>
                      <a:pt x="44628" y="42808"/>
                      <a:pt x="44613" y="42763"/>
                    </a:cubicBezTo>
                    <a:cubicBezTo>
                      <a:pt x="42642" y="42629"/>
                      <a:pt x="40655" y="42509"/>
                      <a:pt x="38579" y="42375"/>
                    </a:cubicBezTo>
                    <a:cubicBezTo>
                      <a:pt x="38998" y="41778"/>
                      <a:pt x="39490" y="41389"/>
                      <a:pt x="39968" y="40971"/>
                    </a:cubicBezTo>
                    <a:cubicBezTo>
                      <a:pt x="39998" y="40946"/>
                      <a:pt x="40041" y="40938"/>
                      <a:pt x="40091" y="40938"/>
                    </a:cubicBezTo>
                    <a:cubicBezTo>
                      <a:pt x="40191" y="40938"/>
                      <a:pt x="40317" y="40971"/>
                      <a:pt x="40416" y="40971"/>
                    </a:cubicBezTo>
                    <a:cubicBezTo>
                      <a:pt x="41552" y="41016"/>
                      <a:pt x="42672" y="41106"/>
                      <a:pt x="43792" y="41120"/>
                    </a:cubicBezTo>
                    <a:cubicBezTo>
                      <a:pt x="44763" y="41120"/>
                      <a:pt x="45689" y="40867"/>
                      <a:pt x="46689" y="40359"/>
                    </a:cubicBezTo>
                    <a:lnTo>
                      <a:pt x="40760" y="40359"/>
                    </a:lnTo>
                    <a:cubicBezTo>
                      <a:pt x="40745" y="40329"/>
                      <a:pt x="40715" y="40284"/>
                      <a:pt x="40700" y="40254"/>
                    </a:cubicBezTo>
                    <a:cubicBezTo>
                      <a:pt x="41133" y="39866"/>
                      <a:pt x="41566" y="39463"/>
                      <a:pt x="42029" y="39119"/>
                    </a:cubicBezTo>
                    <a:cubicBezTo>
                      <a:pt x="42094" y="39063"/>
                      <a:pt x="42193" y="39050"/>
                      <a:pt x="42298" y="39050"/>
                    </a:cubicBezTo>
                    <a:cubicBezTo>
                      <a:pt x="42389" y="39050"/>
                      <a:pt x="42484" y="39059"/>
                      <a:pt x="42567" y="39059"/>
                    </a:cubicBezTo>
                    <a:cubicBezTo>
                      <a:pt x="42658" y="39062"/>
                      <a:pt x="42749" y="39063"/>
                      <a:pt x="42840" y="39063"/>
                    </a:cubicBezTo>
                    <a:cubicBezTo>
                      <a:pt x="44546" y="39063"/>
                      <a:pt x="46160" y="38665"/>
                      <a:pt x="47720" y="37999"/>
                    </a:cubicBezTo>
                    <a:cubicBezTo>
                      <a:pt x="47780" y="37969"/>
                      <a:pt x="47825" y="37924"/>
                      <a:pt x="47959" y="37820"/>
                    </a:cubicBezTo>
                    <a:cubicBezTo>
                      <a:pt x="47760" y="37801"/>
                      <a:pt x="47564" y="37793"/>
                      <a:pt x="47371" y="37793"/>
                    </a:cubicBezTo>
                    <a:cubicBezTo>
                      <a:pt x="45832" y="37793"/>
                      <a:pt x="44431" y="38316"/>
                      <a:pt x="42866" y="38462"/>
                    </a:cubicBezTo>
                    <a:cubicBezTo>
                      <a:pt x="43523" y="37864"/>
                      <a:pt x="44150" y="37416"/>
                      <a:pt x="44808" y="37028"/>
                    </a:cubicBezTo>
                    <a:cubicBezTo>
                      <a:pt x="44869" y="36985"/>
                      <a:pt x="44948" y="36972"/>
                      <a:pt x="45035" y="36972"/>
                    </a:cubicBezTo>
                    <a:cubicBezTo>
                      <a:pt x="45158" y="36972"/>
                      <a:pt x="45297" y="36998"/>
                      <a:pt x="45420" y="36998"/>
                    </a:cubicBezTo>
                    <a:cubicBezTo>
                      <a:pt x="45615" y="37002"/>
                      <a:pt x="45811" y="37004"/>
                      <a:pt x="46006" y="37004"/>
                    </a:cubicBezTo>
                    <a:cubicBezTo>
                      <a:pt x="47539" y="37004"/>
                      <a:pt x="49054" y="36877"/>
                      <a:pt x="50498" y="36281"/>
                    </a:cubicBezTo>
                    <a:cubicBezTo>
                      <a:pt x="50767" y="36177"/>
                      <a:pt x="51021" y="36057"/>
                      <a:pt x="51320" y="35923"/>
                    </a:cubicBezTo>
                    <a:lnTo>
                      <a:pt x="51320" y="35923"/>
                    </a:lnTo>
                    <a:cubicBezTo>
                      <a:pt x="49453" y="36132"/>
                      <a:pt x="47630" y="36311"/>
                      <a:pt x="45808" y="36505"/>
                    </a:cubicBezTo>
                    <a:cubicBezTo>
                      <a:pt x="45793" y="36460"/>
                      <a:pt x="45778" y="36401"/>
                      <a:pt x="45763" y="36356"/>
                    </a:cubicBezTo>
                    <a:cubicBezTo>
                      <a:pt x="46271" y="35938"/>
                      <a:pt x="46734" y="35505"/>
                      <a:pt x="47511" y="35490"/>
                    </a:cubicBezTo>
                    <a:cubicBezTo>
                      <a:pt x="49169" y="35460"/>
                      <a:pt x="50797" y="35176"/>
                      <a:pt x="52350" y="34549"/>
                    </a:cubicBezTo>
                    <a:cubicBezTo>
                      <a:pt x="52768" y="34384"/>
                      <a:pt x="53157" y="34145"/>
                      <a:pt x="53575" y="33951"/>
                    </a:cubicBezTo>
                    <a:cubicBezTo>
                      <a:pt x="53545" y="33891"/>
                      <a:pt x="53530" y="33847"/>
                      <a:pt x="53515" y="33787"/>
                    </a:cubicBezTo>
                    <a:cubicBezTo>
                      <a:pt x="51708" y="34160"/>
                      <a:pt x="49901" y="34534"/>
                      <a:pt x="48093" y="34892"/>
                    </a:cubicBezTo>
                    <a:cubicBezTo>
                      <a:pt x="48078" y="34862"/>
                      <a:pt x="48064" y="34847"/>
                      <a:pt x="48034" y="34818"/>
                    </a:cubicBezTo>
                    <a:cubicBezTo>
                      <a:pt x="48138" y="34728"/>
                      <a:pt x="48228" y="34623"/>
                      <a:pt x="48332" y="34549"/>
                    </a:cubicBezTo>
                    <a:cubicBezTo>
                      <a:pt x="48541" y="34399"/>
                      <a:pt x="48751" y="34265"/>
                      <a:pt x="48960" y="34116"/>
                    </a:cubicBezTo>
                    <a:cubicBezTo>
                      <a:pt x="49557" y="33667"/>
                      <a:pt x="50155" y="33339"/>
                      <a:pt x="50961" y="33309"/>
                    </a:cubicBezTo>
                    <a:cubicBezTo>
                      <a:pt x="51992" y="33279"/>
                      <a:pt x="53007" y="33025"/>
                      <a:pt x="53948" y="32592"/>
                    </a:cubicBezTo>
                    <a:cubicBezTo>
                      <a:pt x="54157" y="32502"/>
                      <a:pt x="54352" y="32383"/>
                      <a:pt x="54531" y="32219"/>
                    </a:cubicBezTo>
                    <a:lnTo>
                      <a:pt x="54531" y="32219"/>
                    </a:lnTo>
                    <a:cubicBezTo>
                      <a:pt x="53381" y="32234"/>
                      <a:pt x="52305" y="32667"/>
                      <a:pt x="51066" y="32876"/>
                    </a:cubicBezTo>
                    <a:cubicBezTo>
                      <a:pt x="51275" y="32667"/>
                      <a:pt x="51409" y="32547"/>
                      <a:pt x="51648" y="32338"/>
                    </a:cubicBezTo>
                    <a:lnTo>
                      <a:pt x="51648" y="32338"/>
                    </a:lnTo>
                    <a:cubicBezTo>
                      <a:pt x="51066" y="32532"/>
                      <a:pt x="50618" y="32682"/>
                      <a:pt x="50170" y="32846"/>
                    </a:cubicBezTo>
                    <a:cubicBezTo>
                      <a:pt x="50155" y="32801"/>
                      <a:pt x="50125" y="32771"/>
                      <a:pt x="50095" y="32741"/>
                    </a:cubicBezTo>
                    <a:cubicBezTo>
                      <a:pt x="50633" y="32308"/>
                      <a:pt x="51170" y="31890"/>
                      <a:pt x="51827" y="31397"/>
                    </a:cubicBezTo>
                    <a:lnTo>
                      <a:pt x="51827" y="31397"/>
                    </a:lnTo>
                    <a:cubicBezTo>
                      <a:pt x="50961" y="31606"/>
                      <a:pt x="50244" y="31875"/>
                      <a:pt x="49617" y="32308"/>
                    </a:cubicBezTo>
                    <a:cubicBezTo>
                      <a:pt x="48900" y="32816"/>
                      <a:pt x="48213" y="33369"/>
                      <a:pt x="47556" y="33936"/>
                    </a:cubicBezTo>
                    <a:cubicBezTo>
                      <a:pt x="47048" y="34384"/>
                      <a:pt x="46465" y="34728"/>
                      <a:pt x="45883" y="35056"/>
                    </a:cubicBezTo>
                    <a:cubicBezTo>
                      <a:pt x="45853" y="35027"/>
                      <a:pt x="45823" y="34982"/>
                      <a:pt x="45793" y="34952"/>
                    </a:cubicBezTo>
                    <a:cubicBezTo>
                      <a:pt x="46555" y="34235"/>
                      <a:pt x="47332" y="33518"/>
                      <a:pt x="48108" y="32801"/>
                    </a:cubicBezTo>
                    <a:lnTo>
                      <a:pt x="48108" y="32801"/>
                    </a:lnTo>
                    <a:cubicBezTo>
                      <a:pt x="47287" y="33115"/>
                      <a:pt x="46555" y="33578"/>
                      <a:pt x="45928" y="34175"/>
                    </a:cubicBezTo>
                    <a:cubicBezTo>
                      <a:pt x="45136" y="34937"/>
                      <a:pt x="44389" y="35744"/>
                      <a:pt x="43598" y="36520"/>
                    </a:cubicBezTo>
                    <a:cubicBezTo>
                      <a:pt x="43120" y="36983"/>
                      <a:pt x="42612" y="37401"/>
                      <a:pt x="42044" y="37790"/>
                    </a:cubicBezTo>
                    <a:cubicBezTo>
                      <a:pt x="42268" y="37177"/>
                      <a:pt x="42687" y="36714"/>
                      <a:pt x="43075" y="36236"/>
                    </a:cubicBezTo>
                    <a:cubicBezTo>
                      <a:pt x="43463" y="35758"/>
                      <a:pt x="43837" y="35281"/>
                      <a:pt x="44195" y="34788"/>
                    </a:cubicBezTo>
                    <a:lnTo>
                      <a:pt x="44195" y="34788"/>
                    </a:lnTo>
                    <a:cubicBezTo>
                      <a:pt x="43538" y="35161"/>
                      <a:pt x="42926" y="35594"/>
                      <a:pt x="42463" y="36192"/>
                    </a:cubicBezTo>
                    <a:cubicBezTo>
                      <a:pt x="41955" y="36894"/>
                      <a:pt x="41417" y="37596"/>
                      <a:pt x="40999" y="38357"/>
                    </a:cubicBezTo>
                    <a:cubicBezTo>
                      <a:pt x="40670" y="38940"/>
                      <a:pt x="40222" y="39373"/>
                      <a:pt x="39625" y="39791"/>
                    </a:cubicBezTo>
                    <a:cubicBezTo>
                      <a:pt x="39640" y="39179"/>
                      <a:pt x="39968" y="38731"/>
                      <a:pt x="40118" y="38088"/>
                    </a:cubicBezTo>
                    <a:lnTo>
                      <a:pt x="40118" y="38088"/>
                    </a:lnTo>
                    <a:cubicBezTo>
                      <a:pt x="39431" y="38940"/>
                      <a:pt x="38878" y="39702"/>
                      <a:pt x="38445" y="40568"/>
                    </a:cubicBezTo>
                    <a:cubicBezTo>
                      <a:pt x="38251" y="40941"/>
                      <a:pt x="37982" y="41300"/>
                      <a:pt x="37698" y="41628"/>
                    </a:cubicBezTo>
                    <a:cubicBezTo>
                      <a:pt x="37160" y="42256"/>
                      <a:pt x="36593" y="42853"/>
                      <a:pt x="36040" y="43465"/>
                    </a:cubicBezTo>
                    <a:cubicBezTo>
                      <a:pt x="35951" y="42061"/>
                      <a:pt x="38027" y="37372"/>
                      <a:pt x="39236" y="36251"/>
                    </a:cubicBezTo>
                    <a:cubicBezTo>
                      <a:pt x="39251" y="36281"/>
                      <a:pt x="39296" y="36311"/>
                      <a:pt x="39311" y="36341"/>
                    </a:cubicBezTo>
                    <a:cubicBezTo>
                      <a:pt x="39356" y="36610"/>
                      <a:pt x="39356" y="36923"/>
                      <a:pt x="39714" y="36983"/>
                    </a:cubicBezTo>
                    <a:cubicBezTo>
                      <a:pt x="39753" y="36992"/>
                      <a:pt x="39789" y="36996"/>
                      <a:pt x="39823" y="36996"/>
                    </a:cubicBezTo>
                    <a:cubicBezTo>
                      <a:pt x="40081" y="36996"/>
                      <a:pt x="40225" y="36763"/>
                      <a:pt x="40357" y="36565"/>
                    </a:cubicBezTo>
                    <a:cubicBezTo>
                      <a:pt x="40700" y="36102"/>
                      <a:pt x="40999" y="35609"/>
                      <a:pt x="41357" y="35161"/>
                    </a:cubicBezTo>
                    <a:cubicBezTo>
                      <a:pt x="41686" y="34758"/>
                      <a:pt x="42089" y="34414"/>
                      <a:pt x="42507" y="33981"/>
                    </a:cubicBezTo>
                    <a:cubicBezTo>
                      <a:pt x="42597" y="34175"/>
                      <a:pt x="42627" y="34280"/>
                      <a:pt x="42687" y="34369"/>
                    </a:cubicBezTo>
                    <a:cubicBezTo>
                      <a:pt x="42787" y="34528"/>
                      <a:pt x="42905" y="34598"/>
                      <a:pt x="43029" y="34598"/>
                    </a:cubicBezTo>
                    <a:cubicBezTo>
                      <a:pt x="43128" y="34598"/>
                      <a:pt x="43230" y="34553"/>
                      <a:pt x="43329" y="34474"/>
                    </a:cubicBezTo>
                    <a:cubicBezTo>
                      <a:pt x="43508" y="34325"/>
                      <a:pt x="43657" y="34145"/>
                      <a:pt x="43807" y="33981"/>
                    </a:cubicBezTo>
                    <a:cubicBezTo>
                      <a:pt x="44389" y="33324"/>
                      <a:pt x="44957" y="32652"/>
                      <a:pt x="45554" y="32025"/>
                    </a:cubicBezTo>
                    <a:cubicBezTo>
                      <a:pt x="45898" y="31651"/>
                      <a:pt x="46301" y="31337"/>
                      <a:pt x="46794" y="31203"/>
                    </a:cubicBezTo>
                    <a:cubicBezTo>
                      <a:pt x="46994" y="31712"/>
                      <a:pt x="47199" y="31960"/>
                      <a:pt x="47466" y="31960"/>
                    </a:cubicBezTo>
                    <a:cubicBezTo>
                      <a:pt x="47677" y="31960"/>
                      <a:pt x="47926" y="31805"/>
                      <a:pt x="48243" y="31502"/>
                    </a:cubicBezTo>
                    <a:cubicBezTo>
                      <a:pt x="48751" y="31009"/>
                      <a:pt x="49258" y="30516"/>
                      <a:pt x="49781" y="30038"/>
                    </a:cubicBezTo>
                    <a:cubicBezTo>
                      <a:pt x="50170" y="29709"/>
                      <a:pt x="50618" y="29470"/>
                      <a:pt x="51170" y="29396"/>
                    </a:cubicBezTo>
                    <a:cubicBezTo>
                      <a:pt x="51260" y="29500"/>
                      <a:pt x="51334" y="29605"/>
                      <a:pt x="51439" y="29695"/>
                    </a:cubicBezTo>
                    <a:cubicBezTo>
                      <a:pt x="51623" y="29879"/>
                      <a:pt x="51790" y="29978"/>
                      <a:pt x="51979" y="29978"/>
                    </a:cubicBezTo>
                    <a:cubicBezTo>
                      <a:pt x="52096" y="29978"/>
                      <a:pt x="52222" y="29939"/>
                      <a:pt x="52365" y="29859"/>
                    </a:cubicBezTo>
                    <a:cubicBezTo>
                      <a:pt x="52664" y="29695"/>
                      <a:pt x="52933" y="29485"/>
                      <a:pt x="53216" y="29291"/>
                    </a:cubicBezTo>
                    <a:cubicBezTo>
                      <a:pt x="53881" y="28810"/>
                      <a:pt x="54586" y="28557"/>
                      <a:pt x="55408" y="28557"/>
                    </a:cubicBezTo>
                    <a:cubicBezTo>
                      <a:pt x="55454" y="28557"/>
                      <a:pt x="55500" y="28558"/>
                      <a:pt x="55546" y="28559"/>
                    </a:cubicBezTo>
                    <a:cubicBezTo>
                      <a:pt x="55601" y="28561"/>
                      <a:pt x="55656" y="28561"/>
                      <a:pt x="55710" y="28561"/>
                    </a:cubicBezTo>
                    <a:cubicBezTo>
                      <a:pt x="56268" y="28561"/>
                      <a:pt x="56826" y="28497"/>
                      <a:pt x="57383" y="28470"/>
                    </a:cubicBezTo>
                    <a:cubicBezTo>
                      <a:pt x="57433" y="28464"/>
                      <a:pt x="57482" y="28460"/>
                      <a:pt x="57531" y="28460"/>
                    </a:cubicBezTo>
                    <a:cubicBezTo>
                      <a:pt x="57599" y="28460"/>
                      <a:pt x="57666" y="28467"/>
                      <a:pt x="57727" y="28485"/>
                    </a:cubicBezTo>
                    <a:cubicBezTo>
                      <a:pt x="58075" y="28546"/>
                      <a:pt x="58423" y="28579"/>
                      <a:pt x="58769" y="28579"/>
                    </a:cubicBezTo>
                    <a:cubicBezTo>
                      <a:pt x="59270" y="28579"/>
                      <a:pt x="59766" y="28509"/>
                      <a:pt x="60251" y="28350"/>
                    </a:cubicBezTo>
                    <a:cubicBezTo>
                      <a:pt x="60352" y="28323"/>
                      <a:pt x="60480" y="28295"/>
                      <a:pt x="60596" y="28295"/>
                    </a:cubicBezTo>
                    <a:close/>
                    <a:moveTo>
                      <a:pt x="34711" y="32353"/>
                    </a:moveTo>
                    <a:cubicBezTo>
                      <a:pt x="34771" y="32383"/>
                      <a:pt x="34816" y="32398"/>
                      <a:pt x="34875" y="32413"/>
                    </a:cubicBezTo>
                    <a:lnTo>
                      <a:pt x="34875" y="33488"/>
                    </a:lnTo>
                    <a:cubicBezTo>
                      <a:pt x="34128" y="33638"/>
                      <a:pt x="34039" y="34220"/>
                      <a:pt x="34054" y="34847"/>
                    </a:cubicBezTo>
                    <a:cubicBezTo>
                      <a:pt x="34084" y="35773"/>
                      <a:pt x="34069" y="36684"/>
                      <a:pt x="34084" y="37611"/>
                    </a:cubicBezTo>
                    <a:cubicBezTo>
                      <a:pt x="34099" y="37984"/>
                      <a:pt x="34009" y="38313"/>
                      <a:pt x="33725" y="38596"/>
                    </a:cubicBezTo>
                    <a:cubicBezTo>
                      <a:pt x="33546" y="38761"/>
                      <a:pt x="33441" y="39029"/>
                      <a:pt x="33397" y="39268"/>
                    </a:cubicBezTo>
                    <a:cubicBezTo>
                      <a:pt x="33188" y="40105"/>
                      <a:pt x="33053" y="40971"/>
                      <a:pt x="32844" y="41822"/>
                    </a:cubicBezTo>
                    <a:cubicBezTo>
                      <a:pt x="32530" y="43122"/>
                      <a:pt x="32769" y="44421"/>
                      <a:pt x="32889" y="45721"/>
                    </a:cubicBezTo>
                    <a:cubicBezTo>
                      <a:pt x="32919" y="46169"/>
                      <a:pt x="32978" y="46617"/>
                      <a:pt x="33053" y="47140"/>
                    </a:cubicBezTo>
                    <a:cubicBezTo>
                      <a:pt x="32769" y="47110"/>
                      <a:pt x="32545" y="47080"/>
                      <a:pt x="32351" y="47065"/>
                    </a:cubicBezTo>
                    <a:cubicBezTo>
                      <a:pt x="32276" y="45631"/>
                      <a:pt x="32217" y="44257"/>
                      <a:pt x="32142" y="42898"/>
                    </a:cubicBezTo>
                    <a:cubicBezTo>
                      <a:pt x="32023" y="40881"/>
                      <a:pt x="32187" y="38910"/>
                      <a:pt x="32575" y="36938"/>
                    </a:cubicBezTo>
                    <a:cubicBezTo>
                      <a:pt x="32695" y="36401"/>
                      <a:pt x="32754" y="35848"/>
                      <a:pt x="32799" y="35295"/>
                    </a:cubicBezTo>
                    <a:cubicBezTo>
                      <a:pt x="32829" y="34907"/>
                      <a:pt x="32978" y="34608"/>
                      <a:pt x="33217" y="34310"/>
                    </a:cubicBezTo>
                    <a:cubicBezTo>
                      <a:pt x="33740" y="33682"/>
                      <a:pt x="34218" y="33010"/>
                      <a:pt x="34711" y="32353"/>
                    </a:cubicBezTo>
                    <a:close/>
                    <a:moveTo>
                      <a:pt x="9738" y="10920"/>
                    </a:moveTo>
                    <a:lnTo>
                      <a:pt x="9738" y="10920"/>
                    </a:lnTo>
                    <a:cubicBezTo>
                      <a:pt x="9828" y="11010"/>
                      <a:pt x="9918" y="11114"/>
                      <a:pt x="10007" y="11204"/>
                    </a:cubicBezTo>
                    <a:cubicBezTo>
                      <a:pt x="10709" y="12010"/>
                      <a:pt x="11546" y="12533"/>
                      <a:pt x="12636" y="12533"/>
                    </a:cubicBezTo>
                    <a:cubicBezTo>
                      <a:pt x="13159" y="12533"/>
                      <a:pt x="13502" y="12787"/>
                      <a:pt x="13741" y="13220"/>
                    </a:cubicBezTo>
                    <a:cubicBezTo>
                      <a:pt x="13905" y="13549"/>
                      <a:pt x="14055" y="13877"/>
                      <a:pt x="14219" y="14221"/>
                    </a:cubicBezTo>
                    <a:cubicBezTo>
                      <a:pt x="14503" y="14848"/>
                      <a:pt x="14906" y="15401"/>
                      <a:pt x="15459" y="15849"/>
                    </a:cubicBezTo>
                    <a:cubicBezTo>
                      <a:pt x="15923" y="16220"/>
                      <a:pt x="16422" y="16474"/>
                      <a:pt x="16999" y="16474"/>
                    </a:cubicBezTo>
                    <a:cubicBezTo>
                      <a:pt x="17072" y="16474"/>
                      <a:pt x="17146" y="16470"/>
                      <a:pt x="17221" y="16461"/>
                    </a:cubicBezTo>
                    <a:cubicBezTo>
                      <a:pt x="17290" y="16454"/>
                      <a:pt x="17356" y="16450"/>
                      <a:pt x="17419" y="16450"/>
                    </a:cubicBezTo>
                    <a:cubicBezTo>
                      <a:pt x="18009" y="16450"/>
                      <a:pt x="18400" y="16759"/>
                      <a:pt x="18670" y="17298"/>
                    </a:cubicBezTo>
                    <a:cubicBezTo>
                      <a:pt x="18909" y="17761"/>
                      <a:pt x="19118" y="18239"/>
                      <a:pt x="19372" y="18717"/>
                    </a:cubicBezTo>
                    <a:cubicBezTo>
                      <a:pt x="19536" y="19060"/>
                      <a:pt x="19715" y="19419"/>
                      <a:pt x="19925" y="19732"/>
                    </a:cubicBezTo>
                    <a:cubicBezTo>
                      <a:pt x="20203" y="20163"/>
                      <a:pt x="20584" y="20439"/>
                      <a:pt x="21093" y="20439"/>
                    </a:cubicBezTo>
                    <a:cubicBezTo>
                      <a:pt x="21131" y="20439"/>
                      <a:pt x="21170" y="20437"/>
                      <a:pt x="21209" y="20434"/>
                    </a:cubicBezTo>
                    <a:cubicBezTo>
                      <a:pt x="21247" y="20431"/>
                      <a:pt x="21285" y="20430"/>
                      <a:pt x="21321" y="20430"/>
                    </a:cubicBezTo>
                    <a:cubicBezTo>
                      <a:pt x="21807" y="20430"/>
                      <a:pt x="22103" y="20704"/>
                      <a:pt x="22269" y="21121"/>
                    </a:cubicBezTo>
                    <a:cubicBezTo>
                      <a:pt x="22493" y="21704"/>
                      <a:pt x="22673" y="22286"/>
                      <a:pt x="22867" y="22884"/>
                    </a:cubicBezTo>
                    <a:cubicBezTo>
                      <a:pt x="23031" y="23392"/>
                      <a:pt x="23151" y="23899"/>
                      <a:pt x="23330" y="24392"/>
                    </a:cubicBezTo>
                    <a:cubicBezTo>
                      <a:pt x="23524" y="24891"/>
                      <a:pt x="23859" y="25235"/>
                      <a:pt x="24406" y="25235"/>
                    </a:cubicBezTo>
                    <a:cubicBezTo>
                      <a:pt x="24450" y="25235"/>
                      <a:pt x="24494" y="25233"/>
                      <a:pt x="24540" y="25229"/>
                    </a:cubicBezTo>
                    <a:cubicBezTo>
                      <a:pt x="24566" y="25227"/>
                      <a:pt x="24593" y="25226"/>
                      <a:pt x="24619" y="25226"/>
                    </a:cubicBezTo>
                    <a:cubicBezTo>
                      <a:pt x="25026" y="25226"/>
                      <a:pt x="25327" y="25444"/>
                      <a:pt x="25496" y="25781"/>
                    </a:cubicBezTo>
                    <a:cubicBezTo>
                      <a:pt x="25764" y="26289"/>
                      <a:pt x="26003" y="26812"/>
                      <a:pt x="26183" y="27350"/>
                    </a:cubicBezTo>
                    <a:cubicBezTo>
                      <a:pt x="26392" y="28007"/>
                      <a:pt x="26541" y="28694"/>
                      <a:pt x="26735" y="29351"/>
                    </a:cubicBezTo>
                    <a:cubicBezTo>
                      <a:pt x="26876" y="29856"/>
                      <a:pt x="27082" y="30282"/>
                      <a:pt x="27689" y="30282"/>
                    </a:cubicBezTo>
                    <a:cubicBezTo>
                      <a:pt x="27728" y="30282"/>
                      <a:pt x="27768" y="30281"/>
                      <a:pt x="27811" y="30277"/>
                    </a:cubicBezTo>
                    <a:cubicBezTo>
                      <a:pt x="27815" y="30277"/>
                      <a:pt x="27819" y="30276"/>
                      <a:pt x="27824" y="30276"/>
                    </a:cubicBezTo>
                    <a:cubicBezTo>
                      <a:pt x="27960" y="30276"/>
                      <a:pt x="28185" y="30491"/>
                      <a:pt x="28229" y="30635"/>
                    </a:cubicBezTo>
                    <a:cubicBezTo>
                      <a:pt x="28363" y="31084"/>
                      <a:pt x="28453" y="31532"/>
                      <a:pt x="28498" y="31980"/>
                    </a:cubicBezTo>
                    <a:cubicBezTo>
                      <a:pt x="28542" y="32368"/>
                      <a:pt x="28513" y="32771"/>
                      <a:pt x="28513" y="33160"/>
                    </a:cubicBezTo>
                    <a:cubicBezTo>
                      <a:pt x="28498" y="33742"/>
                      <a:pt x="28617" y="34265"/>
                      <a:pt x="29349" y="34444"/>
                    </a:cubicBezTo>
                    <a:cubicBezTo>
                      <a:pt x="29289" y="35012"/>
                      <a:pt x="29215" y="35534"/>
                      <a:pt x="29185" y="36057"/>
                    </a:cubicBezTo>
                    <a:cubicBezTo>
                      <a:pt x="29155" y="36714"/>
                      <a:pt x="29155" y="37386"/>
                      <a:pt x="29170" y="38044"/>
                    </a:cubicBezTo>
                    <a:cubicBezTo>
                      <a:pt x="29185" y="38477"/>
                      <a:pt x="29364" y="38835"/>
                      <a:pt x="29678" y="39149"/>
                    </a:cubicBezTo>
                    <a:cubicBezTo>
                      <a:pt x="29872" y="39343"/>
                      <a:pt x="30006" y="39642"/>
                      <a:pt x="30096" y="39911"/>
                    </a:cubicBezTo>
                    <a:cubicBezTo>
                      <a:pt x="30320" y="40657"/>
                      <a:pt x="30559" y="41404"/>
                      <a:pt x="30708" y="42166"/>
                    </a:cubicBezTo>
                    <a:cubicBezTo>
                      <a:pt x="30843" y="42823"/>
                      <a:pt x="30932" y="43495"/>
                      <a:pt x="30932" y="44152"/>
                    </a:cubicBezTo>
                    <a:cubicBezTo>
                      <a:pt x="30917" y="45153"/>
                      <a:pt x="30798" y="46169"/>
                      <a:pt x="30738" y="47155"/>
                    </a:cubicBezTo>
                    <a:cubicBezTo>
                      <a:pt x="30350" y="46482"/>
                      <a:pt x="29932" y="45810"/>
                      <a:pt x="29543" y="45123"/>
                    </a:cubicBezTo>
                    <a:cubicBezTo>
                      <a:pt x="29468" y="44959"/>
                      <a:pt x="29424" y="44765"/>
                      <a:pt x="29394" y="44586"/>
                    </a:cubicBezTo>
                    <a:cubicBezTo>
                      <a:pt x="29035" y="42450"/>
                      <a:pt x="28363" y="40404"/>
                      <a:pt x="27437" y="38432"/>
                    </a:cubicBezTo>
                    <a:cubicBezTo>
                      <a:pt x="26795" y="37043"/>
                      <a:pt x="25944" y="35788"/>
                      <a:pt x="24779" y="34758"/>
                    </a:cubicBezTo>
                    <a:cubicBezTo>
                      <a:pt x="24838" y="33891"/>
                      <a:pt x="24913" y="33025"/>
                      <a:pt x="24958" y="32159"/>
                    </a:cubicBezTo>
                    <a:cubicBezTo>
                      <a:pt x="25003" y="31308"/>
                      <a:pt x="25272" y="30441"/>
                      <a:pt x="24928" y="29590"/>
                    </a:cubicBezTo>
                    <a:cubicBezTo>
                      <a:pt x="24450" y="30934"/>
                      <a:pt x="24405" y="32323"/>
                      <a:pt x="24360" y="33742"/>
                    </a:cubicBezTo>
                    <a:cubicBezTo>
                      <a:pt x="23853" y="33354"/>
                      <a:pt x="23405" y="32338"/>
                      <a:pt x="23390" y="31756"/>
                    </a:cubicBezTo>
                    <a:cubicBezTo>
                      <a:pt x="23345" y="30262"/>
                      <a:pt x="23270" y="28768"/>
                      <a:pt x="23195" y="27275"/>
                    </a:cubicBezTo>
                    <a:cubicBezTo>
                      <a:pt x="23195" y="27170"/>
                      <a:pt x="23166" y="27066"/>
                      <a:pt x="23151" y="26961"/>
                    </a:cubicBezTo>
                    <a:lnTo>
                      <a:pt x="23001" y="26961"/>
                    </a:lnTo>
                    <a:cubicBezTo>
                      <a:pt x="22942" y="28305"/>
                      <a:pt x="22882" y="29665"/>
                      <a:pt x="22807" y="31009"/>
                    </a:cubicBezTo>
                    <a:cubicBezTo>
                      <a:pt x="22269" y="30486"/>
                      <a:pt x="21702" y="29321"/>
                      <a:pt x="21642" y="28634"/>
                    </a:cubicBezTo>
                    <a:cubicBezTo>
                      <a:pt x="21493" y="27185"/>
                      <a:pt x="21358" y="25751"/>
                      <a:pt x="21149" y="24318"/>
                    </a:cubicBezTo>
                    <a:cubicBezTo>
                      <a:pt x="20925" y="24960"/>
                      <a:pt x="21015" y="25617"/>
                      <a:pt x="21045" y="26274"/>
                    </a:cubicBezTo>
                    <a:cubicBezTo>
                      <a:pt x="21090" y="26946"/>
                      <a:pt x="21149" y="27603"/>
                      <a:pt x="21149" y="28291"/>
                    </a:cubicBezTo>
                    <a:cubicBezTo>
                      <a:pt x="20671" y="27678"/>
                      <a:pt x="20149" y="27111"/>
                      <a:pt x="19999" y="26289"/>
                    </a:cubicBezTo>
                    <a:cubicBezTo>
                      <a:pt x="19656" y="24482"/>
                      <a:pt x="19267" y="22690"/>
                      <a:pt x="18894" y="20897"/>
                    </a:cubicBezTo>
                    <a:cubicBezTo>
                      <a:pt x="18879" y="20808"/>
                      <a:pt x="18849" y="20733"/>
                      <a:pt x="18789" y="20658"/>
                    </a:cubicBezTo>
                    <a:lnTo>
                      <a:pt x="18789" y="20658"/>
                    </a:lnTo>
                    <a:cubicBezTo>
                      <a:pt x="18745" y="22167"/>
                      <a:pt x="18939" y="23660"/>
                      <a:pt x="19208" y="25199"/>
                    </a:cubicBezTo>
                    <a:cubicBezTo>
                      <a:pt x="18730" y="24885"/>
                      <a:pt x="18162" y="24004"/>
                      <a:pt x="18043" y="23481"/>
                    </a:cubicBezTo>
                    <a:cubicBezTo>
                      <a:pt x="17684" y="22003"/>
                      <a:pt x="17326" y="20524"/>
                      <a:pt x="16967" y="19060"/>
                    </a:cubicBezTo>
                    <a:cubicBezTo>
                      <a:pt x="16907" y="18836"/>
                      <a:pt x="16833" y="18642"/>
                      <a:pt x="16683" y="18448"/>
                    </a:cubicBezTo>
                    <a:lnTo>
                      <a:pt x="16683" y="18448"/>
                    </a:lnTo>
                    <a:cubicBezTo>
                      <a:pt x="16833" y="19717"/>
                      <a:pt x="16982" y="20987"/>
                      <a:pt x="17132" y="22256"/>
                    </a:cubicBezTo>
                    <a:cubicBezTo>
                      <a:pt x="16594" y="21554"/>
                      <a:pt x="15952" y="20927"/>
                      <a:pt x="15608" y="20091"/>
                    </a:cubicBezTo>
                    <a:cubicBezTo>
                      <a:pt x="15205" y="19060"/>
                      <a:pt x="14816" y="18030"/>
                      <a:pt x="14413" y="16999"/>
                    </a:cubicBezTo>
                    <a:cubicBezTo>
                      <a:pt x="14324" y="16760"/>
                      <a:pt x="14234" y="16536"/>
                      <a:pt x="14055" y="16327"/>
                    </a:cubicBezTo>
                    <a:lnTo>
                      <a:pt x="14055" y="16327"/>
                    </a:lnTo>
                    <a:cubicBezTo>
                      <a:pt x="14085" y="16476"/>
                      <a:pt x="14085" y="16626"/>
                      <a:pt x="14114" y="16775"/>
                    </a:cubicBezTo>
                    <a:cubicBezTo>
                      <a:pt x="14458" y="18119"/>
                      <a:pt x="14622" y="19523"/>
                      <a:pt x="15399" y="20748"/>
                    </a:cubicBezTo>
                    <a:cubicBezTo>
                      <a:pt x="14368" y="20121"/>
                      <a:pt x="13502" y="19299"/>
                      <a:pt x="12546" y="18567"/>
                    </a:cubicBezTo>
                    <a:lnTo>
                      <a:pt x="12546" y="18567"/>
                    </a:lnTo>
                    <a:cubicBezTo>
                      <a:pt x="12621" y="18687"/>
                      <a:pt x="12681" y="18821"/>
                      <a:pt x="12770" y="18926"/>
                    </a:cubicBezTo>
                    <a:cubicBezTo>
                      <a:pt x="13562" y="19837"/>
                      <a:pt x="14458" y="20628"/>
                      <a:pt x="15444" y="21316"/>
                    </a:cubicBezTo>
                    <a:cubicBezTo>
                      <a:pt x="15787" y="21554"/>
                      <a:pt x="16056" y="21853"/>
                      <a:pt x="16250" y="22227"/>
                    </a:cubicBezTo>
                    <a:cubicBezTo>
                      <a:pt x="16489" y="22719"/>
                      <a:pt x="16788" y="23168"/>
                      <a:pt x="16952" y="23720"/>
                    </a:cubicBezTo>
                    <a:cubicBezTo>
                      <a:pt x="15563" y="22660"/>
                      <a:pt x="14174" y="21584"/>
                      <a:pt x="12681" y="20434"/>
                    </a:cubicBezTo>
                    <a:lnTo>
                      <a:pt x="12681" y="20434"/>
                    </a:lnTo>
                    <a:cubicBezTo>
                      <a:pt x="12755" y="20658"/>
                      <a:pt x="12770" y="20778"/>
                      <a:pt x="12830" y="20867"/>
                    </a:cubicBezTo>
                    <a:cubicBezTo>
                      <a:pt x="13368" y="21808"/>
                      <a:pt x="14159" y="22510"/>
                      <a:pt x="15070" y="23078"/>
                    </a:cubicBezTo>
                    <a:cubicBezTo>
                      <a:pt x="15757" y="23496"/>
                      <a:pt x="16489" y="23840"/>
                      <a:pt x="17161" y="24273"/>
                    </a:cubicBezTo>
                    <a:cubicBezTo>
                      <a:pt x="17475" y="24452"/>
                      <a:pt x="17759" y="24706"/>
                      <a:pt x="17968" y="25005"/>
                    </a:cubicBezTo>
                    <a:cubicBezTo>
                      <a:pt x="18371" y="25572"/>
                      <a:pt x="18745" y="26185"/>
                      <a:pt x="19073" y="26827"/>
                    </a:cubicBezTo>
                    <a:cubicBezTo>
                      <a:pt x="17669" y="25931"/>
                      <a:pt x="16355" y="24885"/>
                      <a:pt x="14816" y="24228"/>
                    </a:cubicBezTo>
                    <a:cubicBezTo>
                      <a:pt x="14772" y="24288"/>
                      <a:pt x="14742" y="24333"/>
                      <a:pt x="14712" y="24377"/>
                    </a:cubicBezTo>
                    <a:cubicBezTo>
                      <a:pt x="14951" y="24557"/>
                      <a:pt x="15190" y="24766"/>
                      <a:pt x="15444" y="24945"/>
                    </a:cubicBezTo>
                    <a:cubicBezTo>
                      <a:pt x="16773" y="25841"/>
                      <a:pt x="18117" y="26722"/>
                      <a:pt x="19462" y="27618"/>
                    </a:cubicBezTo>
                    <a:cubicBezTo>
                      <a:pt x="19596" y="27708"/>
                      <a:pt x="19745" y="27783"/>
                      <a:pt x="19835" y="27917"/>
                    </a:cubicBezTo>
                    <a:cubicBezTo>
                      <a:pt x="20328" y="28664"/>
                      <a:pt x="20821" y="29411"/>
                      <a:pt x="21284" y="30172"/>
                    </a:cubicBezTo>
                    <a:cubicBezTo>
                      <a:pt x="21327" y="30244"/>
                      <a:pt x="21245" y="30386"/>
                      <a:pt x="21226" y="30503"/>
                    </a:cubicBezTo>
                    <a:lnTo>
                      <a:pt x="21226" y="30503"/>
                    </a:lnTo>
                    <a:cubicBezTo>
                      <a:pt x="22061" y="31160"/>
                      <a:pt x="22285" y="32189"/>
                      <a:pt x="22822" y="33040"/>
                    </a:cubicBezTo>
                    <a:cubicBezTo>
                      <a:pt x="20865" y="31681"/>
                      <a:pt x="18864" y="30411"/>
                      <a:pt x="16818" y="29232"/>
                    </a:cubicBezTo>
                    <a:cubicBezTo>
                      <a:pt x="16773" y="29276"/>
                      <a:pt x="16728" y="29321"/>
                      <a:pt x="16683" y="29366"/>
                    </a:cubicBezTo>
                    <a:cubicBezTo>
                      <a:pt x="16907" y="29635"/>
                      <a:pt x="17132" y="29889"/>
                      <a:pt x="17385" y="30187"/>
                    </a:cubicBezTo>
                    <a:cubicBezTo>
                      <a:pt x="17176" y="30277"/>
                      <a:pt x="16952" y="30367"/>
                      <a:pt x="16683" y="30471"/>
                    </a:cubicBezTo>
                    <a:cubicBezTo>
                      <a:pt x="15713" y="29530"/>
                      <a:pt x="14787" y="28485"/>
                      <a:pt x="13323" y="28246"/>
                    </a:cubicBezTo>
                    <a:cubicBezTo>
                      <a:pt x="13024" y="27648"/>
                      <a:pt x="13009" y="27021"/>
                      <a:pt x="13099" y="26409"/>
                    </a:cubicBezTo>
                    <a:cubicBezTo>
                      <a:pt x="13233" y="25393"/>
                      <a:pt x="13009" y="24467"/>
                      <a:pt x="12516" y="23571"/>
                    </a:cubicBezTo>
                    <a:cubicBezTo>
                      <a:pt x="12262" y="23063"/>
                      <a:pt x="12143" y="22480"/>
                      <a:pt x="11934" y="21958"/>
                    </a:cubicBezTo>
                    <a:cubicBezTo>
                      <a:pt x="11650" y="21211"/>
                      <a:pt x="11366" y="20449"/>
                      <a:pt x="11023" y="19732"/>
                    </a:cubicBezTo>
                    <a:cubicBezTo>
                      <a:pt x="10769" y="19239"/>
                      <a:pt x="10605" y="18776"/>
                      <a:pt x="10694" y="18224"/>
                    </a:cubicBezTo>
                    <a:cubicBezTo>
                      <a:pt x="10829" y="17253"/>
                      <a:pt x="10620" y="16357"/>
                      <a:pt x="10037" y="15535"/>
                    </a:cubicBezTo>
                    <a:cubicBezTo>
                      <a:pt x="9873" y="15296"/>
                      <a:pt x="9723" y="15028"/>
                      <a:pt x="9589" y="14774"/>
                    </a:cubicBezTo>
                    <a:cubicBezTo>
                      <a:pt x="9365" y="14340"/>
                      <a:pt x="9290" y="13892"/>
                      <a:pt x="9395" y="13429"/>
                    </a:cubicBezTo>
                    <a:cubicBezTo>
                      <a:pt x="9604" y="12608"/>
                      <a:pt x="9888" y="11816"/>
                      <a:pt x="9738" y="10920"/>
                    </a:cubicBezTo>
                    <a:close/>
                    <a:moveTo>
                      <a:pt x="31530" y="44825"/>
                    </a:moveTo>
                    <a:lnTo>
                      <a:pt x="31649" y="44854"/>
                    </a:lnTo>
                    <a:cubicBezTo>
                      <a:pt x="31769" y="45556"/>
                      <a:pt x="31903" y="46273"/>
                      <a:pt x="32037" y="47035"/>
                    </a:cubicBezTo>
                    <a:cubicBezTo>
                      <a:pt x="31798" y="47080"/>
                      <a:pt x="31589" y="47110"/>
                      <a:pt x="31276" y="47155"/>
                    </a:cubicBezTo>
                    <a:cubicBezTo>
                      <a:pt x="31365" y="46333"/>
                      <a:pt x="31455" y="45586"/>
                      <a:pt x="31530" y="44825"/>
                    </a:cubicBezTo>
                    <a:close/>
                    <a:moveTo>
                      <a:pt x="54620" y="10950"/>
                    </a:moveTo>
                    <a:cubicBezTo>
                      <a:pt x="54620" y="11144"/>
                      <a:pt x="54605" y="11264"/>
                      <a:pt x="54620" y="11383"/>
                    </a:cubicBezTo>
                    <a:cubicBezTo>
                      <a:pt x="54665" y="11906"/>
                      <a:pt x="54680" y="12444"/>
                      <a:pt x="54800" y="12936"/>
                    </a:cubicBezTo>
                    <a:cubicBezTo>
                      <a:pt x="55009" y="13728"/>
                      <a:pt x="54979" y="14445"/>
                      <a:pt x="54531" y="15117"/>
                    </a:cubicBezTo>
                    <a:cubicBezTo>
                      <a:pt x="54456" y="15237"/>
                      <a:pt x="54396" y="15371"/>
                      <a:pt x="54322" y="15476"/>
                    </a:cubicBezTo>
                    <a:cubicBezTo>
                      <a:pt x="53694" y="16297"/>
                      <a:pt x="53500" y="17223"/>
                      <a:pt x="53635" y="18209"/>
                    </a:cubicBezTo>
                    <a:cubicBezTo>
                      <a:pt x="53709" y="18761"/>
                      <a:pt x="53575" y="19254"/>
                      <a:pt x="53291" y="19717"/>
                    </a:cubicBezTo>
                    <a:cubicBezTo>
                      <a:pt x="52813" y="20494"/>
                      <a:pt x="52529" y="21330"/>
                      <a:pt x="52290" y="22212"/>
                    </a:cubicBezTo>
                    <a:cubicBezTo>
                      <a:pt x="52156" y="22764"/>
                      <a:pt x="51947" y="23317"/>
                      <a:pt x="51678" y="23810"/>
                    </a:cubicBezTo>
                    <a:cubicBezTo>
                      <a:pt x="51230" y="24616"/>
                      <a:pt x="51096" y="25438"/>
                      <a:pt x="51215" y="26334"/>
                    </a:cubicBezTo>
                    <a:cubicBezTo>
                      <a:pt x="51305" y="26976"/>
                      <a:pt x="51230" y="27618"/>
                      <a:pt x="51021" y="28246"/>
                    </a:cubicBezTo>
                    <a:cubicBezTo>
                      <a:pt x="49557" y="28485"/>
                      <a:pt x="48616" y="29485"/>
                      <a:pt x="47645" y="30471"/>
                    </a:cubicBezTo>
                    <a:cubicBezTo>
                      <a:pt x="47406" y="30382"/>
                      <a:pt x="47182" y="30292"/>
                      <a:pt x="46913" y="30202"/>
                    </a:cubicBezTo>
                    <a:cubicBezTo>
                      <a:pt x="47167" y="29919"/>
                      <a:pt x="47391" y="29650"/>
                      <a:pt x="47630" y="29396"/>
                    </a:cubicBezTo>
                    <a:cubicBezTo>
                      <a:pt x="47601" y="29351"/>
                      <a:pt x="47556" y="29306"/>
                      <a:pt x="47526" y="29246"/>
                    </a:cubicBezTo>
                    <a:cubicBezTo>
                      <a:pt x="46794" y="29545"/>
                      <a:pt x="46152" y="30008"/>
                      <a:pt x="45495" y="30426"/>
                    </a:cubicBezTo>
                    <a:cubicBezTo>
                      <a:pt x="44808" y="30860"/>
                      <a:pt x="44121" y="31278"/>
                      <a:pt x="43463" y="31726"/>
                    </a:cubicBezTo>
                    <a:cubicBezTo>
                      <a:pt x="42791" y="32174"/>
                      <a:pt x="42149" y="32652"/>
                      <a:pt x="41432" y="33085"/>
                    </a:cubicBezTo>
                    <a:cubicBezTo>
                      <a:pt x="41805" y="32383"/>
                      <a:pt x="42149" y="31681"/>
                      <a:pt x="42567" y="31009"/>
                    </a:cubicBezTo>
                    <a:cubicBezTo>
                      <a:pt x="42702" y="30800"/>
                      <a:pt x="42985" y="30665"/>
                      <a:pt x="43209" y="30516"/>
                    </a:cubicBezTo>
                    <a:cubicBezTo>
                      <a:pt x="44957" y="29396"/>
                      <a:pt x="46689" y="28276"/>
                      <a:pt x="48422" y="27140"/>
                    </a:cubicBezTo>
                    <a:cubicBezTo>
                      <a:pt x="48676" y="26961"/>
                      <a:pt x="48915" y="26752"/>
                      <a:pt x="49109" y="26483"/>
                    </a:cubicBezTo>
                    <a:lnTo>
                      <a:pt x="49109" y="26483"/>
                    </a:lnTo>
                    <a:cubicBezTo>
                      <a:pt x="46809" y="27365"/>
                      <a:pt x="44957" y="28918"/>
                      <a:pt x="42911" y="30486"/>
                    </a:cubicBezTo>
                    <a:cubicBezTo>
                      <a:pt x="43015" y="30232"/>
                      <a:pt x="43060" y="30098"/>
                      <a:pt x="43120" y="29978"/>
                    </a:cubicBezTo>
                    <a:cubicBezTo>
                      <a:pt x="43493" y="29396"/>
                      <a:pt x="43852" y="28813"/>
                      <a:pt x="44240" y="28246"/>
                    </a:cubicBezTo>
                    <a:cubicBezTo>
                      <a:pt x="44434" y="27977"/>
                      <a:pt x="44703" y="27738"/>
                      <a:pt x="44972" y="27544"/>
                    </a:cubicBezTo>
                    <a:cubicBezTo>
                      <a:pt x="46301" y="26633"/>
                      <a:pt x="47660" y="25751"/>
                      <a:pt x="48990" y="24855"/>
                    </a:cubicBezTo>
                    <a:cubicBezTo>
                      <a:pt x="49214" y="24706"/>
                      <a:pt x="49408" y="24527"/>
                      <a:pt x="49617" y="24362"/>
                    </a:cubicBezTo>
                    <a:cubicBezTo>
                      <a:pt x="49602" y="24318"/>
                      <a:pt x="49572" y="24273"/>
                      <a:pt x="49542" y="24243"/>
                    </a:cubicBezTo>
                    <a:cubicBezTo>
                      <a:pt x="48751" y="24512"/>
                      <a:pt x="48049" y="24975"/>
                      <a:pt x="47347" y="25438"/>
                    </a:cubicBezTo>
                    <a:cubicBezTo>
                      <a:pt x="46645" y="25901"/>
                      <a:pt x="45958" y="26409"/>
                      <a:pt x="45166" y="26842"/>
                    </a:cubicBezTo>
                    <a:cubicBezTo>
                      <a:pt x="45285" y="26648"/>
                      <a:pt x="45405" y="26468"/>
                      <a:pt x="45510" y="26274"/>
                    </a:cubicBezTo>
                    <a:cubicBezTo>
                      <a:pt x="46122" y="25064"/>
                      <a:pt x="47003" y="24183"/>
                      <a:pt x="48273" y="23616"/>
                    </a:cubicBezTo>
                    <a:cubicBezTo>
                      <a:pt x="49019" y="23287"/>
                      <a:pt x="49677" y="22749"/>
                      <a:pt x="50334" y="22242"/>
                    </a:cubicBezTo>
                    <a:cubicBezTo>
                      <a:pt x="50901" y="21823"/>
                      <a:pt x="51305" y="21241"/>
                      <a:pt x="51529" y="20509"/>
                    </a:cubicBezTo>
                    <a:lnTo>
                      <a:pt x="51529" y="20509"/>
                    </a:lnTo>
                    <a:cubicBezTo>
                      <a:pt x="50140" y="21584"/>
                      <a:pt x="48751" y="22645"/>
                      <a:pt x="47242" y="23810"/>
                    </a:cubicBezTo>
                    <a:cubicBezTo>
                      <a:pt x="47332" y="23556"/>
                      <a:pt x="47362" y="23451"/>
                      <a:pt x="47406" y="23347"/>
                    </a:cubicBezTo>
                    <a:cubicBezTo>
                      <a:pt x="47974" y="22242"/>
                      <a:pt x="48706" y="21316"/>
                      <a:pt x="49751" y="20628"/>
                    </a:cubicBezTo>
                    <a:cubicBezTo>
                      <a:pt x="50558" y="20091"/>
                      <a:pt x="51200" y="19359"/>
                      <a:pt x="51708" y="18508"/>
                    </a:cubicBezTo>
                    <a:lnTo>
                      <a:pt x="51708" y="18508"/>
                    </a:lnTo>
                    <a:cubicBezTo>
                      <a:pt x="51260" y="18896"/>
                      <a:pt x="50827" y="19299"/>
                      <a:pt x="50364" y="19687"/>
                    </a:cubicBezTo>
                    <a:cubicBezTo>
                      <a:pt x="49916" y="20076"/>
                      <a:pt x="49453" y="20449"/>
                      <a:pt x="48885" y="20912"/>
                    </a:cubicBezTo>
                    <a:cubicBezTo>
                      <a:pt x="49049" y="19986"/>
                      <a:pt x="49692" y="19404"/>
                      <a:pt x="49751" y="18567"/>
                    </a:cubicBezTo>
                    <a:cubicBezTo>
                      <a:pt x="49811" y="17761"/>
                      <a:pt x="50140" y="16969"/>
                      <a:pt x="50229" y="16133"/>
                    </a:cubicBezTo>
                    <a:lnTo>
                      <a:pt x="50229" y="16133"/>
                    </a:lnTo>
                    <a:cubicBezTo>
                      <a:pt x="49990" y="16745"/>
                      <a:pt x="49766" y="17358"/>
                      <a:pt x="49527" y="17970"/>
                    </a:cubicBezTo>
                    <a:cubicBezTo>
                      <a:pt x="49243" y="18717"/>
                      <a:pt x="49005" y="19508"/>
                      <a:pt x="48631" y="20210"/>
                    </a:cubicBezTo>
                    <a:cubicBezTo>
                      <a:pt x="48258" y="20927"/>
                      <a:pt x="47750" y="21584"/>
                      <a:pt x="47182" y="22197"/>
                    </a:cubicBezTo>
                    <a:cubicBezTo>
                      <a:pt x="47332" y="21002"/>
                      <a:pt x="47466" y="19807"/>
                      <a:pt x="47601" y="18612"/>
                    </a:cubicBezTo>
                    <a:cubicBezTo>
                      <a:pt x="47556" y="18597"/>
                      <a:pt x="47511" y="18582"/>
                      <a:pt x="47466" y="18582"/>
                    </a:cubicBezTo>
                    <a:cubicBezTo>
                      <a:pt x="47227" y="19449"/>
                      <a:pt x="46988" y="20300"/>
                      <a:pt x="46779" y="21166"/>
                    </a:cubicBezTo>
                    <a:cubicBezTo>
                      <a:pt x="46585" y="21958"/>
                      <a:pt x="46436" y="22749"/>
                      <a:pt x="46256" y="23526"/>
                    </a:cubicBezTo>
                    <a:cubicBezTo>
                      <a:pt x="46107" y="24228"/>
                      <a:pt x="45584" y="24706"/>
                      <a:pt x="45151" y="25259"/>
                    </a:cubicBezTo>
                    <a:cubicBezTo>
                      <a:pt x="45315" y="23720"/>
                      <a:pt x="45480" y="22197"/>
                      <a:pt x="45644" y="20673"/>
                    </a:cubicBezTo>
                    <a:cubicBezTo>
                      <a:pt x="45599" y="20658"/>
                      <a:pt x="45569" y="20643"/>
                      <a:pt x="45539" y="20628"/>
                    </a:cubicBezTo>
                    <a:cubicBezTo>
                      <a:pt x="45480" y="20733"/>
                      <a:pt x="45420" y="20838"/>
                      <a:pt x="45390" y="20942"/>
                    </a:cubicBezTo>
                    <a:cubicBezTo>
                      <a:pt x="45017" y="22794"/>
                      <a:pt x="44643" y="24631"/>
                      <a:pt x="44270" y="26483"/>
                    </a:cubicBezTo>
                    <a:cubicBezTo>
                      <a:pt x="44165" y="26961"/>
                      <a:pt x="43882" y="27454"/>
                      <a:pt x="43120" y="28395"/>
                    </a:cubicBezTo>
                    <a:cubicBezTo>
                      <a:pt x="43180" y="26976"/>
                      <a:pt x="43433" y="25662"/>
                      <a:pt x="43120" y="24333"/>
                    </a:cubicBezTo>
                    <a:cubicBezTo>
                      <a:pt x="43090" y="24467"/>
                      <a:pt x="43060" y="24601"/>
                      <a:pt x="43045" y="24751"/>
                    </a:cubicBezTo>
                    <a:cubicBezTo>
                      <a:pt x="42896" y="26170"/>
                      <a:pt x="42761" y="27589"/>
                      <a:pt x="42627" y="29007"/>
                    </a:cubicBezTo>
                    <a:cubicBezTo>
                      <a:pt x="42597" y="29187"/>
                      <a:pt x="42552" y="29366"/>
                      <a:pt x="42463" y="29515"/>
                    </a:cubicBezTo>
                    <a:cubicBezTo>
                      <a:pt x="42194" y="30023"/>
                      <a:pt x="41895" y="30501"/>
                      <a:pt x="41552" y="30979"/>
                    </a:cubicBezTo>
                    <a:cubicBezTo>
                      <a:pt x="41462" y="29635"/>
                      <a:pt x="41462" y="28291"/>
                      <a:pt x="41133" y="26976"/>
                    </a:cubicBezTo>
                    <a:cubicBezTo>
                      <a:pt x="41074" y="27708"/>
                      <a:pt x="40999" y="28440"/>
                      <a:pt x="40984" y="29172"/>
                    </a:cubicBezTo>
                    <a:cubicBezTo>
                      <a:pt x="40954" y="30098"/>
                      <a:pt x="40954" y="31009"/>
                      <a:pt x="40939" y="31935"/>
                    </a:cubicBezTo>
                    <a:cubicBezTo>
                      <a:pt x="40939" y="32084"/>
                      <a:pt x="40924" y="32263"/>
                      <a:pt x="40865" y="32398"/>
                    </a:cubicBezTo>
                    <a:cubicBezTo>
                      <a:pt x="40626" y="32861"/>
                      <a:pt x="40357" y="33309"/>
                      <a:pt x="40028" y="33877"/>
                    </a:cubicBezTo>
                    <a:cubicBezTo>
                      <a:pt x="39834" y="32353"/>
                      <a:pt x="39894" y="30934"/>
                      <a:pt x="39431" y="29456"/>
                    </a:cubicBezTo>
                    <a:cubicBezTo>
                      <a:pt x="39117" y="29889"/>
                      <a:pt x="39162" y="30277"/>
                      <a:pt x="39192" y="30635"/>
                    </a:cubicBezTo>
                    <a:cubicBezTo>
                      <a:pt x="39311" y="31995"/>
                      <a:pt x="39431" y="33339"/>
                      <a:pt x="39550" y="34698"/>
                    </a:cubicBezTo>
                    <a:cubicBezTo>
                      <a:pt x="36757" y="37372"/>
                      <a:pt x="35712" y="40881"/>
                      <a:pt x="34905" y="44511"/>
                    </a:cubicBezTo>
                    <a:cubicBezTo>
                      <a:pt x="34845" y="44825"/>
                      <a:pt x="34696" y="45153"/>
                      <a:pt x="34547" y="45452"/>
                    </a:cubicBezTo>
                    <a:cubicBezTo>
                      <a:pt x="34248" y="46034"/>
                      <a:pt x="33919" y="46587"/>
                      <a:pt x="33561" y="47244"/>
                    </a:cubicBezTo>
                    <a:cubicBezTo>
                      <a:pt x="33516" y="45273"/>
                      <a:pt x="33053" y="43361"/>
                      <a:pt x="33785" y="41479"/>
                    </a:cubicBezTo>
                    <a:cubicBezTo>
                      <a:pt x="33949" y="41046"/>
                      <a:pt x="34039" y="40598"/>
                      <a:pt x="34143" y="40150"/>
                    </a:cubicBezTo>
                    <a:cubicBezTo>
                      <a:pt x="34233" y="39716"/>
                      <a:pt x="34367" y="39313"/>
                      <a:pt x="34741" y="39014"/>
                    </a:cubicBezTo>
                    <a:cubicBezTo>
                      <a:pt x="35054" y="38746"/>
                      <a:pt x="35159" y="38357"/>
                      <a:pt x="35159" y="37954"/>
                    </a:cubicBezTo>
                    <a:cubicBezTo>
                      <a:pt x="35144" y="37192"/>
                      <a:pt x="35114" y="36446"/>
                      <a:pt x="35084" y="35684"/>
                    </a:cubicBezTo>
                    <a:cubicBezTo>
                      <a:pt x="35069" y="35295"/>
                      <a:pt x="35025" y="34907"/>
                      <a:pt x="34980" y="34489"/>
                    </a:cubicBezTo>
                    <a:cubicBezTo>
                      <a:pt x="35697" y="34250"/>
                      <a:pt x="35816" y="33682"/>
                      <a:pt x="35816" y="33055"/>
                    </a:cubicBezTo>
                    <a:cubicBezTo>
                      <a:pt x="35816" y="32712"/>
                      <a:pt x="35786" y="32353"/>
                      <a:pt x="35831" y="32025"/>
                    </a:cubicBezTo>
                    <a:cubicBezTo>
                      <a:pt x="35876" y="31561"/>
                      <a:pt x="35966" y="31098"/>
                      <a:pt x="36070" y="30650"/>
                    </a:cubicBezTo>
                    <a:cubicBezTo>
                      <a:pt x="36124" y="30409"/>
                      <a:pt x="36261" y="30240"/>
                      <a:pt x="36526" y="30240"/>
                    </a:cubicBezTo>
                    <a:cubicBezTo>
                      <a:pt x="36557" y="30240"/>
                      <a:pt x="36589" y="30243"/>
                      <a:pt x="36623" y="30247"/>
                    </a:cubicBezTo>
                    <a:cubicBezTo>
                      <a:pt x="36672" y="30255"/>
                      <a:pt x="36720" y="30259"/>
                      <a:pt x="36765" y="30259"/>
                    </a:cubicBezTo>
                    <a:cubicBezTo>
                      <a:pt x="37152" y="30259"/>
                      <a:pt x="37369" y="29981"/>
                      <a:pt x="37489" y="29620"/>
                    </a:cubicBezTo>
                    <a:cubicBezTo>
                      <a:pt x="37698" y="28963"/>
                      <a:pt x="37847" y="28291"/>
                      <a:pt x="38057" y="27633"/>
                    </a:cubicBezTo>
                    <a:cubicBezTo>
                      <a:pt x="38251" y="27051"/>
                      <a:pt x="38460" y="26468"/>
                      <a:pt x="38729" y="25901"/>
                    </a:cubicBezTo>
                    <a:cubicBezTo>
                      <a:pt x="38923" y="25498"/>
                      <a:pt x="39234" y="25224"/>
                      <a:pt x="39722" y="25224"/>
                    </a:cubicBezTo>
                    <a:cubicBezTo>
                      <a:pt x="39758" y="25224"/>
                      <a:pt x="39796" y="25226"/>
                      <a:pt x="39834" y="25229"/>
                    </a:cubicBezTo>
                    <a:cubicBezTo>
                      <a:pt x="39869" y="25232"/>
                      <a:pt x="39904" y="25233"/>
                      <a:pt x="39938" y="25233"/>
                    </a:cubicBezTo>
                    <a:cubicBezTo>
                      <a:pt x="40393" y="25233"/>
                      <a:pt x="40729" y="24958"/>
                      <a:pt x="40909" y="24527"/>
                    </a:cubicBezTo>
                    <a:cubicBezTo>
                      <a:pt x="41103" y="24064"/>
                      <a:pt x="41223" y="23571"/>
                      <a:pt x="41387" y="23093"/>
                    </a:cubicBezTo>
                    <a:cubicBezTo>
                      <a:pt x="41596" y="22451"/>
                      <a:pt x="41791" y="21779"/>
                      <a:pt x="42044" y="21136"/>
                    </a:cubicBezTo>
                    <a:cubicBezTo>
                      <a:pt x="42197" y="20705"/>
                      <a:pt x="42493" y="20430"/>
                      <a:pt x="42978" y="20430"/>
                    </a:cubicBezTo>
                    <a:cubicBezTo>
                      <a:pt x="43014" y="20430"/>
                      <a:pt x="43052" y="20431"/>
                      <a:pt x="43090" y="20434"/>
                    </a:cubicBezTo>
                    <a:cubicBezTo>
                      <a:pt x="43119" y="20436"/>
                      <a:pt x="43148" y="20437"/>
                      <a:pt x="43177" y="20437"/>
                    </a:cubicBezTo>
                    <a:cubicBezTo>
                      <a:pt x="43688" y="20437"/>
                      <a:pt x="44092" y="20186"/>
                      <a:pt x="44374" y="19747"/>
                    </a:cubicBezTo>
                    <a:cubicBezTo>
                      <a:pt x="44598" y="19389"/>
                      <a:pt x="44793" y="18986"/>
                      <a:pt x="45002" y="18597"/>
                    </a:cubicBezTo>
                    <a:cubicBezTo>
                      <a:pt x="45271" y="18074"/>
                      <a:pt x="45524" y="17537"/>
                      <a:pt x="45823" y="17014"/>
                    </a:cubicBezTo>
                    <a:cubicBezTo>
                      <a:pt x="46032" y="16652"/>
                      <a:pt x="46345" y="16458"/>
                      <a:pt x="46762" y="16458"/>
                    </a:cubicBezTo>
                    <a:cubicBezTo>
                      <a:pt x="46792" y="16458"/>
                      <a:pt x="46823" y="16459"/>
                      <a:pt x="46854" y="16461"/>
                    </a:cubicBezTo>
                    <a:cubicBezTo>
                      <a:pt x="46948" y="16469"/>
                      <a:pt x="47040" y="16473"/>
                      <a:pt x="47130" y="16473"/>
                    </a:cubicBezTo>
                    <a:cubicBezTo>
                      <a:pt x="48444" y="16473"/>
                      <a:pt x="49257" y="15671"/>
                      <a:pt x="49901" y="14594"/>
                    </a:cubicBezTo>
                    <a:cubicBezTo>
                      <a:pt x="50125" y="14221"/>
                      <a:pt x="50274" y="13803"/>
                      <a:pt x="50468" y="13414"/>
                    </a:cubicBezTo>
                    <a:cubicBezTo>
                      <a:pt x="50737" y="12847"/>
                      <a:pt x="51125" y="12518"/>
                      <a:pt x="51798" y="12518"/>
                    </a:cubicBezTo>
                    <a:cubicBezTo>
                      <a:pt x="52679" y="12518"/>
                      <a:pt x="53396" y="12115"/>
                      <a:pt x="54008" y="11518"/>
                    </a:cubicBezTo>
                    <a:cubicBezTo>
                      <a:pt x="54187" y="11353"/>
                      <a:pt x="54366" y="11189"/>
                      <a:pt x="54620" y="10950"/>
                    </a:cubicBezTo>
                    <a:close/>
                    <a:moveTo>
                      <a:pt x="32147" y="47769"/>
                    </a:moveTo>
                    <a:cubicBezTo>
                      <a:pt x="32686" y="47769"/>
                      <a:pt x="33224" y="47956"/>
                      <a:pt x="33770" y="48320"/>
                    </a:cubicBezTo>
                    <a:cubicBezTo>
                      <a:pt x="34198" y="48614"/>
                      <a:pt x="34261" y="49041"/>
                      <a:pt x="33918" y="49411"/>
                    </a:cubicBezTo>
                    <a:lnTo>
                      <a:pt x="33918" y="49411"/>
                    </a:lnTo>
                    <a:cubicBezTo>
                      <a:pt x="33336" y="49709"/>
                      <a:pt x="32769" y="50008"/>
                      <a:pt x="32157" y="50321"/>
                    </a:cubicBezTo>
                    <a:cubicBezTo>
                      <a:pt x="31575" y="50023"/>
                      <a:pt x="30934" y="49709"/>
                      <a:pt x="30307" y="49381"/>
                    </a:cubicBezTo>
                    <a:lnTo>
                      <a:pt x="30307" y="49381"/>
                    </a:lnTo>
                    <a:cubicBezTo>
                      <a:pt x="30084" y="48876"/>
                      <a:pt x="30163" y="48583"/>
                      <a:pt x="30574" y="48305"/>
                    </a:cubicBezTo>
                    <a:cubicBezTo>
                      <a:pt x="31103" y="47944"/>
                      <a:pt x="31625" y="47769"/>
                      <a:pt x="32147" y="47769"/>
                    </a:cubicBezTo>
                    <a:close/>
                    <a:moveTo>
                      <a:pt x="33906" y="49426"/>
                    </a:moveTo>
                    <a:cubicBezTo>
                      <a:pt x="33996" y="49485"/>
                      <a:pt x="34188" y="49545"/>
                      <a:pt x="34188" y="49604"/>
                    </a:cubicBezTo>
                    <a:cubicBezTo>
                      <a:pt x="34158" y="49918"/>
                      <a:pt x="34143" y="50231"/>
                      <a:pt x="34054" y="50545"/>
                    </a:cubicBezTo>
                    <a:cubicBezTo>
                      <a:pt x="33934" y="50933"/>
                      <a:pt x="33755" y="51292"/>
                      <a:pt x="33561" y="51740"/>
                    </a:cubicBezTo>
                    <a:cubicBezTo>
                      <a:pt x="33247" y="51441"/>
                      <a:pt x="32949" y="51157"/>
                      <a:pt x="32650" y="50874"/>
                    </a:cubicBezTo>
                    <a:cubicBezTo>
                      <a:pt x="33093" y="50371"/>
                      <a:pt x="33507" y="49898"/>
                      <a:pt x="33906" y="49426"/>
                    </a:cubicBezTo>
                    <a:close/>
                    <a:moveTo>
                      <a:pt x="30308" y="49383"/>
                    </a:moveTo>
                    <a:cubicBezTo>
                      <a:pt x="30755" y="49875"/>
                      <a:pt x="31202" y="50352"/>
                      <a:pt x="31619" y="50799"/>
                    </a:cubicBezTo>
                    <a:cubicBezTo>
                      <a:pt x="31321" y="51113"/>
                      <a:pt x="31082" y="51411"/>
                      <a:pt x="30783" y="51755"/>
                    </a:cubicBezTo>
                    <a:cubicBezTo>
                      <a:pt x="30439" y="51053"/>
                      <a:pt x="30141" y="50440"/>
                      <a:pt x="30096" y="49738"/>
                    </a:cubicBezTo>
                    <a:cubicBezTo>
                      <a:pt x="30081" y="49574"/>
                      <a:pt x="30096" y="49410"/>
                      <a:pt x="30320" y="49410"/>
                    </a:cubicBezTo>
                    <a:cubicBezTo>
                      <a:pt x="30316" y="49401"/>
                      <a:pt x="30312" y="49392"/>
                      <a:pt x="30308" y="49383"/>
                    </a:cubicBezTo>
                    <a:close/>
                    <a:moveTo>
                      <a:pt x="32142" y="51322"/>
                    </a:moveTo>
                    <a:cubicBezTo>
                      <a:pt x="32590" y="51650"/>
                      <a:pt x="32978" y="51949"/>
                      <a:pt x="33382" y="52248"/>
                    </a:cubicBezTo>
                    <a:cubicBezTo>
                      <a:pt x="32976" y="52578"/>
                      <a:pt x="32597" y="52746"/>
                      <a:pt x="32197" y="52746"/>
                    </a:cubicBezTo>
                    <a:cubicBezTo>
                      <a:pt x="31801" y="52746"/>
                      <a:pt x="31385" y="52582"/>
                      <a:pt x="30902" y="52248"/>
                    </a:cubicBezTo>
                    <a:cubicBezTo>
                      <a:pt x="31111" y="52098"/>
                      <a:pt x="31321" y="51964"/>
                      <a:pt x="31515" y="51815"/>
                    </a:cubicBezTo>
                    <a:cubicBezTo>
                      <a:pt x="31709" y="51665"/>
                      <a:pt x="31903" y="51501"/>
                      <a:pt x="32142" y="51322"/>
                    </a:cubicBezTo>
                    <a:close/>
                    <a:moveTo>
                      <a:pt x="33576" y="53204"/>
                    </a:moveTo>
                    <a:cubicBezTo>
                      <a:pt x="33680" y="53517"/>
                      <a:pt x="33800" y="53846"/>
                      <a:pt x="33964" y="54264"/>
                    </a:cubicBezTo>
                    <a:cubicBezTo>
                      <a:pt x="33397" y="54533"/>
                      <a:pt x="32859" y="54817"/>
                      <a:pt x="32306" y="55085"/>
                    </a:cubicBezTo>
                    <a:cubicBezTo>
                      <a:pt x="32275" y="55101"/>
                      <a:pt x="32233" y="55108"/>
                      <a:pt x="32187" y="55108"/>
                    </a:cubicBezTo>
                    <a:cubicBezTo>
                      <a:pt x="32101" y="55108"/>
                      <a:pt x="32001" y="55085"/>
                      <a:pt x="31933" y="55056"/>
                    </a:cubicBezTo>
                    <a:cubicBezTo>
                      <a:pt x="31410" y="54817"/>
                      <a:pt x="30902" y="54548"/>
                      <a:pt x="30350" y="54264"/>
                    </a:cubicBezTo>
                    <a:cubicBezTo>
                      <a:pt x="30499" y="53861"/>
                      <a:pt x="30633" y="53517"/>
                      <a:pt x="30753" y="53204"/>
                    </a:cubicBezTo>
                    <a:cubicBezTo>
                      <a:pt x="31246" y="53263"/>
                      <a:pt x="31694" y="53353"/>
                      <a:pt x="32157" y="53353"/>
                    </a:cubicBezTo>
                    <a:cubicBezTo>
                      <a:pt x="32605" y="53353"/>
                      <a:pt x="33053" y="53263"/>
                      <a:pt x="33576" y="53204"/>
                    </a:cubicBezTo>
                    <a:close/>
                    <a:moveTo>
                      <a:pt x="34143" y="54861"/>
                    </a:moveTo>
                    <a:cubicBezTo>
                      <a:pt x="34427" y="55324"/>
                      <a:pt x="34427" y="55324"/>
                      <a:pt x="33904" y="56146"/>
                    </a:cubicBezTo>
                    <a:cubicBezTo>
                      <a:pt x="33695" y="56026"/>
                      <a:pt x="33516" y="55937"/>
                      <a:pt x="33337" y="55847"/>
                    </a:cubicBezTo>
                    <a:cubicBezTo>
                      <a:pt x="33188" y="55758"/>
                      <a:pt x="33068" y="55668"/>
                      <a:pt x="32829" y="55534"/>
                    </a:cubicBezTo>
                    <a:cubicBezTo>
                      <a:pt x="33307" y="55280"/>
                      <a:pt x="33725" y="55071"/>
                      <a:pt x="34143" y="54861"/>
                    </a:cubicBezTo>
                    <a:close/>
                    <a:moveTo>
                      <a:pt x="30096" y="54832"/>
                    </a:moveTo>
                    <a:lnTo>
                      <a:pt x="30096" y="54832"/>
                    </a:lnTo>
                    <a:cubicBezTo>
                      <a:pt x="30574" y="55071"/>
                      <a:pt x="30992" y="55280"/>
                      <a:pt x="31500" y="55534"/>
                    </a:cubicBezTo>
                    <a:cubicBezTo>
                      <a:pt x="31082" y="55773"/>
                      <a:pt x="30753" y="55952"/>
                      <a:pt x="30395" y="56161"/>
                    </a:cubicBezTo>
                    <a:cubicBezTo>
                      <a:pt x="30200" y="55743"/>
                      <a:pt x="29782" y="55429"/>
                      <a:pt x="30096" y="54832"/>
                    </a:cubicBezTo>
                    <a:close/>
                    <a:moveTo>
                      <a:pt x="32128" y="56013"/>
                    </a:moveTo>
                    <a:cubicBezTo>
                      <a:pt x="32487" y="56013"/>
                      <a:pt x="32857" y="56230"/>
                      <a:pt x="33606" y="56669"/>
                    </a:cubicBezTo>
                    <a:cubicBezTo>
                      <a:pt x="33046" y="57042"/>
                      <a:pt x="32575" y="57229"/>
                      <a:pt x="32121" y="57229"/>
                    </a:cubicBezTo>
                    <a:cubicBezTo>
                      <a:pt x="31668" y="57229"/>
                      <a:pt x="31231" y="57042"/>
                      <a:pt x="30738" y="56669"/>
                    </a:cubicBezTo>
                    <a:cubicBezTo>
                      <a:pt x="30753" y="56654"/>
                      <a:pt x="30753" y="56639"/>
                      <a:pt x="30768" y="56624"/>
                    </a:cubicBezTo>
                    <a:cubicBezTo>
                      <a:pt x="31438" y="56219"/>
                      <a:pt x="31778" y="56013"/>
                      <a:pt x="32128" y="56013"/>
                    </a:cubicBezTo>
                    <a:close/>
                    <a:moveTo>
                      <a:pt x="30245" y="57819"/>
                    </a:moveTo>
                    <a:cubicBezTo>
                      <a:pt x="30900" y="58045"/>
                      <a:pt x="31540" y="58157"/>
                      <a:pt x="32173" y="58157"/>
                    </a:cubicBezTo>
                    <a:cubicBezTo>
                      <a:pt x="32795" y="58157"/>
                      <a:pt x="33409" y="58048"/>
                      <a:pt x="34024" y="57834"/>
                    </a:cubicBezTo>
                    <a:cubicBezTo>
                      <a:pt x="34681" y="58849"/>
                      <a:pt x="34771" y="59940"/>
                      <a:pt x="34427" y="61060"/>
                    </a:cubicBezTo>
                    <a:cubicBezTo>
                      <a:pt x="34382" y="61209"/>
                      <a:pt x="34233" y="61359"/>
                      <a:pt x="34084" y="61448"/>
                    </a:cubicBezTo>
                    <a:cubicBezTo>
                      <a:pt x="33437" y="61844"/>
                      <a:pt x="32786" y="62046"/>
                      <a:pt x="32135" y="62046"/>
                    </a:cubicBezTo>
                    <a:cubicBezTo>
                      <a:pt x="31509" y="62046"/>
                      <a:pt x="30883" y="61859"/>
                      <a:pt x="30260" y="61478"/>
                    </a:cubicBezTo>
                    <a:cubicBezTo>
                      <a:pt x="30111" y="61388"/>
                      <a:pt x="29946" y="61239"/>
                      <a:pt x="29902" y="61090"/>
                    </a:cubicBezTo>
                    <a:cubicBezTo>
                      <a:pt x="29693" y="60343"/>
                      <a:pt x="29513" y="59581"/>
                      <a:pt x="29842" y="58804"/>
                    </a:cubicBezTo>
                    <a:cubicBezTo>
                      <a:pt x="29976" y="58491"/>
                      <a:pt x="30096" y="58177"/>
                      <a:pt x="30245" y="57819"/>
                    </a:cubicBezTo>
                    <a:close/>
                    <a:moveTo>
                      <a:pt x="29693" y="62912"/>
                    </a:moveTo>
                    <a:lnTo>
                      <a:pt x="29693" y="62912"/>
                    </a:lnTo>
                    <a:cubicBezTo>
                      <a:pt x="30514" y="63061"/>
                      <a:pt x="31332" y="63136"/>
                      <a:pt x="32149" y="63136"/>
                    </a:cubicBezTo>
                    <a:cubicBezTo>
                      <a:pt x="32967" y="63136"/>
                      <a:pt x="33785" y="63061"/>
                      <a:pt x="34606" y="62912"/>
                    </a:cubicBezTo>
                    <a:lnTo>
                      <a:pt x="34606" y="62912"/>
                    </a:lnTo>
                    <a:cubicBezTo>
                      <a:pt x="35040" y="63599"/>
                      <a:pt x="35069" y="63689"/>
                      <a:pt x="34502" y="64166"/>
                    </a:cubicBezTo>
                    <a:cubicBezTo>
                      <a:pt x="33860" y="64719"/>
                      <a:pt x="33143" y="65197"/>
                      <a:pt x="32471" y="65705"/>
                    </a:cubicBezTo>
                    <a:cubicBezTo>
                      <a:pt x="32366" y="65787"/>
                      <a:pt x="32265" y="65828"/>
                      <a:pt x="32163" y="65828"/>
                    </a:cubicBezTo>
                    <a:cubicBezTo>
                      <a:pt x="32060" y="65828"/>
                      <a:pt x="31955" y="65787"/>
                      <a:pt x="31843" y="65705"/>
                    </a:cubicBezTo>
                    <a:cubicBezTo>
                      <a:pt x="31171" y="65197"/>
                      <a:pt x="30469" y="64719"/>
                      <a:pt x="29827" y="64181"/>
                    </a:cubicBezTo>
                    <a:cubicBezTo>
                      <a:pt x="29244" y="63689"/>
                      <a:pt x="29259" y="63644"/>
                      <a:pt x="29693" y="62912"/>
                    </a:cubicBezTo>
                    <a:close/>
                    <a:moveTo>
                      <a:pt x="34920" y="64868"/>
                    </a:moveTo>
                    <a:lnTo>
                      <a:pt x="34920" y="64868"/>
                    </a:lnTo>
                    <a:cubicBezTo>
                      <a:pt x="34666" y="65555"/>
                      <a:pt x="34472" y="66616"/>
                      <a:pt x="34980" y="67691"/>
                    </a:cubicBezTo>
                    <a:cubicBezTo>
                      <a:pt x="34338" y="67288"/>
                      <a:pt x="33710" y="66870"/>
                      <a:pt x="33158" y="66511"/>
                    </a:cubicBezTo>
                    <a:cubicBezTo>
                      <a:pt x="33815" y="65899"/>
                      <a:pt x="34472" y="65272"/>
                      <a:pt x="34920" y="64868"/>
                    </a:cubicBezTo>
                    <a:close/>
                    <a:moveTo>
                      <a:pt x="29364" y="64749"/>
                    </a:moveTo>
                    <a:lnTo>
                      <a:pt x="29364" y="64749"/>
                    </a:lnTo>
                    <a:cubicBezTo>
                      <a:pt x="29872" y="65272"/>
                      <a:pt x="30484" y="65914"/>
                      <a:pt x="31096" y="66541"/>
                    </a:cubicBezTo>
                    <a:cubicBezTo>
                      <a:pt x="30619" y="66855"/>
                      <a:pt x="29976" y="67273"/>
                      <a:pt x="29334" y="67706"/>
                    </a:cubicBezTo>
                    <a:cubicBezTo>
                      <a:pt x="29902" y="66616"/>
                      <a:pt x="29603" y="65570"/>
                      <a:pt x="29364" y="64749"/>
                    </a:cubicBezTo>
                    <a:close/>
                    <a:moveTo>
                      <a:pt x="32172" y="66930"/>
                    </a:moveTo>
                    <a:cubicBezTo>
                      <a:pt x="32486" y="67124"/>
                      <a:pt x="32784" y="67333"/>
                      <a:pt x="33113" y="67497"/>
                    </a:cubicBezTo>
                    <a:cubicBezTo>
                      <a:pt x="33755" y="67796"/>
                      <a:pt x="34397" y="68095"/>
                      <a:pt x="35069" y="68319"/>
                    </a:cubicBezTo>
                    <a:cubicBezTo>
                      <a:pt x="35413" y="68423"/>
                      <a:pt x="35607" y="68573"/>
                      <a:pt x="35607" y="68916"/>
                    </a:cubicBezTo>
                    <a:cubicBezTo>
                      <a:pt x="35622" y="69484"/>
                      <a:pt x="35592" y="70051"/>
                      <a:pt x="35562" y="70634"/>
                    </a:cubicBezTo>
                    <a:cubicBezTo>
                      <a:pt x="35547" y="70708"/>
                      <a:pt x="35488" y="70798"/>
                      <a:pt x="35428" y="70858"/>
                    </a:cubicBezTo>
                    <a:cubicBezTo>
                      <a:pt x="34562" y="71709"/>
                      <a:pt x="33665" y="72560"/>
                      <a:pt x="32456" y="72904"/>
                    </a:cubicBezTo>
                    <a:cubicBezTo>
                      <a:pt x="32360" y="72936"/>
                      <a:pt x="32251" y="72951"/>
                      <a:pt x="32143" y="72951"/>
                    </a:cubicBezTo>
                    <a:cubicBezTo>
                      <a:pt x="32049" y="72951"/>
                      <a:pt x="31956" y="72940"/>
                      <a:pt x="31873" y="72919"/>
                    </a:cubicBezTo>
                    <a:cubicBezTo>
                      <a:pt x="30648" y="72560"/>
                      <a:pt x="29767" y="71724"/>
                      <a:pt x="28886" y="70873"/>
                    </a:cubicBezTo>
                    <a:cubicBezTo>
                      <a:pt x="28826" y="70813"/>
                      <a:pt x="28767" y="70723"/>
                      <a:pt x="28767" y="70634"/>
                    </a:cubicBezTo>
                    <a:cubicBezTo>
                      <a:pt x="28737" y="70036"/>
                      <a:pt x="28707" y="69439"/>
                      <a:pt x="28707" y="68856"/>
                    </a:cubicBezTo>
                    <a:cubicBezTo>
                      <a:pt x="28707" y="68617"/>
                      <a:pt x="28826" y="68408"/>
                      <a:pt x="29095" y="68349"/>
                    </a:cubicBezTo>
                    <a:cubicBezTo>
                      <a:pt x="30126" y="68169"/>
                      <a:pt x="30992" y="67647"/>
                      <a:pt x="31843" y="67109"/>
                    </a:cubicBezTo>
                    <a:cubicBezTo>
                      <a:pt x="31933" y="67049"/>
                      <a:pt x="32037" y="66989"/>
                      <a:pt x="32172" y="66930"/>
                    </a:cubicBezTo>
                    <a:close/>
                    <a:moveTo>
                      <a:pt x="28647" y="71605"/>
                    </a:moveTo>
                    <a:cubicBezTo>
                      <a:pt x="29379" y="72202"/>
                      <a:pt x="30126" y="72784"/>
                      <a:pt x="30932" y="73412"/>
                    </a:cubicBezTo>
                    <a:cubicBezTo>
                      <a:pt x="29872" y="73725"/>
                      <a:pt x="28826" y="74024"/>
                      <a:pt x="27781" y="74323"/>
                    </a:cubicBezTo>
                    <a:cubicBezTo>
                      <a:pt x="27736" y="73785"/>
                      <a:pt x="28020" y="72874"/>
                      <a:pt x="28647" y="71605"/>
                    </a:cubicBezTo>
                    <a:close/>
                    <a:moveTo>
                      <a:pt x="35712" y="71575"/>
                    </a:moveTo>
                    <a:cubicBezTo>
                      <a:pt x="35995" y="72516"/>
                      <a:pt x="36488" y="73352"/>
                      <a:pt x="36608" y="74338"/>
                    </a:cubicBezTo>
                    <a:cubicBezTo>
                      <a:pt x="35488" y="74024"/>
                      <a:pt x="34427" y="73725"/>
                      <a:pt x="33367" y="73412"/>
                    </a:cubicBezTo>
                    <a:cubicBezTo>
                      <a:pt x="34143" y="72799"/>
                      <a:pt x="34905" y="72217"/>
                      <a:pt x="35712" y="71575"/>
                    </a:cubicBezTo>
                    <a:close/>
                    <a:moveTo>
                      <a:pt x="32149" y="73877"/>
                    </a:moveTo>
                    <a:cubicBezTo>
                      <a:pt x="32415" y="73877"/>
                      <a:pt x="32682" y="73925"/>
                      <a:pt x="32963" y="74024"/>
                    </a:cubicBezTo>
                    <a:cubicBezTo>
                      <a:pt x="33546" y="74233"/>
                      <a:pt x="34158" y="74398"/>
                      <a:pt x="34756" y="74517"/>
                    </a:cubicBezTo>
                    <a:cubicBezTo>
                      <a:pt x="35338" y="74622"/>
                      <a:pt x="35936" y="74651"/>
                      <a:pt x="36548" y="74711"/>
                    </a:cubicBezTo>
                    <a:cubicBezTo>
                      <a:pt x="36757" y="75353"/>
                      <a:pt x="36682" y="75607"/>
                      <a:pt x="36175" y="76026"/>
                    </a:cubicBezTo>
                    <a:cubicBezTo>
                      <a:pt x="35084" y="76922"/>
                      <a:pt x="33919" y="77668"/>
                      <a:pt x="32695" y="78356"/>
                    </a:cubicBezTo>
                    <a:cubicBezTo>
                      <a:pt x="32496" y="78466"/>
                      <a:pt x="32324" y="78518"/>
                      <a:pt x="32153" y="78518"/>
                    </a:cubicBezTo>
                    <a:cubicBezTo>
                      <a:pt x="31976" y="78518"/>
                      <a:pt x="31802" y="78462"/>
                      <a:pt x="31604" y="78356"/>
                    </a:cubicBezTo>
                    <a:cubicBezTo>
                      <a:pt x="30439" y="77698"/>
                      <a:pt x="29334" y="76952"/>
                      <a:pt x="28274" y="76160"/>
                    </a:cubicBezTo>
                    <a:cubicBezTo>
                      <a:pt x="27721" y="75742"/>
                      <a:pt x="27587" y="75294"/>
                      <a:pt x="27736" y="74622"/>
                    </a:cubicBezTo>
                    <a:lnTo>
                      <a:pt x="27736" y="74622"/>
                    </a:lnTo>
                    <a:cubicBezTo>
                      <a:pt x="27949" y="74648"/>
                      <a:pt x="28157" y="74660"/>
                      <a:pt x="28362" y="74660"/>
                    </a:cubicBezTo>
                    <a:cubicBezTo>
                      <a:pt x="29423" y="74660"/>
                      <a:pt x="30389" y="74335"/>
                      <a:pt x="31365" y="74009"/>
                    </a:cubicBezTo>
                    <a:cubicBezTo>
                      <a:pt x="31636" y="73921"/>
                      <a:pt x="31893" y="73877"/>
                      <a:pt x="32149" y="73877"/>
                    </a:cubicBezTo>
                    <a:close/>
                    <a:moveTo>
                      <a:pt x="27930" y="76608"/>
                    </a:moveTo>
                    <a:cubicBezTo>
                      <a:pt x="28976" y="77400"/>
                      <a:pt x="30081" y="78221"/>
                      <a:pt x="31231" y="79087"/>
                    </a:cubicBezTo>
                    <a:cubicBezTo>
                      <a:pt x="29797" y="79939"/>
                      <a:pt x="28169" y="80402"/>
                      <a:pt x="26616" y="81223"/>
                    </a:cubicBezTo>
                    <a:cubicBezTo>
                      <a:pt x="27079" y="79610"/>
                      <a:pt x="27512" y="78087"/>
                      <a:pt x="27930" y="76608"/>
                    </a:cubicBezTo>
                    <a:close/>
                    <a:moveTo>
                      <a:pt x="36488" y="76533"/>
                    </a:moveTo>
                    <a:cubicBezTo>
                      <a:pt x="36608" y="78131"/>
                      <a:pt x="37295" y="79580"/>
                      <a:pt x="37698" y="81223"/>
                    </a:cubicBezTo>
                    <a:cubicBezTo>
                      <a:pt x="36115" y="80402"/>
                      <a:pt x="34502" y="79939"/>
                      <a:pt x="33083" y="79087"/>
                    </a:cubicBezTo>
                    <a:cubicBezTo>
                      <a:pt x="34233" y="78221"/>
                      <a:pt x="35338" y="77385"/>
                      <a:pt x="36488" y="76533"/>
                    </a:cubicBezTo>
                    <a:close/>
                    <a:moveTo>
                      <a:pt x="32139" y="79624"/>
                    </a:moveTo>
                    <a:cubicBezTo>
                      <a:pt x="32385" y="79624"/>
                      <a:pt x="32628" y="79700"/>
                      <a:pt x="32904" y="79834"/>
                    </a:cubicBezTo>
                    <a:cubicBezTo>
                      <a:pt x="33964" y="80372"/>
                      <a:pt x="35069" y="80835"/>
                      <a:pt x="36175" y="81283"/>
                    </a:cubicBezTo>
                    <a:cubicBezTo>
                      <a:pt x="36697" y="81507"/>
                      <a:pt x="37265" y="81612"/>
                      <a:pt x="37773" y="81761"/>
                    </a:cubicBezTo>
                    <a:cubicBezTo>
                      <a:pt x="38146" y="82284"/>
                      <a:pt x="38460" y="82762"/>
                      <a:pt x="38803" y="83210"/>
                    </a:cubicBezTo>
                    <a:cubicBezTo>
                      <a:pt x="39042" y="83538"/>
                      <a:pt x="39057" y="83523"/>
                      <a:pt x="39087" y="84300"/>
                    </a:cubicBezTo>
                    <a:cubicBezTo>
                      <a:pt x="38923" y="84285"/>
                      <a:pt x="38773" y="84300"/>
                      <a:pt x="38639" y="84270"/>
                    </a:cubicBezTo>
                    <a:cubicBezTo>
                      <a:pt x="37665" y="84054"/>
                      <a:pt x="36697" y="83924"/>
                      <a:pt x="35734" y="83924"/>
                    </a:cubicBezTo>
                    <a:cubicBezTo>
                      <a:pt x="34703" y="83924"/>
                      <a:pt x="33676" y="84072"/>
                      <a:pt x="32650" y="84419"/>
                    </a:cubicBezTo>
                    <a:cubicBezTo>
                      <a:pt x="32496" y="84468"/>
                      <a:pt x="32316" y="84495"/>
                      <a:pt x="32139" y="84495"/>
                    </a:cubicBezTo>
                    <a:cubicBezTo>
                      <a:pt x="31988" y="84495"/>
                      <a:pt x="31839" y="84476"/>
                      <a:pt x="31709" y="84434"/>
                    </a:cubicBezTo>
                    <a:cubicBezTo>
                      <a:pt x="30659" y="84077"/>
                      <a:pt x="29608" y="83925"/>
                      <a:pt x="28558" y="83925"/>
                    </a:cubicBezTo>
                    <a:cubicBezTo>
                      <a:pt x="27547" y="83925"/>
                      <a:pt x="26536" y="84066"/>
                      <a:pt x="25525" y="84300"/>
                    </a:cubicBezTo>
                    <a:cubicBezTo>
                      <a:pt x="25451" y="84315"/>
                      <a:pt x="25391" y="84315"/>
                      <a:pt x="25286" y="84330"/>
                    </a:cubicBezTo>
                    <a:cubicBezTo>
                      <a:pt x="25167" y="83956"/>
                      <a:pt x="25197" y="83613"/>
                      <a:pt x="25436" y="83299"/>
                    </a:cubicBezTo>
                    <a:cubicBezTo>
                      <a:pt x="25794" y="82806"/>
                      <a:pt x="26153" y="82299"/>
                      <a:pt x="26571" y="81731"/>
                    </a:cubicBezTo>
                    <a:cubicBezTo>
                      <a:pt x="28244" y="81432"/>
                      <a:pt x="29857" y="80626"/>
                      <a:pt x="31440" y="79819"/>
                    </a:cubicBezTo>
                    <a:cubicBezTo>
                      <a:pt x="31694" y="79685"/>
                      <a:pt x="31918" y="79624"/>
                      <a:pt x="32139" y="79624"/>
                    </a:cubicBezTo>
                    <a:close/>
                    <a:moveTo>
                      <a:pt x="20836" y="1"/>
                    </a:moveTo>
                    <a:cubicBezTo>
                      <a:pt x="20503" y="1"/>
                      <a:pt x="20160" y="52"/>
                      <a:pt x="19805" y="151"/>
                    </a:cubicBezTo>
                    <a:cubicBezTo>
                      <a:pt x="19417" y="256"/>
                      <a:pt x="19223" y="420"/>
                      <a:pt x="19133" y="809"/>
                    </a:cubicBezTo>
                    <a:cubicBezTo>
                      <a:pt x="18834" y="2048"/>
                      <a:pt x="18789" y="3258"/>
                      <a:pt x="19103" y="4498"/>
                    </a:cubicBezTo>
                    <a:cubicBezTo>
                      <a:pt x="19417" y="5722"/>
                      <a:pt x="19611" y="6977"/>
                      <a:pt x="19596" y="8247"/>
                    </a:cubicBezTo>
                    <a:cubicBezTo>
                      <a:pt x="19596" y="8740"/>
                      <a:pt x="19730" y="9247"/>
                      <a:pt x="19880" y="9725"/>
                    </a:cubicBezTo>
                    <a:cubicBezTo>
                      <a:pt x="20268" y="10860"/>
                      <a:pt x="20671" y="11981"/>
                      <a:pt x="21104" y="13101"/>
                    </a:cubicBezTo>
                    <a:cubicBezTo>
                      <a:pt x="21269" y="13519"/>
                      <a:pt x="21314" y="13922"/>
                      <a:pt x="21284" y="14370"/>
                    </a:cubicBezTo>
                    <a:cubicBezTo>
                      <a:pt x="21164" y="16058"/>
                      <a:pt x="21045" y="17731"/>
                      <a:pt x="21687" y="19344"/>
                    </a:cubicBezTo>
                    <a:cubicBezTo>
                      <a:pt x="21702" y="19359"/>
                      <a:pt x="21687" y="19389"/>
                      <a:pt x="21687" y="19404"/>
                    </a:cubicBezTo>
                    <a:cubicBezTo>
                      <a:pt x="21555" y="19451"/>
                      <a:pt x="21434" y="19474"/>
                      <a:pt x="21323" y="19474"/>
                    </a:cubicBezTo>
                    <a:cubicBezTo>
                      <a:pt x="20981" y="19474"/>
                      <a:pt x="20732" y="19260"/>
                      <a:pt x="20552" y="18911"/>
                    </a:cubicBezTo>
                    <a:cubicBezTo>
                      <a:pt x="20402" y="18597"/>
                      <a:pt x="20268" y="18284"/>
                      <a:pt x="20119" y="17970"/>
                    </a:cubicBezTo>
                    <a:cubicBezTo>
                      <a:pt x="19895" y="17522"/>
                      <a:pt x="19671" y="17059"/>
                      <a:pt x="19417" y="16626"/>
                    </a:cubicBezTo>
                    <a:cubicBezTo>
                      <a:pt x="19001" y="15905"/>
                      <a:pt x="18406" y="15468"/>
                      <a:pt x="17582" y="15468"/>
                    </a:cubicBezTo>
                    <a:cubicBezTo>
                      <a:pt x="17518" y="15468"/>
                      <a:pt x="17452" y="15470"/>
                      <a:pt x="17385" y="15476"/>
                    </a:cubicBezTo>
                    <a:cubicBezTo>
                      <a:pt x="17333" y="15480"/>
                      <a:pt x="17281" y="15482"/>
                      <a:pt x="17231" y="15482"/>
                    </a:cubicBezTo>
                    <a:cubicBezTo>
                      <a:pt x="16746" y="15482"/>
                      <a:pt x="16336" y="15291"/>
                      <a:pt x="16011" y="14953"/>
                    </a:cubicBezTo>
                    <a:cubicBezTo>
                      <a:pt x="15683" y="14609"/>
                      <a:pt x="15399" y="14206"/>
                      <a:pt x="15145" y="13803"/>
                    </a:cubicBezTo>
                    <a:cubicBezTo>
                      <a:pt x="14861" y="13385"/>
                      <a:pt x="14637" y="12922"/>
                      <a:pt x="14368" y="12503"/>
                    </a:cubicBezTo>
                    <a:cubicBezTo>
                      <a:pt x="14010" y="11951"/>
                      <a:pt x="13472" y="11622"/>
                      <a:pt x="12815" y="11622"/>
                    </a:cubicBezTo>
                    <a:cubicBezTo>
                      <a:pt x="12800" y="11622"/>
                      <a:pt x="12784" y="11622"/>
                      <a:pt x="12769" y="11622"/>
                    </a:cubicBezTo>
                    <a:cubicBezTo>
                      <a:pt x="11808" y="11622"/>
                      <a:pt x="11148" y="11163"/>
                      <a:pt x="10575" y="10472"/>
                    </a:cubicBezTo>
                    <a:cubicBezTo>
                      <a:pt x="10306" y="10143"/>
                      <a:pt x="10037" y="9845"/>
                      <a:pt x="9753" y="9531"/>
                    </a:cubicBezTo>
                    <a:cubicBezTo>
                      <a:pt x="9627" y="9405"/>
                      <a:pt x="9471" y="9271"/>
                      <a:pt x="9306" y="9271"/>
                    </a:cubicBezTo>
                    <a:cubicBezTo>
                      <a:pt x="9237" y="9271"/>
                      <a:pt x="9167" y="9295"/>
                      <a:pt x="9096" y="9352"/>
                    </a:cubicBezTo>
                    <a:cubicBezTo>
                      <a:pt x="8902" y="9501"/>
                      <a:pt x="8797" y="9770"/>
                      <a:pt x="8678" y="10009"/>
                    </a:cubicBezTo>
                    <a:cubicBezTo>
                      <a:pt x="8648" y="10099"/>
                      <a:pt x="8708" y="10233"/>
                      <a:pt x="8738" y="10353"/>
                    </a:cubicBezTo>
                    <a:cubicBezTo>
                      <a:pt x="8977" y="11159"/>
                      <a:pt x="8902" y="11921"/>
                      <a:pt x="8499" y="12683"/>
                    </a:cubicBezTo>
                    <a:cubicBezTo>
                      <a:pt x="8066" y="13474"/>
                      <a:pt x="8110" y="14326"/>
                      <a:pt x="8469" y="15147"/>
                    </a:cubicBezTo>
                    <a:cubicBezTo>
                      <a:pt x="8618" y="15505"/>
                      <a:pt x="8812" y="15849"/>
                      <a:pt x="9051" y="16163"/>
                    </a:cubicBezTo>
                    <a:cubicBezTo>
                      <a:pt x="9484" y="16760"/>
                      <a:pt x="9604" y="17387"/>
                      <a:pt x="9395" y="18119"/>
                    </a:cubicBezTo>
                    <a:cubicBezTo>
                      <a:pt x="9186" y="18851"/>
                      <a:pt x="9305" y="19568"/>
                      <a:pt x="9723" y="20225"/>
                    </a:cubicBezTo>
                    <a:cubicBezTo>
                      <a:pt x="10171" y="20957"/>
                      <a:pt x="10485" y="21749"/>
                      <a:pt x="10649" y="22585"/>
                    </a:cubicBezTo>
                    <a:cubicBezTo>
                      <a:pt x="10724" y="22973"/>
                      <a:pt x="10844" y="23362"/>
                      <a:pt x="11038" y="23690"/>
                    </a:cubicBezTo>
                    <a:cubicBezTo>
                      <a:pt x="11620" y="24691"/>
                      <a:pt x="11904" y="25737"/>
                      <a:pt x="11725" y="26916"/>
                    </a:cubicBezTo>
                    <a:cubicBezTo>
                      <a:pt x="11665" y="27350"/>
                      <a:pt x="11785" y="27798"/>
                      <a:pt x="11814" y="28276"/>
                    </a:cubicBezTo>
                    <a:cubicBezTo>
                      <a:pt x="11710" y="28246"/>
                      <a:pt x="11635" y="28246"/>
                      <a:pt x="11575" y="28216"/>
                    </a:cubicBezTo>
                    <a:cubicBezTo>
                      <a:pt x="10726" y="27630"/>
                      <a:pt x="9812" y="27408"/>
                      <a:pt x="8869" y="27408"/>
                    </a:cubicBezTo>
                    <a:cubicBezTo>
                      <a:pt x="8369" y="27408"/>
                      <a:pt x="7860" y="27470"/>
                      <a:pt x="7349" y="27574"/>
                    </a:cubicBezTo>
                    <a:cubicBezTo>
                      <a:pt x="7276" y="27586"/>
                      <a:pt x="7194" y="27608"/>
                      <a:pt x="7125" y="27608"/>
                    </a:cubicBezTo>
                    <a:cubicBezTo>
                      <a:pt x="7109" y="27608"/>
                      <a:pt x="7094" y="27606"/>
                      <a:pt x="7080" y="27603"/>
                    </a:cubicBezTo>
                    <a:cubicBezTo>
                      <a:pt x="6213" y="27454"/>
                      <a:pt x="5362" y="27290"/>
                      <a:pt x="4511" y="27126"/>
                    </a:cubicBezTo>
                    <a:cubicBezTo>
                      <a:pt x="4198" y="27077"/>
                      <a:pt x="3865" y="26952"/>
                      <a:pt x="3568" y="26952"/>
                    </a:cubicBezTo>
                    <a:cubicBezTo>
                      <a:pt x="3497" y="26952"/>
                      <a:pt x="3427" y="26959"/>
                      <a:pt x="3361" y="26976"/>
                    </a:cubicBezTo>
                    <a:cubicBezTo>
                      <a:pt x="3026" y="27082"/>
                      <a:pt x="2696" y="27115"/>
                      <a:pt x="2365" y="27115"/>
                    </a:cubicBezTo>
                    <a:cubicBezTo>
                      <a:pt x="2135" y="27115"/>
                      <a:pt x="1905" y="27099"/>
                      <a:pt x="1673" y="27081"/>
                    </a:cubicBezTo>
                    <a:cubicBezTo>
                      <a:pt x="1638" y="27079"/>
                      <a:pt x="1603" y="27078"/>
                      <a:pt x="1568" y="27078"/>
                    </a:cubicBezTo>
                    <a:cubicBezTo>
                      <a:pt x="1047" y="27078"/>
                      <a:pt x="609" y="27291"/>
                      <a:pt x="329" y="27768"/>
                    </a:cubicBezTo>
                    <a:cubicBezTo>
                      <a:pt x="0" y="28305"/>
                      <a:pt x="45" y="28544"/>
                      <a:pt x="538" y="28948"/>
                    </a:cubicBezTo>
                    <a:cubicBezTo>
                      <a:pt x="1255" y="29500"/>
                      <a:pt x="1957" y="30053"/>
                      <a:pt x="2659" y="30606"/>
                    </a:cubicBezTo>
                    <a:cubicBezTo>
                      <a:pt x="2928" y="30830"/>
                      <a:pt x="3152" y="31084"/>
                      <a:pt x="3420" y="31293"/>
                    </a:cubicBezTo>
                    <a:cubicBezTo>
                      <a:pt x="4003" y="31726"/>
                      <a:pt x="4600" y="32144"/>
                      <a:pt x="5198" y="32577"/>
                    </a:cubicBezTo>
                    <a:cubicBezTo>
                      <a:pt x="4929" y="33458"/>
                      <a:pt x="5317" y="34086"/>
                      <a:pt x="5960" y="34579"/>
                    </a:cubicBezTo>
                    <a:cubicBezTo>
                      <a:pt x="6258" y="34832"/>
                      <a:pt x="6572" y="35056"/>
                      <a:pt x="6901" y="35266"/>
                    </a:cubicBezTo>
                    <a:cubicBezTo>
                      <a:pt x="7229" y="35475"/>
                      <a:pt x="7588" y="35639"/>
                      <a:pt x="7916" y="35833"/>
                    </a:cubicBezTo>
                    <a:cubicBezTo>
                      <a:pt x="7573" y="37103"/>
                      <a:pt x="7677" y="37461"/>
                      <a:pt x="8767" y="38238"/>
                    </a:cubicBezTo>
                    <a:cubicBezTo>
                      <a:pt x="9380" y="38686"/>
                      <a:pt x="10037" y="39074"/>
                      <a:pt x="10709" y="39433"/>
                    </a:cubicBezTo>
                    <a:cubicBezTo>
                      <a:pt x="11083" y="39627"/>
                      <a:pt x="11351" y="39791"/>
                      <a:pt x="11322" y="40284"/>
                    </a:cubicBezTo>
                    <a:cubicBezTo>
                      <a:pt x="11292" y="40747"/>
                      <a:pt x="11560" y="41120"/>
                      <a:pt x="11964" y="41344"/>
                    </a:cubicBezTo>
                    <a:cubicBezTo>
                      <a:pt x="12292" y="41524"/>
                      <a:pt x="12621" y="41673"/>
                      <a:pt x="12964" y="41793"/>
                    </a:cubicBezTo>
                    <a:cubicBezTo>
                      <a:pt x="13308" y="41927"/>
                      <a:pt x="13666" y="42017"/>
                      <a:pt x="13995" y="42106"/>
                    </a:cubicBezTo>
                    <a:cubicBezTo>
                      <a:pt x="14010" y="42793"/>
                      <a:pt x="14055" y="42928"/>
                      <a:pt x="14488" y="43301"/>
                    </a:cubicBezTo>
                    <a:cubicBezTo>
                      <a:pt x="14682" y="43480"/>
                      <a:pt x="14921" y="43630"/>
                      <a:pt x="15160" y="43779"/>
                    </a:cubicBezTo>
                    <a:cubicBezTo>
                      <a:pt x="16131" y="44362"/>
                      <a:pt x="17206" y="44690"/>
                      <a:pt x="18326" y="44854"/>
                    </a:cubicBezTo>
                    <a:cubicBezTo>
                      <a:pt x="19118" y="44989"/>
                      <a:pt x="19925" y="45064"/>
                      <a:pt x="20716" y="45168"/>
                    </a:cubicBezTo>
                    <a:cubicBezTo>
                      <a:pt x="20746" y="45870"/>
                      <a:pt x="20806" y="46004"/>
                      <a:pt x="21463" y="46124"/>
                    </a:cubicBezTo>
                    <a:cubicBezTo>
                      <a:pt x="22225" y="46273"/>
                      <a:pt x="23001" y="46378"/>
                      <a:pt x="23778" y="46438"/>
                    </a:cubicBezTo>
                    <a:cubicBezTo>
                      <a:pt x="24744" y="46517"/>
                      <a:pt x="25703" y="46623"/>
                      <a:pt x="26664" y="46623"/>
                    </a:cubicBezTo>
                    <a:cubicBezTo>
                      <a:pt x="27145" y="46623"/>
                      <a:pt x="27626" y="46597"/>
                      <a:pt x="28109" y="46527"/>
                    </a:cubicBezTo>
                    <a:cubicBezTo>
                      <a:pt x="28453" y="46482"/>
                      <a:pt x="28781" y="46423"/>
                      <a:pt x="29140" y="46378"/>
                    </a:cubicBezTo>
                    <a:cubicBezTo>
                      <a:pt x="29483" y="46871"/>
                      <a:pt x="29812" y="47334"/>
                      <a:pt x="30156" y="47827"/>
                    </a:cubicBezTo>
                    <a:cubicBezTo>
                      <a:pt x="29125" y="49126"/>
                      <a:pt x="29140" y="50575"/>
                      <a:pt x="29513" y="52083"/>
                    </a:cubicBezTo>
                    <a:cubicBezTo>
                      <a:pt x="29588" y="52382"/>
                      <a:pt x="29588" y="52726"/>
                      <a:pt x="29543" y="53039"/>
                    </a:cubicBezTo>
                    <a:cubicBezTo>
                      <a:pt x="29468" y="53413"/>
                      <a:pt x="29364" y="53801"/>
                      <a:pt x="29200" y="54159"/>
                    </a:cubicBezTo>
                    <a:cubicBezTo>
                      <a:pt x="28916" y="54787"/>
                      <a:pt x="28886" y="55429"/>
                      <a:pt x="29005" y="56101"/>
                    </a:cubicBezTo>
                    <a:cubicBezTo>
                      <a:pt x="29080" y="56504"/>
                      <a:pt x="29020" y="56923"/>
                      <a:pt x="28946" y="57326"/>
                    </a:cubicBezTo>
                    <a:cubicBezTo>
                      <a:pt x="28871" y="57729"/>
                      <a:pt x="28707" y="58117"/>
                      <a:pt x="28572" y="58506"/>
                    </a:cubicBezTo>
                    <a:cubicBezTo>
                      <a:pt x="28363" y="59178"/>
                      <a:pt x="28274" y="59865"/>
                      <a:pt x="28423" y="60552"/>
                    </a:cubicBezTo>
                    <a:cubicBezTo>
                      <a:pt x="28617" y="61433"/>
                      <a:pt x="28528" y="62285"/>
                      <a:pt x="28289" y="63136"/>
                    </a:cubicBezTo>
                    <a:cubicBezTo>
                      <a:pt x="28109" y="63793"/>
                      <a:pt x="28050" y="64450"/>
                      <a:pt x="28244" y="65107"/>
                    </a:cubicBezTo>
                    <a:cubicBezTo>
                      <a:pt x="28498" y="65989"/>
                      <a:pt x="28393" y="66825"/>
                      <a:pt x="28035" y="67661"/>
                    </a:cubicBezTo>
                    <a:cubicBezTo>
                      <a:pt x="27736" y="68349"/>
                      <a:pt x="27572" y="69065"/>
                      <a:pt x="27587" y="69812"/>
                    </a:cubicBezTo>
                    <a:cubicBezTo>
                      <a:pt x="27616" y="70619"/>
                      <a:pt x="27452" y="71366"/>
                      <a:pt x="27124" y="72082"/>
                    </a:cubicBezTo>
                    <a:cubicBezTo>
                      <a:pt x="26556" y="73352"/>
                      <a:pt x="26407" y="74681"/>
                      <a:pt x="26496" y="76055"/>
                    </a:cubicBezTo>
                    <a:cubicBezTo>
                      <a:pt x="26541" y="76623"/>
                      <a:pt x="26451" y="77205"/>
                      <a:pt x="26317" y="77758"/>
                    </a:cubicBezTo>
                    <a:cubicBezTo>
                      <a:pt x="26003" y="78908"/>
                      <a:pt x="25630" y="80043"/>
                      <a:pt x="25257" y="81178"/>
                    </a:cubicBezTo>
                    <a:cubicBezTo>
                      <a:pt x="25137" y="81552"/>
                      <a:pt x="25003" y="81955"/>
                      <a:pt x="24749" y="82224"/>
                    </a:cubicBezTo>
                    <a:cubicBezTo>
                      <a:pt x="23957" y="83075"/>
                      <a:pt x="24017" y="84061"/>
                      <a:pt x="24166" y="85077"/>
                    </a:cubicBezTo>
                    <a:cubicBezTo>
                      <a:pt x="24217" y="85420"/>
                      <a:pt x="24398" y="85568"/>
                      <a:pt x="24698" y="85568"/>
                    </a:cubicBezTo>
                    <a:cubicBezTo>
                      <a:pt x="24751" y="85568"/>
                      <a:pt x="24808" y="85564"/>
                      <a:pt x="24868" y="85555"/>
                    </a:cubicBezTo>
                    <a:cubicBezTo>
                      <a:pt x="25107" y="85525"/>
                      <a:pt x="25361" y="85465"/>
                      <a:pt x="25615" y="85435"/>
                    </a:cubicBezTo>
                    <a:cubicBezTo>
                      <a:pt x="26520" y="85367"/>
                      <a:pt x="27420" y="85323"/>
                      <a:pt x="28323" y="85323"/>
                    </a:cubicBezTo>
                    <a:cubicBezTo>
                      <a:pt x="29000" y="85323"/>
                      <a:pt x="29680" y="85348"/>
                      <a:pt x="30365" y="85405"/>
                    </a:cubicBezTo>
                    <a:cubicBezTo>
                      <a:pt x="30857" y="85455"/>
                      <a:pt x="31355" y="85471"/>
                      <a:pt x="31855" y="85471"/>
                    </a:cubicBezTo>
                    <a:cubicBezTo>
                      <a:pt x="32567" y="85471"/>
                      <a:pt x="33283" y="85438"/>
                      <a:pt x="33994" y="85420"/>
                    </a:cubicBezTo>
                    <a:cubicBezTo>
                      <a:pt x="34599" y="85420"/>
                      <a:pt x="35204" y="85311"/>
                      <a:pt x="35798" y="85311"/>
                    </a:cubicBezTo>
                    <a:cubicBezTo>
                      <a:pt x="35864" y="85311"/>
                      <a:pt x="35930" y="85313"/>
                      <a:pt x="35995" y="85316"/>
                    </a:cubicBezTo>
                    <a:cubicBezTo>
                      <a:pt x="37160" y="85360"/>
                      <a:pt x="38325" y="85465"/>
                      <a:pt x="39490" y="85570"/>
                    </a:cubicBezTo>
                    <a:cubicBezTo>
                      <a:pt x="39514" y="85571"/>
                      <a:pt x="39537" y="85571"/>
                      <a:pt x="39560" y="85571"/>
                    </a:cubicBezTo>
                    <a:cubicBezTo>
                      <a:pt x="39826" y="85571"/>
                      <a:pt x="40034" y="85487"/>
                      <a:pt x="40103" y="85226"/>
                    </a:cubicBezTo>
                    <a:cubicBezTo>
                      <a:pt x="40312" y="84270"/>
                      <a:pt x="40416" y="83299"/>
                      <a:pt x="39729" y="82463"/>
                    </a:cubicBezTo>
                    <a:cubicBezTo>
                      <a:pt x="39371" y="82030"/>
                      <a:pt x="39147" y="81552"/>
                      <a:pt x="38983" y="81014"/>
                    </a:cubicBezTo>
                    <a:cubicBezTo>
                      <a:pt x="38818" y="80461"/>
                      <a:pt x="38594" y="79924"/>
                      <a:pt x="38445" y="79371"/>
                    </a:cubicBezTo>
                    <a:cubicBezTo>
                      <a:pt x="38176" y="78341"/>
                      <a:pt x="37683" y="77340"/>
                      <a:pt x="37788" y="76220"/>
                    </a:cubicBezTo>
                    <a:cubicBezTo>
                      <a:pt x="37937" y="74636"/>
                      <a:pt x="37668" y="73128"/>
                      <a:pt x="37041" y="71649"/>
                    </a:cubicBezTo>
                    <a:cubicBezTo>
                      <a:pt x="36847" y="71171"/>
                      <a:pt x="36757" y="70634"/>
                      <a:pt x="36742" y="70111"/>
                    </a:cubicBezTo>
                    <a:cubicBezTo>
                      <a:pt x="36712" y="69170"/>
                      <a:pt x="36563" y="68274"/>
                      <a:pt x="36190" y="67422"/>
                    </a:cubicBezTo>
                    <a:cubicBezTo>
                      <a:pt x="35906" y="66750"/>
                      <a:pt x="35831" y="66048"/>
                      <a:pt x="36025" y="65331"/>
                    </a:cubicBezTo>
                    <a:cubicBezTo>
                      <a:pt x="36219" y="64555"/>
                      <a:pt x="36219" y="63793"/>
                      <a:pt x="35995" y="63016"/>
                    </a:cubicBezTo>
                    <a:cubicBezTo>
                      <a:pt x="35756" y="62180"/>
                      <a:pt x="35712" y="61359"/>
                      <a:pt x="35891" y="60492"/>
                    </a:cubicBezTo>
                    <a:cubicBezTo>
                      <a:pt x="35966" y="60104"/>
                      <a:pt x="35966" y="59671"/>
                      <a:pt x="35891" y="59268"/>
                    </a:cubicBezTo>
                    <a:cubicBezTo>
                      <a:pt x="35801" y="58745"/>
                      <a:pt x="35637" y="58237"/>
                      <a:pt x="35473" y="57744"/>
                    </a:cubicBezTo>
                    <a:cubicBezTo>
                      <a:pt x="35249" y="57117"/>
                      <a:pt x="35159" y="56489"/>
                      <a:pt x="35338" y="55847"/>
                    </a:cubicBezTo>
                    <a:cubicBezTo>
                      <a:pt x="35473" y="55339"/>
                      <a:pt x="35383" y="54846"/>
                      <a:pt x="35189" y="54369"/>
                    </a:cubicBezTo>
                    <a:cubicBezTo>
                      <a:pt x="35054" y="54025"/>
                      <a:pt x="34890" y="53681"/>
                      <a:pt x="34830" y="53323"/>
                    </a:cubicBezTo>
                    <a:cubicBezTo>
                      <a:pt x="34771" y="52905"/>
                      <a:pt x="34711" y="52442"/>
                      <a:pt x="34816" y="52039"/>
                    </a:cubicBezTo>
                    <a:cubicBezTo>
                      <a:pt x="35159" y="50545"/>
                      <a:pt x="35174" y="49111"/>
                      <a:pt x="34158" y="47827"/>
                    </a:cubicBezTo>
                    <a:cubicBezTo>
                      <a:pt x="34502" y="47334"/>
                      <a:pt x="34845" y="46841"/>
                      <a:pt x="35189" y="46378"/>
                    </a:cubicBezTo>
                    <a:cubicBezTo>
                      <a:pt x="35577" y="46438"/>
                      <a:pt x="35921" y="46497"/>
                      <a:pt x="36249" y="46527"/>
                    </a:cubicBezTo>
                    <a:cubicBezTo>
                      <a:pt x="36792" y="46584"/>
                      <a:pt x="37333" y="46608"/>
                      <a:pt x="37873" y="46608"/>
                    </a:cubicBezTo>
                    <a:cubicBezTo>
                      <a:pt x="39471" y="46608"/>
                      <a:pt x="41056" y="46396"/>
                      <a:pt x="42642" y="46184"/>
                    </a:cubicBezTo>
                    <a:cubicBezTo>
                      <a:pt x="42911" y="46154"/>
                      <a:pt x="43209" y="46064"/>
                      <a:pt x="43389" y="45885"/>
                    </a:cubicBezTo>
                    <a:cubicBezTo>
                      <a:pt x="43553" y="45721"/>
                      <a:pt x="43583" y="45407"/>
                      <a:pt x="43672" y="45138"/>
                    </a:cubicBezTo>
                    <a:cubicBezTo>
                      <a:pt x="44121" y="45093"/>
                      <a:pt x="44584" y="45049"/>
                      <a:pt x="45032" y="44989"/>
                    </a:cubicBezTo>
                    <a:cubicBezTo>
                      <a:pt x="46525" y="44825"/>
                      <a:pt x="47989" y="44511"/>
                      <a:pt x="49288" y="43704"/>
                    </a:cubicBezTo>
                    <a:cubicBezTo>
                      <a:pt x="49886" y="43331"/>
                      <a:pt x="50423" y="42913"/>
                      <a:pt x="50349" y="42136"/>
                    </a:cubicBezTo>
                    <a:cubicBezTo>
                      <a:pt x="50976" y="41912"/>
                      <a:pt x="51573" y="41718"/>
                      <a:pt x="52141" y="41464"/>
                    </a:cubicBezTo>
                    <a:cubicBezTo>
                      <a:pt x="52679" y="41225"/>
                      <a:pt x="53037" y="40807"/>
                      <a:pt x="52992" y="40165"/>
                    </a:cubicBezTo>
                    <a:cubicBezTo>
                      <a:pt x="52962" y="39806"/>
                      <a:pt x="53157" y="39657"/>
                      <a:pt x="53440" y="39492"/>
                    </a:cubicBezTo>
                    <a:cubicBezTo>
                      <a:pt x="54217" y="39059"/>
                      <a:pt x="55009" y="38611"/>
                      <a:pt x="55726" y="38088"/>
                    </a:cubicBezTo>
                    <a:cubicBezTo>
                      <a:pt x="56637" y="37431"/>
                      <a:pt x="56726" y="37043"/>
                      <a:pt x="56413" y="35953"/>
                    </a:cubicBezTo>
                    <a:cubicBezTo>
                      <a:pt x="56398" y="35923"/>
                      <a:pt x="56428" y="35863"/>
                      <a:pt x="56443" y="35833"/>
                    </a:cubicBezTo>
                    <a:cubicBezTo>
                      <a:pt x="56950" y="35519"/>
                      <a:pt x="57473" y="35236"/>
                      <a:pt x="57966" y="34892"/>
                    </a:cubicBezTo>
                    <a:cubicBezTo>
                      <a:pt x="58758" y="34325"/>
                      <a:pt x="59460" y="33682"/>
                      <a:pt x="59131" y="32622"/>
                    </a:cubicBezTo>
                    <a:cubicBezTo>
                      <a:pt x="59997" y="31935"/>
                      <a:pt x="60744" y="31337"/>
                      <a:pt x="61491" y="30740"/>
                    </a:cubicBezTo>
                    <a:cubicBezTo>
                      <a:pt x="62253" y="30143"/>
                      <a:pt x="63014" y="29545"/>
                      <a:pt x="63761" y="28948"/>
                    </a:cubicBezTo>
                    <a:cubicBezTo>
                      <a:pt x="64239" y="28574"/>
                      <a:pt x="64299" y="28261"/>
                      <a:pt x="63985" y="27768"/>
                    </a:cubicBezTo>
                    <a:cubicBezTo>
                      <a:pt x="63704" y="27318"/>
                      <a:pt x="63291" y="27093"/>
                      <a:pt x="62795" y="27093"/>
                    </a:cubicBezTo>
                    <a:cubicBezTo>
                      <a:pt x="62764" y="27093"/>
                      <a:pt x="62732" y="27094"/>
                      <a:pt x="62701" y="27096"/>
                    </a:cubicBezTo>
                    <a:cubicBezTo>
                      <a:pt x="62439" y="27108"/>
                      <a:pt x="62177" y="27129"/>
                      <a:pt x="61917" y="27129"/>
                    </a:cubicBezTo>
                    <a:cubicBezTo>
                      <a:pt x="61568" y="27129"/>
                      <a:pt x="61221" y="27092"/>
                      <a:pt x="60878" y="26946"/>
                    </a:cubicBezTo>
                    <a:cubicBezTo>
                      <a:pt x="60841" y="26932"/>
                      <a:pt x="60798" y="26927"/>
                      <a:pt x="60754" y="26927"/>
                    </a:cubicBezTo>
                    <a:cubicBezTo>
                      <a:pt x="60658" y="26927"/>
                      <a:pt x="60552" y="26951"/>
                      <a:pt x="60460" y="26961"/>
                    </a:cubicBezTo>
                    <a:cubicBezTo>
                      <a:pt x="59504" y="27140"/>
                      <a:pt x="58534" y="27350"/>
                      <a:pt x="57563" y="27514"/>
                    </a:cubicBezTo>
                    <a:cubicBezTo>
                      <a:pt x="57455" y="27534"/>
                      <a:pt x="57344" y="27542"/>
                      <a:pt x="57233" y="27542"/>
                    </a:cubicBezTo>
                    <a:cubicBezTo>
                      <a:pt x="57098" y="27542"/>
                      <a:pt x="56962" y="27530"/>
                      <a:pt x="56831" y="27514"/>
                    </a:cubicBezTo>
                    <a:cubicBezTo>
                      <a:pt x="56368" y="27454"/>
                      <a:pt x="55907" y="27411"/>
                      <a:pt x="55452" y="27411"/>
                    </a:cubicBezTo>
                    <a:cubicBezTo>
                      <a:pt x="54542" y="27411"/>
                      <a:pt x="53659" y="27584"/>
                      <a:pt x="52843" y="28141"/>
                    </a:cubicBezTo>
                    <a:cubicBezTo>
                      <a:pt x="52738" y="28216"/>
                      <a:pt x="52619" y="28246"/>
                      <a:pt x="52544" y="28276"/>
                    </a:cubicBezTo>
                    <a:cubicBezTo>
                      <a:pt x="52544" y="27469"/>
                      <a:pt x="52574" y="26692"/>
                      <a:pt x="52544" y="25916"/>
                    </a:cubicBezTo>
                    <a:cubicBezTo>
                      <a:pt x="52529" y="25468"/>
                      <a:pt x="52604" y="25064"/>
                      <a:pt x="52813" y="24661"/>
                    </a:cubicBezTo>
                    <a:cubicBezTo>
                      <a:pt x="53097" y="24064"/>
                      <a:pt x="53426" y="23466"/>
                      <a:pt x="53590" y="22824"/>
                    </a:cubicBezTo>
                    <a:cubicBezTo>
                      <a:pt x="53829" y="21838"/>
                      <a:pt x="54187" y="20897"/>
                      <a:pt x="54695" y="20016"/>
                    </a:cubicBezTo>
                    <a:cubicBezTo>
                      <a:pt x="55009" y="19478"/>
                      <a:pt x="55113" y="18911"/>
                      <a:pt x="54949" y="18298"/>
                    </a:cubicBezTo>
                    <a:cubicBezTo>
                      <a:pt x="54904" y="18119"/>
                      <a:pt x="54889" y="17925"/>
                      <a:pt x="54844" y="17746"/>
                    </a:cubicBezTo>
                    <a:cubicBezTo>
                      <a:pt x="54740" y="17298"/>
                      <a:pt x="54829" y="16894"/>
                      <a:pt x="55068" y="16491"/>
                    </a:cubicBezTo>
                    <a:cubicBezTo>
                      <a:pt x="55322" y="16088"/>
                      <a:pt x="55591" y="15685"/>
                      <a:pt x="55800" y="15252"/>
                    </a:cubicBezTo>
                    <a:cubicBezTo>
                      <a:pt x="56189" y="14445"/>
                      <a:pt x="56278" y="13594"/>
                      <a:pt x="55860" y="12787"/>
                    </a:cubicBezTo>
                    <a:cubicBezTo>
                      <a:pt x="55427" y="11966"/>
                      <a:pt x="55337" y="11144"/>
                      <a:pt x="55591" y="10263"/>
                    </a:cubicBezTo>
                    <a:cubicBezTo>
                      <a:pt x="55696" y="9845"/>
                      <a:pt x="55546" y="9516"/>
                      <a:pt x="55263" y="9352"/>
                    </a:cubicBezTo>
                    <a:cubicBezTo>
                      <a:pt x="55170" y="9304"/>
                      <a:pt x="55086" y="9283"/>
                      <a:pt x="55010" y="9283"/>
                    </a:cubicBezTo>
                    <a:cubicBezTo>
                      <a:pt x="54778" y="9283"/>
                      <a:pt x="54609" y="9471"/>
                      <a:pt x="54441" y="9651"/>
                    </a:cubicBezTo>
                    <a:cubicBezTo>
                      <a:pt x="54098" y="10024"/>
                      <a:pt x="53784" y="10427"/>
                      <a:pt x="53440" y="10801"/>
                    </a:cubicBezTo>
                    <a:cubicBezTo>
                      <a:pt x="53030" y="11225"/>
                      <a:pt x="52548" y="11593"/>
                      <a:pt x="51924" y="11593"/>
                    </a:cubicBezTo>
                    <a:cubicBezTo>
                      <a:pt x="51912" y="11593"/>
                      <a:pt x="51900" y="11593"/>
                      <a:pt x="51887" y="11592"/>
                    </a:cubicBezTo>
                    <a:cubicBezTo>
                      <a:pt x="51859" y="11592"/>
                      <a:pt x="51832" y="11591"/>
                      <a:pt x="51804" y="11591"/>
                    </a:cubicBezTo>
                    <a:cubicBezTo>
                      <a:pt x="50718" y="11591"/>
                      <a:pt x="50038" y="12168"/>
                      <a:pt x="49557" y="13101"/>
                    </a:cubicBezTo>
                    <a:cubicBezTo>
                      <a:pt x="49348" y="13504"/>
                      <a:pt x="49139" y="13922"/>
                      <a:pt x="48870" y="14296"/>
                    </a:cubicBezTo>
                    <a:cubicBezTo>
                      <a:pt x="48397" y="14998"/>
                      <a:pt x="47800" y="15508"/>
                      <a:pt x="46881" y="15508"/>
                    </a:cubicBezTo>
                    <a:cubicBezTo>
                      <a:pt x="46842" y="15508"/>
                      <a:pt x="46804" y="15507"/>
                      <a:pt x="46764" y="15505"/>
                    </a:cubicBezTo>
                    <a:cubicBezTo>
                      <a:pt x="46751" y="15505"/>
                      <a:pt x="46739" y="15505"/>
                      <a:pt x="46726" y="15505"/>
                    </a:cubicBezTo>
                    <a:cubicBezTo>
                      <a:pt x="46363" y="15505"/>
                      <a:pt x="45974" y="15704"/>
                      <a:pt x="45599" y="15819"/>
                    </a:cubicBezTo>
                    <a:cubicBezTo>
                      <a:pt x="45480" y="15864"/>
                      <a:pt x="45375" y="15924"/>
                      <a:pt x="45196" y="16013"/>
                    </a:cubicBezTo>
                    <a:cubicBezTo>
                      <a:pt x="45241" y="15595"/>
                      <a:pt x="45285" y="15252"/>
                      <a:pt x="45285" y="14908"/>
                    </a:cubicBezTo>
                    <a:cubicBezTo>
                      <a:pt x="45271" y="14206"/>
                      <a:pt x="45271" y="13489"/>
                      <a:pt x="45196" y="12787"/>
                    </a:cubicBezTo>
                    <a:cubicBezTo>
                      <a:pt x="45091" y="12010"/>
                      <a:pt x="45166" y="11279"/>
                      <a:pt x="45480" y="10562"/>
                    </a:cubicBezTo>
                    <a:cubicBezTo>
                      <a:pt x="45674" y="10129"/>
                      <a:pt x="45808" y="9636"/>
                      <a:pt x="45808" y="9173"/>
                    </a:cubicBezTo>
                    <a:cubicBezTo>
                      <a:pt x="45808" y="8142"/>
                      <a:pt x="45719" y="7112"/>
                      <a:pt x="45629" y="6081"/>
                    </a:cubicBezTo>
                    <a:cubicBezTo>
                      <a:pt x="45614" y="5812"/>
                      <a:pt x="45510" y="5543"/>
                      <a:pt x="45405" y="5289"/>
                    </a:cubicBezTo>
                    <a:cubicBezTo>
                      <a:pt x="45121" y="4662"/>
                      <a:pt x="45032" y="4005"/>
                      <a:pt x="45047" y="3333"/>
                    </a:cubicBezTo>
                    <a:cubicBezTo>
                      <a:pt x="45047" y="3228"/>
                      <a:pt x="45047" y="3109"/>
                      <a:pt x="45061" y="2989"/>
                    </a:cubicBezTo>
                    <a:cubicBezTo>
                      <a:pt x="45121" y="2213"/>
                      <a:pt x="44628" y="1764"/>
                      <a:pt x="44046" y="1406"/>
                    </a:cubicBezTo>
                    <a:cubicBezTo>
                      <a:pt x="43954" y="1349"/>
                      <a:pt x="43860" y="1322"/>
                      <a:pt x="43769" y="1322"/>
                    </a:cubicBezTo>
                    <a:cubicBezTo>
                      <a:pt x="43621" y="1322"/>
                      <a:pt x="43479" y="1391"/>
                      <a:pt x="43359" y="1511"/>
                    </a:cubicBezTo>
                    <a:cubicBezTo>
                      <a:pt x="43239" y="1645"/>
                      <a:pt x="43120" y="1794"/>
                      <a:pt x="43015" y="1944"/>
                    </a:cubicBezTo>
                    <a:cubicBezTo>
                      <a:pt x="42537" y="2676"/>
                      <a:pt x="41910" y="3228"/>
                      <a:pt x="41178" y="3691"/>
                    </a:cubicBezTo>
                    <a:cubicBezTo>
                      <a:pt x="40805" y="3930"/>
                      <a:pt x="40506" y="4289"/>
                      <a:pt x="40222" y="4647"/>
                    </a:cubicBezTo>
                    <a:cubicBezTo>
                      <a:pt x="39983" y="4931"/>
                      <a:pt x="39834" y="5274"/>
                      <a:pt x="39655" y="5603"/>
                    </a:cubicBezTo>
                    <a:cubicBezTo>
                      <a:pt x="39087" y="6723"/>
                      <a:pt x="38251" y="7560"/>
                      <a:pt x="36996" y="7933"/>
                    </a:cubicBezTo>
                    <a:cubicBezTo>
                      <a:pt x="36399" y="8112"/>
                      <a:pt x="35995" y="8515"/>
                      <a:pt x="35786" y="9083"/>
                    </a:cubicBezTo>
                    <a:cubicBezTo>
                      <a:pt x="35622" y="9561"/>
                      <a:pt x="35428" y="10039"/>
                      <a:pt x="35368" y="10532"/>
                    </a:cubicBezTo>
                    <a:cubicBezTo>
                      <a:pt x="35219" y="11742"/>
                      <a:pt x="34472" y="12369"/>
                      <a:pt x="33441" y="12727"/>
                    </a:cubicBezTo>
                    <a:cubicBezTo>
                      <a:pt x="33083" y="12249"/>
                      <a:pt x="32814" y="11712"/>
                      <a:pt x="32396" y="11338"/>
                    </a:cubicBezTo>
                    <a:cubicBezTo>
                      <a:pt x="31843" y="10831"/>
                      <a:pt x="31425" y="10263"/>
                      <a:pt x="31096" y="9591"/>
                    </a:cubicBezTo>
                    <a:cubicBezTo>
                      <a:pt x="30798" y="8964"/>
                      <a:pt x="30409" y="8366"/>
                      <a:pt x="29782" y="8038"/>
                    </a:cubicBezTo>
                    <a:cubicBezTo>
                      <a:pt x="29035" y="7634"/>
                      <a:pt x="28632" y="7022"/>
                      <a:pt x="28408" y="6230"/>
                    </a:cubicBezTo>
                    <a:cubicBezTo>
                      <a:pt x="28214" y="5513"/>
                      <a:pt x="27811" y="4901"/>
                      <a:pt x="27258" y="4378"/>
                    </a:cubicBezTo>
                    <a:cubicBezTo>
                      <a:pt x="26825" y="3975"/>
                      <a:pt x="26407" y="3542"/>
                      <a:pt x="26048" y="3064"/>
                    </a:cubicBezTo>
                    <a:cubicBezTo>
                      <a:pt x="25570" y="2422"/>
                      <a:pt x="24973" y="1944"/>
                      <a:pt x="24256" y="1585"/>
                    </a:cubicBezTo>
                    <a:cubicBezTo>
                      <a:pt x="23763" y="1346"/>
                      <a:pt x="23270" y="1092"/>
                      <a:pt x="22837" y="749"/>
                    </a:cubicBezTo>
                    <a:cubicBezTo>
                      <a:pt x="22215" y="239"/>
                      <a:pt x="21551" y="1"/>
                      <a:pt x="208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38"/>
              <p:cNvSpPr/>
              <p:nvPr/>
            </p:nvSpPr>
            <p:spPr>
              <a:xfrm>
                <a:off x="6018725" y="2868913"/>
                <a:ext cx="151250" cy="102700"/>
              </a:xfrm>
              <a:custGeom>
                <a:avLst/>
                <a:gdLst/>
                <a:ahLst/>
                <a:cxnLst/>
                <a:rect l="l" t="t" r="r" b="b"/>
                <a:pathLst>
                  <a:path w="6050" h="4108" extrusionOk="0">
                    <a:moveTo>
                      <a:pt x="61" y="1"/>
                    </a:moveTo>
                    <a:cubicBezTo>
                      <a:pt x="46" y="45"/>
                      <a:pt x="16" y="90"/>
                      <a:pt x="1" y="135"/>
                    </a:cubicBezTo>
                    <a:cubicBezTo>
                      <a:pt x="165" y="284"/>
                      <a:pt x="315" y="449"/>
                      <a:pt x="494" y="568"/>
                    </a:cubicBezTo>
                    <a:cubicBezTo>
                      <a:pt x="1898" y="1524"/>
                      <a:pt x="3302" y="2480"/>
                      <a:pt x="4721" y="3406"/>
                    </a:cubicBezTo>
                    <a:cubicBezTo>
                      <a:pt x="5135" y="3672"/>
                      <a:pt x="5608" y="3866"/>
                      <a:pt x="6039" y="4087"/>
                    </a:cubicBezTo>
                    <a:lnTo>
                      <a:pt x="6039" y="4087"/>
                    </a:lnTo>
                    <a:cubicBezTo>
                      <a:pt x="6002" y="4015"/>
                      <a:pt x="5985" y="3925"/>
                      <a:pt x="5930" y="3884"/>
                    </a:cubicBezTo>
                    <a:cubicBezTo>
                      <a:pt x="4526" y="2689"/>
                      <a:pt x="3033" y="1614"/>
                      <a:pt x="1450" y="673"/>
                    </a:cubicBezTo>
                    <a:cubicBezTo>
                      <a:pt x="1017" y="419"/>
                      <a:pt x="524" y="225"/>
                      <a:pt x="61" y="1"/>
                    </a:cubicBezTo>
                    <a:close/>
                    <a:moveTo>
                      <a:pt x="6039" y="4087"/>
                    </a:moveTo>
                    <a:lnTo>
                      <a:pt x="6039" y="4087"/>
                    </a:lnTo>
                    <a:cubicBezTo>
                      <a:pt x="6042" y="4094"/>
                      <a:pt x="6046" y="4101"/>
                      <a:pt x="6050" y="4108"/>
                    </a:cubicBezTo>
                    <a:lnTo>
                      <a:pt x="6050" y="4093"/>
                    </a:lnTo>
                    <a:cubicBezTo>
                      <a:pt x="6046" y="4091"/>
                      <a:pt x="6042" y="4089"/>
                      <a:pt x="6039" y="4087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10" name="Google Shape;3310;p38"/>
            <p:cNvSpPr/>
            <p:nvPr/>
          </p:nvSpPr>
          <p:spPr>
            <a:xfrm>
              <a:off x="7441513" y="2671925"/>
              <a:ext cx="9340" cy="1307536"/>
            </a:xfrm>
            <a:custGeom>
              <a:avLst/>
              <a:gdLst/>
              <a:ahLst/>
              <a:cxnLst/>
              <a:rect l="l" t="t" r="r" b="b"/>
              <a:pathLst>
                <a:path w="650" h="57830" extrusionOk="0">
                  <a:moveTo>
                    <a:pt x="0" y="0"/>
                  </a:moveTo>
                  <a:cubicBezTo>
                    <a:pt x="0" y="19278"/>
                    <a:pt x="650" y="38552"/>
                    <a:pt x="650" y="5783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11" name="Google Shape;3311;p38"/>
            <p:cNvSpPr txBox="1"/>
            <p:nvPr/>
          </p:nvSpPr>
          <p:spPr>
            <a:xfrm>
              <a:off x="7469075" y="2566306"/>
              <a:ext cx="11715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12" name="Google Shape;3312;p38"/>
            <p:cNvSpPr txBox="1"/>
            <p:nvPr/>
          </p:nvSpPr>
          <p:spPr>
            <a:xfrm>
              <a:off x="7469075" y="2858201"/>
              <a:ext cx="1342200" cy="53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13" name="Google Shape;3313;p38"/>
          <p:cNvGrpSpPr/>
          <p:nvPr/>
        </p:nvGrpSpPr>
        <p:grpSpPr>
          <a:xfrm>
            <a:off x="1314850" y="3239200"/>
            <a:ext cx="2493175" cy="1307536"/>
            <a:chOff x="1314850" y="3239200"/>
            <a:chExt cx="2493175" cy="1307536"/>
          </a:xfrm>
        </p:grpSpPr>
        <p:grpSp>
          <p:nvGrpSpPr>
            <p:cNvPr id="3314" name="Google Shape;3314;p38"/>
            <p:cNvGrpSpPr/>
            <p:nvPr/>
          </p:nvGrpSpPr>
          <p:grpSpPr>
            <a:xfrm>
              <a:off x="1338150" y="3801525"/>
              <a:ext cx="972350" cy="538475"/>
              <a:chOff x="3599650" y="3652950"/>
              <a:chExt cx="972350" cy="538475"/>
            </a:xfrm>
          </p:grpSpPr>
          <p:sp>
            <p:nvSpPr>
              <p:cNvPr id="3315" name="Google Shape;3315;p38"/>
              <p:cNvSpPr/>
              <p:nvPr/>
            </p:nvSpPr>
            <p:spPr>
              <a:xfrm>
                <a:off x="3599650" y="3652950"/>
                <a:ext cx="441750" cy="451825"/>
              </a:xfrm>
              <a:custGeom>
                <a:avLst/>
                <a:gdLst/>
                <a:ahLst/>
                <a:cxnLst/>
                <a:rect l="l" t="t" r="r" b="b"/>
                <a:pathLst>
                  <a:path w="17670" h="18073" extrusionOk="0">
                    <a:moveTo>
                      <a:pt x="15713" y="553"/>
                    </a:moveTo>
                    <a:cubicBezTo>
                      <a:pt x="9903" y="1629"/>
                      <a:pt x="9186" y="1"/>
                      <a:pt x="3645" y="5572"/>
                    </a:cubicBezTo>
                    <a:cubicBezTo>
                      <a:pt x="1673" y="7558"/>
                      <a:pt x="1" y="16176"/>
                      <a:pt x="3555" y="16878"/>
                    </a:cubicBezTo>
                    <a:cubicBezTo>
                      <a:pt x="9589" y="18073"/>
                      <a:pt x="13891" y="17715"/>
                      <a:pt x="16086" y="11516"/>
                    </a:cubicBezTo>
                    <a:cubicBezTo>
                      <a:pt x="17401" y="7827"/>
                      <a:pt x="17670" y="4108"/>
                      <a:pt x="15713" y="553"/>
                    </a:cubicBezTo>
                    <a:close/>
                  </a:path>
                </a:pathLst>
              </a:custGeom>
              <a:solidFill>
                <a:srgbClr val="867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38"/>
              <p:cNvSpPr/>
              <p:nvPr/>
            </p:nvSpPr>
            <p:spPr>
              <a:xfrm>
                <a:off x="4130250" y="3705975"/>
                <a:ext cx="441750" cy="485450"/>
              </a:xfrm>
              <a:custGeom>
                <a:avLst/>
                <a:gdLst/>
                <a:ahLst/>
                <a:cxnLst/>
                <a:rect l="l" t="t" r="r" b="b"/>
                <a:pathLst>
                  <a:path w="17670" h="19418" extrusionOk="0">
                    <a:moveTo>
                      <a:pt x="1957" y="1897"/>
                    </a:moveTo>
                    <a:cubicBezTo>
                      <a:pt x="7528" y="0"/>
                      <a:pt x="9231" y="105"/>
                      <a:pt x="14772" y="5676"/>
                    </a:cubicBezTo>
                    <a:cubicBezTo>
                      <a:pt x="16743" y="7678"/>
                      <a:pt x="17669" y="17520"/>
                      <a:pt x="14115" y="18222"/>
                    </a:cubicBezTo>
                    <a:cubicBezTo>
                      <a:pt x="8081" y="19417"/>
                      <a:pt x="3779" y="19059"/>
                      <a:pt x="1584" y="12860"/>
                    </a:cubicBezTo>
                    <a:cubicBezTo>
                      <a:pt x="284" y="9171"/>
                      <a:pt x="0" y="5452"/>
                      <a:pt x="1957" y="1897"/>
                    </a:cubicBezTo>
                    <a:close/>
                  </a:path>
                </a:pathLst>
              </a:custGeom>
              <a:solidFill>
                <a:srgbClr val="867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17" name="Google Shape;3317;p38"/>
            <p:cNvGrpSpPr/>
            <p:nvPr/>
          </p:nvGrpSpPr>
          <p:grpSpPr>
            <a:xfrm>
              <a:off x="1314850" y="3801525"/>
              <a:ext cx="956675" cy="572475"/>
              <a:chOff x="3604875" y="3636000"/>
              <a:chExt cx="956675" cy="572475"/>
            </a:xfrm>
          </p:grpSpPr>
          <p:sp>
            <p:nvSpPr>
              <p:cNvPr id="3318" name="Google Shape;3318;p38"/>
              <p:cNvSpPr/>
              <p:nvPr/>
            </p:nvSpPr>
            <p:spPr>
              <a:xfrm>
                <a:off x="3604875" y="3636000"/>
                <a:ext cx="467150" cy="480700"/>
              </a:xfrm>
              <a:custGeom>
                <a:avLst/>
                <a:gdLst/>
                <a:ahLst/>
                <a:cxnLst/>
                <a:rect l="l" t="t" r="r" b="b"/>
                <a:pathLst>
                  <a:path w="18686" h="19228" extrusionOk="0">
                    <a:moveTo>
                      <a:pt x="12359" y="1110"/>
                    </a:moveTo>
                    <a:cubicBezTo>
                      <a:pt x="12985" y="1110"/>
                      <a:pt x="13605" y="1239"/>
                      <a:pt x="14220" y="1440"/>
                    </a:cubicBezTo>
                    <a:cubicBezTo>
                      <a:pt x="14249" y="1455"/>
                      <a:pt x="14264" y="1470"/>
                      <a:pt x="14279" y="1470"/>
                    </a:cubicBezTo>
                    <a:cubicBezTo>
                      <a:pt x="16146" y="2172"/>
                      <a:pt x="16968" y="3651"/>
                      <a:pt x="17147" y="5518"/>
                    </a:cubicBezTo>
                    <a:cubicBezTo>
                      <a:pt x="17356" y="7549"/>
                      <a:pt x="16998" y="9506"/>
                      <a:pt x="16027" y="11298"/>
                    </a:cubicBezTo>
                    <a:cubicBezTo>
                      <a:pt x="15489" y="12269"/>
                      <a:pt x="14922" y="13210"/>
                      <a:pt x="14339" y="14166"/>
                    </a:cubicBezTo>
                    <a:cubicBezTo>
                      <a:pt x="13712" y="15196"/>
                      <a:pt x="12860" y="16018"/>
                      <a:pt x="11800" y="16615"/>
                    </a:cubicBezTo>
                    <a:cubicBezTo>
                      <a:pt x="11292" y="16899"/>
                      <a:pt x="10784" y="17198"/>
                      <a:pt x="10277" y="17481"/>
                    </a:cubicBezTo>
                    <a:cubicBezTo>
                      <a:pt x="9100" y="18124"/>
                      <a:pt x="7868" y="18425"/>
                      <a:pt x="6598" y="18425"/>
                    </a:cubicBezTo>
                    <a:cubicBezTo>
                      <a:pt x="6126" y="18425"/>
                      <a:pt x="5650" y="18384"/>
                      <a:pt x="5169" y="18303"/>
                    </a:cubicBezTo>
                    <a:cubicBezTo>
                      <a:pt x="4123" y="18139"/>
                      <a:pt x="3137" y="17720"/>
                      <a:pt x="2256" y="17108"/>
                    </a:cubicBezTo>
                    <a:cubicBezTo>
                      <a:pt x="1778" y="16779"/>
                      <a:pt x="1464" y="16361"/>
                      <a:pt x="1405" y="15779"/>
                    </a:cubicBezTo>
                    <a:cubicBezTo>
                      <a:pt x="1330" y="15077"/>
                      <a:pt x="1270" y="14360"/>
                      <a:pt x="1196" y="13658"/>
                    </a:cubicBezTo>
                    <a:cubicBezTo>
                      <a:pt x="1255" y="10790"/>
                      <a:pt x="2017" y="8176"/>
                      <a:pt x="3690" y="5846"/>
                    </a:cubicBezTo>
                    <a:cubicBezTo>
                      <a:pt x="4541" y="4652"/>
                      <a:pt x="5676" y="3785"/>
                      <a:pt x="6946" y="3113"/>
                    </a:cubicBezTo>
                    <a:cubicBezTo>
                      <a:pt x="8305" y="2396"/>
                      <a:pt x="9679" y="1709"/>
                      <a:pt x="11173" y="1276"/>
                    </a:cubicBezTo>
                    <a:cubicBezTo>
                      <a:pt x="11570" y="1161"/>
                      <a:pt x="11966" y="1110"/>
                      <a:pt x="12359" y="1110"/>
                    </a:cubicBezTo>
                    <a:close/>
                    <a:moveTo>
                      <a:pt x="12387" y="1"/>
                    </a:moveTo>
                    <a:cubicBezTo>
                      <a:pt x="11082" y="1"/>
                      <a:pt x="9827" y="440"/>
                      <a:pt x="8693" y="1276"/>
                    </a:cubicBezTo>
                    <a:cubicBezTo>
                      <a:pt x="7947" y="1829"/>
                      <a:pt x="7140" y="2307"/>
                      <a:pt x="6319" y="2755"/>
                    </a:cubicBezTo>
                    <a:cubicBezTo>
                      <a:pt x="5124" y="3412"/>
                      <a:pt x="4033" y="4189"/>
                      <a:pt x="3212" y="5279"/>
                    </a:cubicBezTo>
                    <a:cubicBezTo>
                      <a:pt x="1748" y="7221"/>
                      <a:pt x="613" y="9312"/>
                      <a:pt x="299" y="11791"/>
                    </a:cubicBezTo>
                    <a:cubicBezTo>
                      <a:pt x="135" y="13195"/>
                      <a:pt x="1" y="14584"/>
                      <a:pt x="195" y="16003"/>
                    </a:cubicBezTo>
                    <a:cubicBezTo>
                      <a:pt x="374" y="17272"/>
                      <a:pt x="1121" y="18079"/>
                      <a:pt x="2301" y="18482"/>
                    </a:cubicBezTo>
                    <a:cubicBezTo>
                      <a:pt x="3469" y="18885"/>
                      <a:pt x="4649" y="19227"/>
                      <a:pt x="5906" y="19227"/>
                    </a:cubicBezTo>
                    <a:cubicBezTo>
                      <a:pt x="6048" y="19227"/>
                      <a:pt x="6190" y="19223"/>
                      <a:pt x="6333" y="19214"/>
                    </a:cubicBezTo>
                    <a:cubicBezTo>
                      <a:pt x="6448" y="19218"/>
                      <a:pt x="6563" y="19220"/>
                      <a:pt x="6677" y="19220"/>
                    </a:cubicBezTo>
                    <a:cubicBezTo>
                      <a:pt x="8165" y="19220"/>
                      <a:pt x="9587" y="18858"/>
                      <a:pt x="10919" y="18109"/>
                    </a:cubicBezTo>
                    <a:cubicBezTo>
                      <a:pt x="11292" y="17900"/>
                      <a:pt x="11695" y="17705"/>
                      <a:pt x="12069" y="17496"/>
                    </a:cubicBezTo>
                    <a:cubicBezTo>
                      <a:pt x="13264" y="16869"/>
                      <a:pt x="14249" y="16003"/>
                      <a:pt x="15011" y="14898"/>
                    </a:cubicBezTo>
                    <a:cubicBezTo>
                      <a:pt x="15653" y="13972"/>
                      <a:pt x="16296" y="13045"/>
                      <a:pt x="16863" y="12075"/>
                    </a:cubicBezTo>
                    <a:cubicBezTo>
                      <a:pt x="18163" y="9804"/>
                      <a:pt x="18685" y="7355"/>
                      <a:pt x="18178" y="4801"/>
                    </a:cubicBezTo>
                    <a:cubicBezTo>
                      <a:pt x="17625" y="2008"/>
                      <a:pt x="16385" y="783"/>
                      <a:pt x="13801" y="171"/>
                    </a:cubicBezTo>
                    <a:cubicBezTo>
                      <a:pt x="13326" y="57"/>
                      <a:pt x="12853" y="1"/>
                      <a:pt x="123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38"/>
              <p:cNvSpPr/>
              <p:nvPr/>
            </p:nvSpPr>
            <p:spPr>
              <a:xfrm>
                <a:off x="3660525" y="3720525"/>
                <a:ext cx="260650" cy="308825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2353" extrusionOk="0">
                    <a:moveTo>
                      <a:pt x="10291" y="1"/>
                    </a:moveTo>
                    <a:cubicBezTo>
                      <a:pt x="10082" y="135"/>
                      <a:pt x="9843" y="240"/>
                      <a:pt x="9664" y="404"/>
                    </a:cubicBezTo>
                    <a:cubicBezTo>
                      <a:pt x="8588" y="1330"/>
                      <a:pt x="7543" y="2286"/>
                      <a:pt x="6467" y="3242"/>
                    </a:cubicBezTo>
                    <a:cubicBezTo>
                      <a:pt x="6452" y="2421"/>
                      <a:pt x="7125" y="1913"/>
                      <a:pt x="7543" y="1226"/>
                    </a:cubicBezTo>
                    <a:lnTo>
                      <a:pt x="7543" y="1226"/>
                    </a:lnTo>
                    <a:cubicBezTo>
                      <a:pt x="6408" y="1629"/>
                      <a:pt x="5900" y="2316"/>
                      <a:pt x="5885" y="3376"/>
                    </a:cubicBezTo>
                    <a:cubicBezTo>
                      <a:pt x="5870" y="3615"/>
                      <a:pt x="5870" y="3869"/>
                      <a:pt x="5885" y="4093"/>
                    </a:cubicBezTo>
                    <a:cubicBezTo>
                      <a:pt x="5930" y="4437"/>
                      <a:pt x="5840" y="4676"/>
                      <a:pt x="5526" y="4855"/>
                    </a:cubicBezTo>
                    <a:cubicBezTo>
                      <a:pt x="5377" y="4945"/>
                      <a:pt x="5287" y="5109"/>
                      <a:pt x="5168" y="5229"/>
                    </a:cubicBezTo>
                    <a:cubicBezTo>
                      <a:pt x="5198" y="5258"/>
                      <a:pt x="5228" y="5303"/>
                      <a:pt x="5258" y="5333"/>
                    </a:cubicBezTo>
                    <a:cubicBezTo>
                      <a:pt x="5601" y="5094"/>
                      <a:pt x="5945" y="4855"/>
                      <a:pt x="6318" y="4601"/>
                    </a:cubicBezTo>
                    <a:lnTo>
                      <a:pt x="6318" y="4601"/>
                    </a:lnTo>
                    <a:cubicBezTo>
                      <a:pt x="6333" y="5094"/>
                      <a:pt x="6333" y="5094"/>
                      <a:pt x="6019" y="5363"/>
                    </a:cubicBezTo>
                    <a:cubicBezTo>
                      <a:pt x="4959" y="6229"/>
                      <a:pt x="3794" y="6931"/>
                      <a:pt x="2584" y="7573"/>
                    </a:cubicBezTo>
                    <a:cubicBezTo>
                      <a:pt x="1882" y="7947"/>
                      <a:pt x="1150" y="8275"/>
                      <a:pt x="657" y="8992"/>
                    </a:cubicBezTo>
                    <a:cubicBezTo>
                      <a:pt x="433" y="8171"/>
                      <a:pt x="493" y="7783"/>
                      <a:pt x="1120" y="7439"/>
                    </a:cubicBezTo>
                    <a:cubicBezTo>
                      <a:pt x="1792" y="7066"/>
                      <a:pt x="2524" y="6797"/>
                      <a:pt x="3241" y="6483"/>
                    </a:cubicBezTo>
                    <a:cubicBezTo>
                      <a:pt x="3689" y="6289"/>
                      <a:pt x="4122" y="6080"/>
                      <a:pt x="4571" y="5886"/>
                    </a:cubicBezTo>
                    <a:cubicBezTo>
                      <a:pt x="4556" y="5841"/>
                      <a:pt x="4541" y="5796"/>
                      <a:pt x="4526" y="5751"/>
                    </a:cubicBezTo>
                    <a:cubicBezTo>
                      <a:pt x="4212" y="5811"/>
                      <a:pt x="3898" y="5841"/>
                      <a:pt x="3585" y="5931"/>
                    </a:cubicBezTo>
                    <a:cubicBezTo>
                      <a:pt x="2599" y="6184"/>
                      <a:pt x="1628" y="6498"/>
                      <a:pt x="777" y="7081"/>
                    </a:cubicBezTo>
                    <a:cubicBezTo>
                      <a:pt x="329" y="7409"/>
                      <a:pt x="60" y="7827"/>
                      <a:pt x="30" y="8380"/>
                    </a:cubicBezTo>
                    <a:cubicBezTo>
                      <a:pt x="30" y="8649"/>
                      <a:pt x="0" y="8903"/>
                      <a:pt x="30" y="9172"/>
                    </a:cubicBezTo>
                    <a:cubicBezTo>
                      <a:pt x="60" y="9844"/>
                      <a:pt x="164" y="10501"/>
                      <a:pt x="164" y="11173"/>
                    </a:cubicBezTo>
                    <a:cubicBezTo>
                      <a:pt x="179" y="11756"/>
                      <a:pt x="478" y="12069"/>
                      <a:pt x="1031" y="12353"/>
                    </a:cubicBezTo>
                    <a:cubicBezTo>
                      <a:pt x="1076" y="12099"/>
                      <a:pt x="1120" y="11890"/>
                      <a:pt x="1135" y="11696"/>
                    </a:cubicBezTo>
                    <a:cubicBezTo>
                      <a:pt x="1165" y="11203"/>
                      <a:pt x="1180" y="10695"/>
                      <a:pt x="1180" y="10202"/>
                    </a:cubicBezTo>
                    <a:cubicBezTo>
                      <a:pt x="1180" y="9396"/>
                      <a:pt x="1539" y="8843"/>
                      <a:pt x="2300" y="8544"/>
                    </a:cubicBezTo>
                    <a:cubicBezTo>
                      <a:pt x="2883" y="8335"/>
                      <a:pt x="3465" y="8081"/>
                      <a:pt x="4063" y="7887"/>
                    </a:cubicBezTo>
                    <a:cubicBezTo>
                      <a:pt x="5153" y="7544"/>
                      <a:pt x="6124" y="7006"/>
                      <a:pt x="7020" y="6289"/>
                    </a:cubicBezTo>
                    <a:cubicBezTo>
                      <a:pt x="7677" y="5751"/>
                      <a:pt x="7946" y="5124"/>
                      <a:pt x="7588" y="4288"/>
                    </a:cubicBezTo>
                    <a:cubicBezTo>
                      <a:pt x="7363" y="3780"/>
                      <a:pt x="7468" y="3302"/>
                      <a:pt x="7841" y="2899"/>
                    </a:cubicBezTo>
                    <a:cubicBezTo>
                      <a:pt x="8230" y="2480"/>
                      <a:pt x="8633" y="2092"/>
                      <a:pt x="9036" y="1704"/>
                    </a:cubicBezTo>
                    <a:cubicBezTo>
                      <a:pt x="9320" y="1435"/>
                      <a:pt x="9649" y="1211"/>
                      <a:pt x="9903" y="927"/>
                    </a:cubicBezTo>
                    <a:cubicBezTo>
                      <a:pt x="10112" y="688"/>
                      <a:pt x="10261" y="404"/>
                      <a:pt x="10425" y="135"/>
                    </a:cubicBezTo>
                    <a:cubicBezTo>
                      <a:pt x="10381" y="91"/>
                      <a:pt x="10336" y="46"/>
                      <a:pt x="1029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38"/>
              <p:cNvSpPr/>
              <p:nvPr/>
            </p:nvSpPr>
            <p:spPr>
              <a:xfrm>
                <a:off x="3940925" y="3735850"/>
                <a:ext cx="60525" cy="209500"/>
              </a:xfrm>
              <a:custGeom>
                <a:avLst/>
                <a:gdLst/>
                <a:ahLst/>
                <a:cxnLst/>
                <a:rect l="l" t="t" r="r" b="b"/>
                <a:pathLst>
                  <a:path w="2421" h="8380" extrusionOk="0">
                    <a:moveTo>
                      <a:pt x="2286" y="0"/>
                    </a:moveTo>
                    <a:cubicBezTo>
                      <a:pt x="1838" y="2943"/>
                      <a:pt x="852" y="5631"/>
                      <a:pt x="1" y="8379"/>
                    </a:cubicBezTo>
                    <a:cubicBezTo>
                      <a:pt x="524" y="7901"/>
                      <a:pt x="807" y="7289"/>
                      <a:pt x="1002" y="6647"/>
                    </a:cubicBezTo>
                    <a:cubicBezTo>
                      <a:pt x="1450" y="5228"/>
                      <a:pt x="1883" y="3794"/>
                      <a:pt x="2256" y="2345"/>
                    </a:cubicBezTo>
                    <a:cubicBezTo>
                      <a:pt x="2406" y="1778"/>
                      <a:pt x="2376" y="1150"/>
                      <a:pt x="2421" y="538"/>
                    </a:cubicBezTo>
                    <a:cubicBezTo>
                      <a:pt x="2421" y="389"/>
                      <a:pt x="2346" y="224"/>
                      <a:pt x="22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38"/>
              <p:cNvSpPr/>
              <p:nvPr/>
            </p:nvSpPr>
            <p:spPr>
              <a:xfrm>
                <a:off x="3783375" y="4009925"/>
                <a:ext cx="85525" cy="39975"/>
              </a:xfrm>
              <a:custGeom>
                <a:avLst/>
                <a:gdLst/>
                <a:ahLst/>
                <a:cxnLst/>
                <a:rect l="l" t="t" r="r" b="b"/>
                <a:pathLst>
                  <a:path w="3421" h="1599" extrusionOk="0">
                    <a:moveTo>
                      <a:pt x="3420" y="0"/>
                    </a:moveTo>
                    <a:lnTo>
                      <a:pt x="3420" y="0"/>
                    </a:lnTo>
                    <a:cubicBezTo>
                      <a:pt x="2330" y="643"/>
                      <a:pt x="1031" y="837"/>
                      <a:pt x="0" y="1598"/>
                    </a:cubicBezTo>
                    <a:cubicBezTo>
                      <a:pt x="1165" y="1106"/>
                      <a:pt x="2375" y="732"/>
                      <a:pt x="342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38"/>
              <p:cNvSpPr/>
              <p:nvPr/>
            </p:nvSpPr>
            <p:spPr>
              <a:xfrm>
                <a:off x="4265800" y="3772825"/>
                <a:ext cx="222175" cy="30695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12278" extrusionOk="0">
                    <a:moveTo>
                      <a:pt x="1583" y="0"/>
                    </a:moveTo>
                    <a:cubicBezTo>
                      <a:pt x="896" y="1255"/>
                      <a:pt x="314" y="2494"/>
                      <a:pt x="149" y="3898"/>
                    </a:cubicBezTo>
                    <a:cubicBezTo>
                      <a:pt x="0" y="5168"/>
                      <a:pt x="598" y="5959"/>
                      <a:pt x="1867" y="6079"/>
                    </a:cubicBezTo>
                    <a:cubicBezTo>
                      <a:pt x="2013" y="6097"/>
                      <a:pt x="2160" y="6103"/>
                      <a:pt x="2309" y="6103"/>
                    </a:cubicBezTo>
                    <a:cubicBezTo>
                      <a:pt x="2784" y="6103"/>
                      <a:pt x="3271" y="6034"/>
                      <a:pt x="3749" y="6034"/>
                    </a:cubicBezTo>
                    <a:cubicBezTo>
                      <a:pt x="3797" y="6034"/>
                      <a:pt x="3847" y="6034"/>
                      <a:pt x="3897" y="6034"/>
                    </a:cubicBezTo>
                    <a:cubicBezTo>
                      <a:pt x="4174" y="6034"/>
                      <a:pt x="4470" y="6044"/>
                      <a:pt x="4660" y="6183"/>
                    </a:cubicBezTo>
                    <a:cubicBezTo>
                      <a:pt x="5243" y="6617"/>
                      <a:pt x="5601" y="7199"/>
                      <a:pt x="5407" y="7991"/>
                    </a:cubicBezTo>
                    <a:cubicBezTo>
                      <a:pt x="5302" y="8379"/>
                      <a:pt x="5243" y="8797"/>
                      <a:pt x="5198" y="9200"/>
                    </a:cubicBezTo>
                    <a:cubicBezTo>
                      <a:pt x="5123" y="9917"/>
                      <a:pt x="5437" y="10470"/>
                      <a:pt x="6004" y="10858"/>
                    </a:cubicBezTo>
                    <a:cubicBezTo>
                      <a:pt x="6258" y="11038"/>
                      <a:pt x="6542" y="11157"/>
                      <a:pt x="6811" y="11292"/>
                    </a:cubicBezTo>
                    <a:cubicBezTo>
                      <a:pt x="7274" y="11530"/>
                      <a:pt x="7722" y="11769"/>
                      <a:pt x="8185" y="12008"/>
                    </a:cubicBezTo>
                    <a:cubicBezTo>
                      <a:pt x="8334" y="12083"/>
                      <a:pt x="8484" y="12158"/>
                      <a:pt x="8723" y="12277"/>
                    </a:cubicBezTo>
                    <a:cubicBezTo>
                      <a:pt x="8767" y="11725"/>
                      <a:pt x="8887" y="11262"/>
                      <a:pt x="8424" y="10873"/>
                    </a:cubicBezTo>
                    <a:cubicBezTo>
                      <a:pt x="7961" y="10485"/>
                      <a:pt x="7498" y="10097"/>
                      <a:pt x="7050" y="9678"/>
                    </a:cubicBezTo>
                    <a:cubicBezTo>
                      <a:pt x="6512" y="9200"/>
                      <a:pt x="6273" y="8633"/>
                      <a:pt x="6437" y="7886"/>
                    </a:cubicBezTo>
                    <a:cubicBezTo>
                      <a:pt x="6512" y="7483"/>
                      <a:pt x="6497" y="7065"/>
                      <a:pt x="6482" y="6661"/>
                    </a:cubicBezTo>
                    <a:cubicBezTo>
                      <a:pt x="6467" y="6437"/>
                      <a:pt x="6378" y="6213"/>
                      <a:pt x="6318" y="6004"/>
                    </a:cubicBezTo>
                    <a:cubicBezTo>
                      <a:pt x="6273" y="6019"/>
                      <a:pt x="6228" y="6019"/>
                      <a:pt x="6198" y="6034"/>
                    </a:cubicBezTo>
                    <a:cubicBezTo>
                      <a:pt x="6198" y="6198"/>
                      <a:pt x="6198" y="6363"/>
                      <a:pt x="6228" y="6527"/>
                    </a:cubicBezTo>
                    <a:cubicBezTo>
                      <a:pt x="6348" y="7080"/>
                      <a:pt x="6363" y="7617"/>
                      <a:pt x="6079" y="8155"/>
                    </a:cubicBezTo>
                    <a:cubicBezTo>
                      <a:pt x="5840" y="8648"/>
                      <a:pt x="5974" y="9141"/>
                      <a:pt x="6288" y="9559"/>
                    </a:cubicBezTo>
                    <a:cubicBezTo>
                      <a:pt x="6512" y="9843"/>
                      <a:pt x="6736" y="10127"/>
                      <a:pt x="6990" y="10440"/>
                    </a:cubicBezTo>
                    <a:cubicBezTo>
                      <a:pt x="6064" y="10276"/>
                      <a:pt x="5706" y="9858"/>
                      <a:pt x="5765" y="9051"/>
                    </a:cubicBezTo>
                    <a:cubicBezTo>
                      <a:pt x="5765" y="8857"/>
                      <a:pt x="5795" y="8663"/>
                      <a:pt x="5825" y="8469"/>
                    </a:cubicBezTo>
                    <a:cubicBezTo>
                      <a:pt x="5974" y="7647"/>
                      <a:pt x="5750" y="6945"/>
                      <a:pt x="5138" y="6348"/>
                    </a:cubicBezTo>
                    <a:cubicBezTo>
                      <a:pt x="4869" y="6079"/>
                      <a:pt x="4645" y="5780"/>
                      <a:pt x="4391" y="5496"/>
                    </a:cubicBezTo>
                    <a:cubicBezTo>
                      <a:pt x="4406" y="5437"/>
                      <a:pt x="4436" y="5392"/>
                      <a:pt x="4451" y="5347"/>
                    </a:cubicBezTo>
                    <a:cubicBezTo>
                      <a:pt x="4884" y="5437"/>
                      <a:pt x="5317" y="5511"/>
                      <a:pt x="5780" y="5601"/>
                    </a:cubicBezTo>
                    <a:cubicBezTo>
                      <a:pt x="5357" y="5093"/>
                      <a:pt x="4867" y="4852"/>
                      <a:pt x="4260" y="4852"/>
                    </a:cubicBezTo>
                    <a:cubicBezTo>
                      <a:pt x="4225" y="4852"/>
                      <a:pt x="4189" y="4853"/>
                      <a:pt x="4152" y="4854"/>
                    </a:cubicBezTo>
                    <a:cubicBezTo>
                      <a:pt x="4106" y="4857"/>
                      <a:pt x="4060" y="4859"/>
                      <a:pt x="4015" y="4859"/>
                    </a:cubicBezTo>
                    <a:cubicBezTo>
                      <a:pt x="3594" y="4859"/>
                      <a:pt x="3223" y="4730"/>
                      <a:pt x="2913" y="4406"/>
                    </a:cubicBezTo>
                    <a:cubicBezTo>
                      <a:pt x="2908" y="4401"/>
                      <a:pt x="2898" y="4399"/>
                      <a:pt x="2885" y="4399"/>
                    </a:cubicBezTo>
                    <a:cubicBezTo>
                      <a:pt x="2859" y="4399"/>
                      <a:pt x="2823" y="4406"/>
                      <a:pt x="2793" y="4406"/>
                    </a:cubicBezTo>
                    <a:cubicBezTo>
                      <a:pt x="2778" y="4541"/>
                      <a:pt x="2778" y="4675"/>
                      <a:pt x="2763" y="4824"/>
                    </a:cubicBezTo>
                    <a:cubicBezTo>
                      <a:pt x="2509" y="4809"/>
                      <a:pt x="2285" y="4809"/>
                      <a:pt x="2076" y="4779"/>
                    </a:cubicBezTo>
                    <a:cubicBezTo>
                      <a:pt x="1524" y="4705"/>
                      <a:pt x="1404" y="4585"/>
                      <a:pt x="1419" y="4018"/>
                    </a:cubicBezTo>
                    <a:cubicBezTo>
                      <a:pt x="1434" y="3585"/>
                      <a:pt x="1494" y="3166"/>
                      <a:pt x="1538" y="2733"/>
                    </a:cubicBezTo>
                    <a:cubicBezTo>
                      <a:pt x="1538" y="2703"/>
                      <a:pt x="1583" y="2674"/>
                      <a:pt x="1598" y="2614"/>
                    </a:cubicBezTo>
                    <a:cubicBezTo>
                      <a:pt x="1688" y="2748"/>
                      <a:pt x="1762" y="2868"/>
                      <a:pt x="1897" y="3077"/>
                    </a:cubicBezTo>
                    <a:cubicBezTo>
                      <a:pt x="2001" y="1986"/>
                      <a:pt x="2001" y="1016"/>
                      <a:pt x="158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38"/>
              <p:cNvSpPr/>
              <p:nvPr/>
            </p:nvSpPr>
            <p:spPr>
              <a:xfrm>
                <a:off x="4173925" y="3759750"/>
                <a:ext cx="188975" cy="372675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14907" extrusionOk="0">
                    <a:moveTo>
                      <a:pt x="2495" y="0"/>
                    </a:moveTo>
                    <a:cubicBezTo>
                      <a:pt x="1480" y="1180"/>
                      <a:pt x="703" y="2480"/>
                      <a:pt x="344" y="4018"/>
                    </a:cubicBezTo>
                    <a:cubicBezTo>
                      <a:pt x="1" y="5467"/>
                      <a:pt x="46" y="6886"/>
                      <a:pt x="733" y="8245"/>
                    </a:cubicBezTo>
                    <a:cubicBezTo>
                      <a:pt x="1330" y="9455"/>
                      <a:pt x="1913" y="10664"/>
                      <a:pt x="2510" y="11859"/>
                    </a:cubicBezTo>
                    <a:cubicBezTo>
                      <a:pt x="2824" y="12457"/>
                      <a:pt x="3257" y="12980"/>
                      <a:pt x="3839" y="13338"/>
                    </a:cubicBezTo>
                    <a:cubicBezTo>
                      <a:pt x="4556" y="13771"/>
                      <a:pt x="5303" y="14189"/>
                      <a:pt x="6050" y="14578"/>
                    </a:cubicBezTo>
                    <a:cubicBezTo>
                      <a:pt x="6468" y="14787"/>
                      <a:pt x="6931" y="14906"/>
                      <a:pt x="7558" y="14906"/>
                    </a:cubicBezTo>
                    <a:cubicBezTo>
                      <a:pt x="7319" y="14772"/>
                      <a:pt x="7215" y="14712"/>
                      <a:pt x="7110" y="14652"/>
                    </a:cubicBezTo>
                    <a:cubicBezTo>
                      <a:pt x="6259" y="14264"/>
                      <a:pt x="5423" y="13861"/>
                      <a:pt x="4586" y="13472"/>
                    </a:cubicBezTo>
                    <a:cubicBezTo>
                      <a:pt x="3869" y="13144"/>
                      <a:pt x="3332" y="12651"/>
                      <a:pt x="2958" y="11949"/>
                    </a:cubicBezTo>
                    <a:cubicBezTo>
                      <a:pt x="2525" y="11142"/>
                      <a:pt x="2062" y="10366"/>
                      <a:pt x="1599" y="9589"/>
                    </a:cubicBezTo>
                    <a:cubicBezTo>
                      <a:pt x="1046" y="8603"/>
                      <a:pt x="748" y="7558"/>
                      <a:pt x="763" y="6423"/>
                    </a:cubicBezTo>
                    <a:cubicBezTo>
                      <a:pt x="778" y="4795"/>
                      <a:pt x="1091" y="3241"/>
                      <a:pt x="1808" y="1778"/>
                    </a:cubicBezTo>
                    <a:cubicBezTo>
                      <a:pt x="2077" y="1210"/>
                      <a:pt x="2331" y="642"/>
                      <a:pt x="2600" y="75"/>
                    </a:cubicBezTo>
                    <a:cubicBezTo>
                      <a:pt x="2555" y="60"/>
                      <a:pt x="2525" y="30"/>
                      <a:pt x="24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38"/>
              <p:cNvSpPr/>
              <p:nvPr/>
            </p:nvSpPr>
            <p:spPr>
              <a:xfrm>
                <a:off x="4114200" y="3706900"/>
                <a:ext cx="447350" cy="501575"/>
              </a:xfrm>
              <a:custGeom>
                <a:avLst/>
                <a:gdLst/>
                <a:ahLst/>
                <a:cxnLst/>
                <a:rect l="l" t="t" r="r" b="b"/>
                <a:pathLst>
                  <a:path w="17894" h="20063" extrusionOk="0">
                    <a:moveTo>
                      <a:pt x="7455" y="680"/>
                    </a:moveTo>
                    <a:cubicBezTo>
                      <a:pt x="8815" y="680"/>
                      <a:pt x="10148" y="1085"/>
                      <a:pt x="11471" y="1621"/>
                    </a:cubicBezTo>
                    <a:cubicBezTo>
                      <a:pt x="11546" y="1651"/>
                      <a:pt x="11635" y="1681"/>
                      <a:pt x="11695" y="1741"/>
                    </a:cubicBezTo>
                    <a:cubicBezTo>
                      <a:pt x="12457" y="2413"/>
                      <a:pt x="13323" y="2995"/>
                      <a:pt x="13950" y="3772"/>
                    </a:cubicBezTo>
                    <a:cubicBezTo>
                      <a:pt x="15265" y="5370"/>
                      <a:pt x="16265" y="7192"/>
                      <a:pt x="16893" y="9164"/>
                    </a:cubicBezTo>
                    <a:cubicBezTo>
                      <a:pt x="17505" y="11136"/>
                      <a:pt x="17385" y="13107"/>
                      <a:pt x="16639" y="15019"/>
                    </a:cubicBezTo>
                    <a:cubicBezTo>
                      <a:pt x="16430" y="15542"/>
                      <a:pt x="16146" y="16034"/>
                      <a:pt x="15907" y="16542"/>
                    </a:cubicBezTo>
                    <a:cubicBezTo>
                      <a:pt x="15235" y="18021"/>
                      <a:pt x="13965" y="18559"/>
                      <a:pt x="12472" y="18708"/>
                    </a:cubicBezTo>
                    <a:cubicBezTo>
                      <a:pt x="12299" y="18727"/>
                      <a:pt x="12123" y="18733"/>
                      <a:pt x="11946" y="18733"/>
                    </a:cubicBezTo>
                    <a:cubicBezTo>
                      <a:pt x="11710" y="18733"/>
                      <a:pt x="11471" y="18723"/>
                      <a:pt x="11232" y="18723"/>
                    </a:cubicBezTo>
                    <a:cubicBezTo>
                      <a:pt x="11030" y="18744"/>
                      <a:pt x="10831" y="18754"/>
                      <a:pt x="10634" y="18754"/>
                    </a:cubicBezTo>
                    <a:cubicBezTo>
                      <a:pt x="9165" y="18754"/>
                      <a:pt x="7809" y="18204"/>
                      <a:pt x="6452" y="17677"/>
                    </a:cubicBezTo>
                    <a:cubicBezTo>
                      <a:pt x="5422" y="17274"/>
                      <a:pt x="4600" y="16557"/>
                      <a:pt x="3928" y="15691"/>
                    </a:cubicBezTo>
                    <a:cubicBezTo>
                      <a:pt x="2778" y="14212"/>
                      <a:pt x="1882" y="12584"/>
                      <a:pt x="1300" y="10792"/>
                    </a:cubicBezTo>
                    <a:cubicBezTo>
                      <a:pt x="866" y="9418"/>
                      <a:pt x="837" y="8029"/>
                      <a:pt x="1240" y="6625"/>
                    </a:cubicBezTo>
                    <a:cubicBezTo>
                      <a:pt x="1777" y="4758"/>
                      <a:pt x="2584" y="3010"/>
                      <a:pt x="4107" y="1711"/>
                    </a:cubicBezTo>
                    <a:cubicBezTo>
                      <a:pt x="4346" y="1502"/>
                      <a:pt x="4630" y="1338"/>
                      <a:pt x="4914" y="1203"/>
                    </a:cubicBezTo>
                    <a:cubicBezTo>
                      <a:pt x="5773" y="833"/>
                      <a:pt x="6619" y="680"/>
                      <a:pt x="7455" y="680"/>
                    </a:cubicBezTo>
                    <a:close/>
                    <a:moveTo>
                      <a:pt x="8458" y="0"/>
                    </a:moveTo>
                    <a:cubicBezTo>
                      <a:pt x="8226" y="0"/>
                      <a:pt x="7990" y="17"/>
                      <a:pt x="7752" y="53"/>
                    </a:cubicBezTo>
                    <a:cubicBezTo>
                      <a:pt x="7565" y="53"/>
                      <a:pt x="7378" y="49"/>
                      <a:pt x="7194" y="49"/>
                    </a:cubicBezTo>
                    <a:cubicBezTo>
                      <a:pt x="7009" y="49"/>
                      <a:pt x="6826" y="53"/>
                      <a:pt x="6647" y="68"/>
                    </a:cubicBezTo>
                    <a:cubicBezTo>
                      <a:pt x="5945" y="113"/>
                      <a:pt x="5287" y="232"/>
                      <a:pt x="4675" y="665"/>
                    </a:cubicBezTo>
                    <a:cubicBezTo>
                      <a:pt x="2614" y="2114"/>
                      <a:pt x="1300" y="4086"/>
                      <a:pt x="478" y="6401"/>
                    </a:cubicBezTo>
                    <a:cubicBezTo>
                      <a:pt x="75" y="7536"/>
                      <a:pt x="0" y="8716"/>
                      <a:pt x="135" y="9926"/>
                    </a:cubicBezTo>
                    <a:cubicBezTo>
                      <a:pt x="388" y="12375"/>
                      <a:pt x="1464" y="14481"/>
                      <a:pt x="2913" y="16423"/>
                    </a:cubicBezTo>
                    <a:cubicBezTo>
                      <a:pt x="3973" y="17872"/>
                      <a:pt x="5332" y="18947"/>
                      <a:pt x="7125" y="19395"/>
                    </a:cubicBezTo>
                    <a:cubicBezTo>
                      <a:pt x="7468" y="19485"/>
                      <a:pt x="7782" y="19604"/>
                      <a:pt x="8110" y="19724"/>
                    </a:cubicBezTo>
                    <a:cubicBezTo>
                      <a:pt x="8764" y="19966"/>
                      <a:pt x="9429" y="20062"/>
                      <a:pt x="10099" y="20062"/>
                    </a:cubicBezTo>
                    <a:cubicBezTo>
                      <a:pt x="10545" y="20062"/>
                      <a:pt x="10993" y="20019"/>
                      <a:pt x="11441" y="19948"/>
                    </a:cubicBezTo>
                    <a:cubicBezTo>
                      <a:pt x="11814" y="19903"/>
                      <a:pt x="12173" y="19813"/>
                      <a:pt x="12531" y="19768"/>
                    </a:cubicBezTo>
                    <a:cubicBezTo>
                      <a:pt x="13696" y="19619"/>
                      <a:pt x="14652" y="19096"/>
                      <a:pt x="15384" y="18215"/>
                    </a:cubicBezTo>
                    <a:cubicBezTo>
                      <a:pt x="16833" y="16453"/>
                      <a:pt x="17804" y="14481"/>
                      <a:pt x="17863" y="12136"/>
                    </a:cubicBezTo>
                    <a:cubicBezTo>
                      <a:pt x="17893" y="11031"/>
                      <a:pt x="17893" y="9941"/>
                      <a:pt x="17505" y="8865"/>
                    </a:cubicBezTo>
                    <a:cubicBezTo>
                      <a:pt x="16848" y="6983"/>
                      <a:pt x="16026" y="5176"/>
                      <a:pt x="14936" y="3488"/>
                    </a:cubicBezTo>
                    <a:cubicBezTo>
                      <a:pt x="14219" y="2398"/>
                      <a:pt x="13174" y="1651"/>
                      <a:pt x="12173" y="875"/>
                    </a:cubicBezTo>
                    <a:cubicBezTo>
                      <a:pt x="12098" y="815"/>
                      <a:pt x="12023" y="785"/>
                      <a:pt x="11934" y="755"/>
                    </a:cubicBezTo>
                    <a:cubicBezTo>
                      <a:pt x="10784" y="430"/>
                      <a:pt x="9654" y="0"/>
                      <a:pt x="84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25" name="Google Shape;3325;p38"/>
            <p:cNvSpPr/>
            <p:nvPr/>
          </p:nvSpPr>
          <p:spPr>
            <a:xfrm>
              <a:off x="2451900" y="3239200"/>
              <a:ext cx="9340" cy="1307536"/>
            </a:xfrm>
            <a:custGeom>
              <a:avLst/>
              <a:gdLst/>
              <a:ahLst/>
              <a:cxnLst/>
              <a:rect l="l" t="t" r="r" b="b"/>
              <a:pathLst>
                <a:path w="650" h="57830" extrusionOk="0">
                  <a:moveTo>
                    <a:pt x="0" y="0"/>
                  </a:moveTo>
                  <a:cubicBezTo>
                    <a:pt x="0" y="19278"/>
                    <a:pt x="650" y="38552"/>
                    <a:pt x="650" y="5783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26" name="Google Shape;3326;p38"/>
            <p:cNvSpPr txBox="1"/>
            <p:nvPr/>
          </p:nvSpPr>
          <p:spPr>
            <a:xfrm>
              <a:off x="2496125" y="3672305"/>
              <a:ext cx="11715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27" name="Google Shape;3327;p38"/>
            <p:cNvSpPr txBox="1"/>
            <p:nvPr/>
          </p:nvSpPr>
          <p:spPr>
            <a:xfrm>
              <a:off x="2496125" y="3933705"/>
              <a:ext cx="1311900" cy="53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 very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328" name="Google Shape;3328;p38"/>
          <p:cNvGrpSpPr/>
          <p:nvPr/>
        </p:nvGrpSpPr>
        <p:grpSpPr>
          <a:xfrm>
            <a:off x="3817099" y="1329237"/>
            <a:ext cx="2877026" cy="1481413"/>
            <a:chOff x="3817099" y="1329237"/>
            <a:chExt cx="2877026" cy="1481413"/>
          </a:xfrm>
        </p:grpSpPr>
        <p:grpSp>
          <p:nvGrpSpPr>
            <p:cNvPr id="3329" name="Google Shape;3329;p38"/>
            <p:cNvGrpSpPr/>
            <p:nvPr/>
          </p:nvGrpSpPr>
          <p:grpSpPr>
            <a:xfrm>
              <a:off x="3817099" y="1364911"/>
              <a:ext cx="1311969" cy="1254640"/>
              <a:chOff x="5961275" y="529950"/>
              <a:chExt cx="1430875" cy="1368350"/>
            </a:xfrm>
          </p:grpSpPr>
          <p:sp>
            <p:nvSpPr>
              <p:cNvPr id="3330" name="Google Shape;3330;p38"/>
              <p:cNvSpPr/>
              <p:nvPr/>
            </p:nvSpPr>
            <p:spPr>
              <a:xfrm>
                <a:off x="6462375" y="1090400"/>
                <a:ext cx="511950" cy="775950"/>
              </a:xfrm>
              <a:custGeom>
                <a:avLst/>
                <a:gdLst/>
                <a:ahLst/>
                <a:cxnLst/>
                <a:rect l="l" t="t" r="r" b="b"/>
                <a:pathLst>
                  <a:path w="20478" h="31038" extrusionOk="0">
                    <a:moveTo>
                      <a:pt x="20477" y="4422"/>
                    </a:moveTo>
                    <a:cubicBezTo>
                      <a:pt x="17146" y="4586"/>
                      <a:pt x="15996" y="1"/>
                      <a:pt x="15847" y="2555"/>
                    </a:cubicBezTo>
                    <a:cubicBezTo>
                      <a:pt x="15668" y="5423"/>
                      <a:pt x="8529" y="14324"/>
                      <a:pt x="6154" y="16699"/>
                    </a:cubicBezTo>
                    <a:cubicBezTo>
                      <a:pt x="4660" y="18208"/>
                      <a:pt x="0" y="22763"/>
                      <a:pt x="538" y="24959"/>
                    </a:cubicBezTo>
                    <a:cubicBezTo>
                      <a:pt x="1315" y="28155"/>
                      <a:pt x="75" y="31037"/>
                      <a:pt x="5661" y="30963"/>
                    </a:cubicBezTo>
                    <a:cubicBezTo>
                      <a:pt x="10231" y="30903"/>
                      <a:pt x="14234" y="13563"/>
                      <a:pt x="17356" y="8992"/>
                    </a:cubicBezTo>
                    <a:cubicBezTo>
                      <a:pt x="18058" y="9037"/>
                      <a:pt x="19506" y="4467"/>
                      <a:pt x="20477" y="4422"/>
                    </a:cubicBezTo>
                    <a:close/>
                  </a:path>
                </a:pathLst>
              </a:custGeom>
              <a:solidFill>
                <a:srgbClr val="6C64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38"/>
              <p:cNvSpPr/>
              <p:nvPr/>
            </p:nvSpPr>
            <p:spPr>
              <a:xfrm>
                <a:off x="6404500" y="1081075"/>
                <a:ext cx="512325" cy="775950"/>
              </a:xfrm>
              <a:custGeom>
                <a:avLst/>
                <a:gdLst/>
                <a:ahLst/>
                <a:cxnLst/>
                <a:rect l="l" t="t" r="r" b="b"/>
                <a:pathLst>
                  <a:path w="20493" h="31038" extrusionOk="0">
                    <a:moveTo>
                      <a:pt x="0" y="4421"/>
                    </a:moveTo>
                    <a:cubicBezTo>
                      <a:pt x="3331" y="4586"/>
                      <a:pt x="4481" y="0"/>
                      <a:pt x="4645" y="2554"/>
                    </a:cubicBezTo>
                    <a:cubicBezTo>
                      <a:pt x="4809" y="5422"/>
                      <a:pt x="11964" y="14324"/>
                      <a:pt x="14324" y="16699"/>
                    </a:cubicBezTo>
                    <a:cubicBezTo>
                      <a:pt x="15817" y="18207"/>
                      <a:pt x="20492" y="22763"/>
                      <a:pt x="19954" y="24958"/>
                    </a:cubicBezTo>
                    <a:cubicBezTo>
                      <a:pt x="19178" y="28154"/>
                      <a:pt x="20402" y="31037"/>
                      <a:pt x="14816" y="30962"/>
                    </a:cubicBezTo>
                    <a:cubicBezTo>
                      <a:pt x="10261" y="30903"/>
                      <a:pt x="6243" y="13562"/>
                      <a:pt x="3137" y="8992"/>
                    </a:cubicBezTo>
                    <a:cubicBezTo>
                      <a:pt x="2420" y="9037"/>
                      <a:pt x="971" y="4466"/>
                      <a:pt x="0" y="4421"/>
                    </a:cubicBezTo>
                    <a:close/>
                  </a:path>
                </a:pathLst>
              </a:custGeom>
              <a:solidFill>
                <a:srgbClr val="6C64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38"/>
              <p:cNvSpPr/>
              <p:nvPr/>
            </p:nvSpPr>
            <p:spPr>
              <a:xfrm>
                <a:off x="6738675" y="529950"/>
                <a:ext cx="653475" cy="705350"/>
              </a:xfrm>
              <a:custGeom>
                <a:avLst/>
                <a:gdLst/>
                <a:ahLst/>
                <a:cxnLst/>
                <a:rect l="l" t="t" r="r" b="b"/>
                <a:pathLst>
                  <a:path w="26139" h="28214" extrusionOk="0">
                    <a:moveTo>
                      <a:pt x="25317" y="15070"/>
                    </a:moveTo>
                    <a:cubicBezTo>
                      <a:pt x="26138" y="7841"/>
                      <a:pt x="23540" y="6721"/>
                      <a:pt x="17476" y="3032"/>
                    </a:cubicBezTo>
                    <a:cubicBezTo>
                      <a:pt x="17565" y="3047"/>
                      <a:pt x="9604" y="0"/>
                      <a:pt x="3839" y="8319"/>
                    </a:cubicBezTo>
                    <a:cubicBezTo>
                      <a:pt x="1" y="13875"/>
                      <a:pt x="2779" y="18715"/>
                      <a:pt x="6378" y="24181"/>
                    </a:cubicBezTo>
                    <a:cubicBezTo>
                      <a:pt x="6363" y="24151"/>
                      <a:pt x="10082" y="28214"/>
                      <a:pt x="12845" y="26317"/>
                    </a:cubicBezTo>
                    <a:cubicBezTo>
                      <a:pt x="18999" y="25481"/>
                      <a:pt x="23390" y="22075"/>
                      <a:pt x="25317" y="1507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38"/>
              <p:cNvSpPr/>
              <p:nvPr/>
            </p:nvSpPr>
            <p:spPr>
              <a:xfrm>
                <a:off x="5961275" y="544125"/>
                <a:ext cx="657950" cy="638525"/>
              </a:xfrm>
              <a:custGeom>
                <a:avLst/>
                <a:gdLst/>
                <a:ahLst/>
                <a:cxnLst/>
                <a:rect l="l" t="t" r="r" b="b"/>
                <a:pathLst>
                  <a:path w="26318" h="25541" extrusionOk="0">
                    <a:moveTo>
                      <a:pt x="21329" y="4765"/>
                    </a:moveTo>
                    <a:cubicBezTo>
                      <a:pt x="15817" y="1"/>
                      <a:pt x="13428" y="1509"/>
                      <a:pt x="6960" y="4422"/>
                    </a:cubicBezTo>
                    <a:cubicBezTo>
                      <a:pt x="7020" y="4347"/>
                      <a:pt x="0" y="9186"/>
                      <a:pt x="3600" y="18656"/>
                    </a:cubicBezTo>
                    <a:cubicBezTo>
                      <a:pt x="6005" y="24958"/>
                      <a:pt x="11561" y="25407"/>
                      <a:pt x="18117" y="25541"/>
                    </a:cubicBezTo>
                    <a:cubicBezTo>
                      <a:pt x="18088" y="25526"/>
                      <a:pt x="23524" y="24764"/>
                      <a:pt x="23524" y="21419"/>
                    </a:cubicBezTo>
                    <a:cubicBezTo>
                      <a:pt x="26317" y="15863"/>
                      <a:pt x="25989" y="10321"/>
                      <a:pt x="21329" y="476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38"/>
              <p:cNvSpPr/>
              <p:nvPr/>
            </p:nvSpPr>
            <p:spPr>
              <a:xfrm>
                <a:off x="5961275" y="593625"/>
                <a:ext cx="1364800" cy="1304675"/>
              </a:xfrm>
              <a:custGeom>
                <a:avLst/>
                <a:gdLst/>
                <a:ahLst/>
                <a:cxnLst/>
                <a:rect l="l" t="t" r="r" b="b"/>
                <a:pathLst>
                  <a:path w="54592" h="52187" extrusionOk="0">
                    <a:moveTo>
                      <a:pt x="12305" y="1158"/>
                    </a:moveTo>
                    <a:cubicBezTo>
                      <a:pt x="12928" y="1158"/>
                      <a:pt x="13552" y="1221"/>
                      <a:pt x="14175" y="1321"/>
                    </a:cubicBezTo>
                    <a:cubicBezTo>
                      <a:pt x="14757" y="1410"/>
                      <a:pt x="15310" y="1575"/>
                      <a:pt x="15758" y="2008"/>
                    </a:cubicBezTo>
                    <a:cubicBezTo>
                      <a:pt x="15654" y="2262"/>
                      <a:pt x="15549" y="2501"/>
                      <a:pt x="15459" y="2740"/>
                    </a:cubicBezTo>
                    <a:cubicBezTo>
                      <a:pt x="15259" y="3260"/>
                      <a:pt x="15143" y="3387"/>
                      <a:pt x="14673" y="3387"/>
                    </a:cubicBezTo>
                    <a:cubicBezTo>
                      <a:pt x="14617" y="3387"/>
                      <a:pt x="14556" y="3385"/>
                      <a:pt x="14489" y="3382"/>
                    </a:cubicBezTo>
                    <a:cubicBezTo>
                      <a:pt x="14220" y="3382"/>
                      <a:pt x="13936" y="3307"/>
                      <a:pt x="13667" y="3277"/>
                    </a:cubicBezTo>
                    <a:cubicBezTo>
                      <a:pt x="12980" y="3203"/>
                      <a:pt x="12278" y="3128"/>
                      <a:pt x="11591" y="3068"/>
                    </a:cubicBezTo>
                    <a:cubicBezTo>
                      <a:pt x="11559" y="3065"/>
                      <a:pt x="11528" y="3063"/>
                      <a:pt x="11496" y="3063"/>
                    </a:cubicBezTo>
                    <a:cubicBezTo>
                      <a:pt x="11248" y="3063"/>
                      <a:pt x="11015" y="3168"/>
                      <a:pt x="10829" y="3367"/>
                    </a:cubicBezTo>
                    <a:cubicBezTo>
                      <a:pt x="10441" y="3800"/>
                      <a:pt x="10038" y="4218"/>
                      <a:pt x="9664" y="4666"/>
                    </a:cubicBezTo>
                    <a:cubicBezTo>
                      <a:pt x="9097" y="5324"/>
                      <a:pt x="8664" y="6070"/>
                      <a:pt x="8514" y="7026"/>
                    </a:cubicBezTo>
                    <a:cubicBezTo>
                      <a:pt x="7110" y="6952"/>
                      <a:pt x="5751" y="6907"/>
                      <a:pt x="4407" y="6802"/>
                    </a:cubicBezTo>
                    <a:cubicBezTo>
                      <a:pt x="4370" y="6800"/>
                      <a:pt x="4335" y="6798"/>
                      <a:pt x="4300" y="6798"/>
                    </a:cubicBezTo>
                    <a:cubicBezTo>
                      <a:pt x="3960" y="6798"/>
                      <a:pt x="3748" y="6933"/>
                      <a:pt x="3585" y="7191"/>
                    </a:cubicBezTo>
                    <a:cubicBezTo>
                      <a:pt x="3093" y="8027"/>
                      <a:pt x="2600" y="8878"/>
                      <a:pt x="2122" y="9715"/>
                    </a:cubicBezTo>
                    <a:cubicBezTo>
                      <a:pt x="2017" y="9894"/>
                      <a:pt x="1928" y="10088"/>
                      <a:pt x="1718" y="10238"/>
                    </a:cubicBezTo>
                    <a:cubicBezTo>
                      <a:pt x="1733" y="9924"/>
                      <a:pt x="1718" y="9610"/>
                      <a:pt x="1778" y="9312"/>
                    </a:cubicBezTo>
                    <a:cubicBezTo>
                      <a:pt x="2032" y="8236"/>
                      <a:pt x="2226" y="7131"/>
                      <a:pt x="2585" y="6100"/>
                    </a:cubicBezTo>
                    <a:cubicBezTo>
                      <a:pt x="3018" y="4831"/>
                      <a:pt x="3959" y="3905"/>
                      <a:pt x="5079" y="3188"/>
                    </a:cubicBezTo>
                    <a:cubicBezTo>
                      <a:pt x="6184" y="2486"/>
                      <a:pt x="7409" y="2038"/>
                      <a:pt x="8634" y="1649"/>
                    </a:cubicBezTo>
                    <a:cubicBezTo>
                      <a:pt x="9336" y="1425"/>
                      <a:pt x="10097" y="1425"/>
                      <a:pt x="10814" y="1291"/>
                    </a:cubicBezTo>
                    <a:cubicBezTo>
                      <a:pt x="11311" y="1198"/>
                      <a:pt x="11808" y="1158"/>
                      <a:pt x="12305" y="1158"/>
                    </a:cubicBezTo>
                    <a:close/>
                    <a:moveTo>
                      <a:pt x="42312" y="1149"/>
                    </a:moveTo>
                    <a:cubicBezTo>
                      <a:pt x="42749" y="1149"/>
                      <a:pt x="43187" y="1184"/>
                      <a:pt x="43628" y="1261"/>
                    </a:cubicBezTo>
                    <a:cubicBezTo>
                      <a:pt x="44106" y="1336"/>
                      <a:pt x="44569" y="1381"/>
                      <a:pt x="45047" y="1440"/>
                    </a:cubicBezTo>
                    <a:cubicBezTo>
                      <a:pt x="45346" y="1485"/>
                      <a:pt x="45660" y="1485"/>
                      <a:pt x="45943" y="1590"/>
                    </a:cubicBezTo>
                    <a:cubicBezTo>
                      <a:pt x="47527" y="2172"/>
                      <a:pt x="49155" y="2680"/>
                      <a:pt x="50454" y="3815"/>
                    </a:cubicBezTo>
                    <a:cubicBezTo>
                      <a:pt x="51216" y="4472"/>
                      <a:pt x="51843" y="5249"/>
                      <a:pt x="52172" y="6205"/>
                    </a:cubicBezTo>
                    <a:cubicBezTo>
                      <a:pt x="52650" y="7549"/>
                      <a:pt x="52933" y="8908"/>
                      <a:pt x="52888" y="10327"/>
                    </a:cubicBezTo>
                    <a:cubicBezTo>
                      <a:pt x="52545" y="9655"/>
                      <a:pt x="52216" y="8983"/>
                      <a:pt x="51843" y="8326"/>
                    </a:cubicBezTo>
                    <a:cubicBezTo>
                      <a:pt x="51604" y="7893"/>
                      <a:pt x="51305" y="7489"/>
                      <a:pt x="51022" y="7071"/>
                    </a:cubicBezTo>
                    <a:cubicBezTo>
                      <a:pt x="50875" y="6876"/>
                      <a:pt x="50688" y="6790"/>
                      <a:pt x="50445" y="6790"/>
                    </a:cubicBezTo>
                    <a:cubicBezTo>
                      <a:pt x="50391" y="6790"/>
                      <a:pt x="50334" y="6794"/>
                      <a:pt x="50275" y="6802"/>
                    </a:cubicBezTo>
                    <a:cubicBezTo>
                      <a:pt x="49752" y="6892"/>
                      <a:pt x="49214" y="6952"/>
                      <a:pt x="48677" y="6967"/>
                    </a:cubicBezTo>
                    <a:cubicBezTo>
                      <a:pt x="48403" y="6972"/>
                      <a:pt x="48129" y="6973"/>
                      <a:pt x="47853" y="6973"/>
                    </a:cubicBezTo>
                    <a:cubicBezTo>
                      <a:pt x="47302" y="6973"/>
                      <a:pt x="46745" y="6967"/>
                      <a:pt x="46167" y="6967"/>
                    </a:cubicBezTo>
                    <a:cubicBezTo>
                      <a:pt x="45943" y="5398"/>
                      <a:pt x="44808" y="4442"/>
                      <a:pt x="43852" y="3352"/>
                    </a:cubicBezTo>
                    <a:cubicBezTo>
                      <a:pt x="43669" y="3156"/>
                      <a:pt x="43452" y="3063"/>
                      <a:pt x="43200" y="3063"/>
                    </a:cubicBezTo>
                    <a:cubicBezTo>
                      <a:pt x="43164" y="3063"/>
                      <a:pt x="43128" y="3065"/>
                      <a:pt x="43091" y="3068"/>
                    </a:cubicBezTo>
                    <a:cubicBezTo>
                      <a:pt x="42404" y="3128"/>
                      <a:pt x="41717" y="3203"/>
                      <a:pt x="41029" y="3277"/>
                    </a:cubicBezTo>
                    <a:cubicBezTo>
                      <a:pt x="40910" y="3292"/>
                      <a:pt x="40776" y="3337"/>
                      <a:pt x="40656" y="3367"/>
                    </a:cubicBezTo>
                    <a:cubicBezTo>
                      <a:pt x="40439" y="3397"/>
                      <a:pt x="40262" y="3415"/>
                      <a:pt x="40115" y="3415"/>
                    </a:cubicBezTo>
                    <a:cubicBezTo>
                      <a:pt x="39601" y="3415"/>
                      <a:pt x="39437" y="3197"/>
                      <a:pt x="39148" y="2501"/>
                    </a:cubicBezTo>
                    <a:cubicBezTo>
                      <a:pt x="39073" y="2336"/>
                      <a:pt x="39013" y="2172"/>
                      <a:pt x="38938" y="2008"/>
                    </a:cubicBezTo>
                    <a:cubicBezTo>
                      <a:pt x="39267" y="1679"/>
                      <a:pt x="39670" y="1500"/>
                      <a:pt x="40089" y="1410"/>
                    </a:cubicBezTo>
                    <a:cubicBezTo>
                      <a:pt x="40824" y="1250"/>
                      <a:pt x="41565" y="1149"/>
                      <a:pt x="42312" y="1149"/>
                    </a:cubicBezTo>
                    <a:close/>
                    <a:moveTo>
                      <a:pt x="38147" y="2411"/>
                    </a:moveTo>
                    <a:cubicBezTo>
                      <a:pt x="38281" y="2710"/>
                      <a:pt x="38386" y="2949"/>
                      <a:pt x="38475" y="3188"/>
                    </a:cubicBezTo>
                    <a:cubicBezTo>
                      <a:pt x="38759" y="3950"/>
                      <a:pt x="39162" y="4263"/>
                      <a:pt x="39984" y="4263"/>
                    </a:cubicBezTo>
                    <a:cubicBezTo>
                      <a:pt x="40432" y="4263"/>
                      <a:pt x="40880" y="4159"/>
                      <a:pt x="41328" y="4084"/>
                    </a:cubicBezTo>
                    <a:cubicBezTo>
                      <a:pt x="41866" y="4009"/>
                      <a:pt x="42404" y="3905"/>
                      <a:pt x="42926" y="3815"/>
                    </a:cubicBezTo>
                    <a:cubicBezTo>
                      <a:pt x="42979" y="3805"/>
                      <a:pt x="43029" y="3799"/>
                      <a:pt x="43075" y="3799"/>
                    </a:cubicBezTo>
                    <a:cubicBezTo>
                      <a:pt x="43226" y="3799"/>
                      <a:pt x="43346" y="3857"/>
                      <a:pt x="43449" y="3994"/>
                    </a:cubicBezTo>
                    <a:cubicBezTo>
                      <a:pt x="43897" y="4592"/>
                      <a:pt x="44390" y="5174"/>
                      <a:pt x="44808" y="5802"/>
                    </a:cubicBezTo>
                    <a:cubicBezTo>
                      <a:pt x="45032" y="6145"/>
                      <a:pt x="45137" y="6548"/>
                      <a:pt x="45241" y="6952"/>
                    </a:cubicBezTo>
                    <a:cubicBezTo>
                      <a:pt x="45423" y="7609"/>
                      <a:pt x="45618" y="7821"/>
                      <a:pt x="46254" y="7821"/>
                    </a:cubicBezTo>
                    <a:cubicBezTo>
                      <a:pt x="46298" y="7821"/>
                      <a:pt x="46344" y="7820"/>
                      <a:pt x="46391" y="7818"/>
                    </a:cubicBezTo>
                    <a:cubicBezTo>
                      <a:pt x="47721" y="7758"/>
                      <a:pt x="49065" y="7669"/>
                      <a:pt x="50499" y="7594"/>
                    </a:cubicBezTo>
                    <a:cubicBezTo>
                      <a:pt x="50544" y="7624"/>
                      <a:pt x="50663" y="7743"/>
                      <a:pt x="50738" y="7893"/>
                    </a:cubicBezTo>
                    <a:cubicBezTo>
                      <a:pt x="51201" y="8714"/>
                      <a:pt x="51649" y="9521"/>
                      <a:pt x="52082" y="10342"/>
                    </a:cubicBezTo>
                    <a:cubicBezTo>
                      <a:pt x="52321" y="10790"/>
                      <a:pt x="52485" y="11268"/>
                      <a:pt x="52754" y="11686"/>
                    </a:cubicBezTo>
                    <a:cubicBezTo>
                      <a:pt x="53113" y="12239"/>
                      <a:pt x="53232" y="12836"/>
                      <a:pt x="53142" y="13479"/>
                    </a:cubicBezTo>
                    <a:cubicBezTo>
                      <a:pt x="52948" y="15002"/>
                      <a:pt x="52724" y="16526"/>
                      <a:pt x="52112" y="17959"/>
                    </a:cubicBezTo>
                    <a:cubicBezTo>
                      <a:pt x="52037" y="18109"/>
                      <a:pt x="51962" y="18273"/>
                      <a:pt x="51888" y="18422"/>
                    </a:cubicBezTo>
                    <a:cubicBezTo>
                      <a:pt x="51858" y="18467"/>
                      <a:pt x="51828" y="18497"/>
                      <a:pt x="51768" y="18557"/>
                    </a:cubicBezTo>
                    <a:cubicBezTo>
                      <a:pt x="51425" y="17765"/>
                      <a:pt x="51141" y="17018"/>
                      <a:pt x="50783" y="16301"/>
                    </a:cubicBezTo>
                    <a:cubicBezTo>
                      <a:pt x="50454" y="15644"/>
                      <a:pt x="50036" y="15032"/>
                      <a:pt x="49662" y="14405"/>
                    </a:cubicBezTo>
                    <a:cubicBezTo>
                      <a:pt x="49466" y="14096"/>
                      <a:pt x="49191" y="13985"/>
                      <a:pt x="48848" y="13985"/>
                    </a:cubicBezTo>
                    <a:cubicBezTo>
                      <a:pt x="48826" y="13985"/>
                      <a:pt x="48804" y="13986"/>
                      <a:pt x="48781" y="13986"/>
                    </a:cubicBezTo>
                    <a:cubicBezTo>
                      <a:pt x="48109" y="13986"/>
                      <a:pt x="47437" y="13957"/>
                      <a:pt x="46765" y="13957"/>
                    </a:cubicBezTo>
                    <a:cubicBezTo>
                      <a:pt x="46272" y="13957"/>
                      <a:pt x="45764" y="13972"/>
                      <a:pt x="45271" y="14001"/>
                    </a:cubicBezTo>
                    <a:cubicBezTo>
                      <a:pt x="45072" y="14022"/>
                      <a:pt x="44901" y="14034"/>
                      <a:pt x="44753" y="14034"/>
                    </a:cubicBezTo>
                    <a:cubicBezTo>
                      <a:pt x="44138" y="14034"/>
                      <a:pt x="43917" y="13819"/>
                      <a:pt x="43628" y="13060"/>
                    </a:cubicBezTo>
                    <a:cubicBezTo>
                      <a:pt x="43135" y="11791"/>
                      <a:pt x="42478" y="10626"/>
                      <a:pt x="41806" y="9461"/>
                    </a:cubicBezTo>
                    <a:cubicBezTo>
                      <a:pt x="41577" y="9063"/>
                      <a:pt x="41368" y="8863"/>
                      <a:pt x="41068" y="8863"/>
                    </a:cubicBezTo>
                    <a:cubicBezTo>
                      <a:pt x="40918" y="8863"/>
                      <a:pt x="40746" y="8913"/>
                      <a:pt x="40537" y="9013"/>
                    </a:cubicBezTo>
                    <a:cubicBezTo>
                      <a:pt x="39521" y="9476"/>
                      <a:pt x="38446" y="9580"/>
                      <a:pt x="37370" y="9700"/>
                    </a:cubicBezTo>
                    <a:cubicBezTo>
                      <a:pt x="37283" y="9709"/>
                      <a:pt x="37194" y="9712"/>
                      <a:pt x="37105" y="9712"/>
                    </a:cubicBezTo>
                    <a:cubicBezTo>
                      <a:pt x="36889" y="9712"/>
                      <a:pt x="36670" y="9691"/>
                      <a:pt x="36459" y="9670"/>
                    </a:cubicBezTo>
                    <a:cubicBezTo>
                      <a:pt x="35921" y="9625"/>
                      <a:pt x="35593" y="9341"/>
                      <a:pt x="35339" y="8834"/>
                    </a:cubicBezTo>
                    <a:cubicBezTo>
                      <a:pt x="34980" y="8072"/>
                      <a:pt x="34488" y="7385"/>
                      <a:pt x="33980" y="6563"/>
                    </a:cubicBezTo>
                    <a:cubicBezTo>
                      <a:pt x="34951" y="4905"/>
                      <a:pt x="36369" y="3531"/>
                      <a:pt x="38147" y="2411"/>
                    </a:cubicBezTo>
                    <a:close/>
                    <a:moveTo>
                      <a:pt x="16535" y="2411"/>
                    </a:moveTo>
                    <a:cubicBezTo>
                      <a:pt x="18327" y="3501"/>
                      <a:pt x="19701" y="4920"/>
                      <a:pt x="20791" y="6668"/>
                    </a:cubicBezTo>
                    <a:cubicBezTo>
                      <a:pt x="20089" y="7415"/>
                      <a:pt x="19582" y="8236"/>
                      <a:pt x="19178" y="9132"/>
                    </a:cubicBezTo>
                    <a:cubicBezTo>
                      <a:pt x="19104" y="9312"/>
                      <a:pt x="18895" y="9461"/>
                      <a:pt x="18700" y="9536"/>
                    </a:cubicBezTo>
                    <a:cubicBezTo>
                      <a:pt x="18468" y="9631"/>
                      <a:pt x="18211" y="9702"/>
                      <a:pt x="17963" y="9702"/>
                    </a:cubicBezTo>
                    <a:cubicBezTo>
                      <a:pt x="17940" y="9702"/>
                      <a:pt x="17917" y="9701"/>
                      <a:pt x="17894" y="9700"/>
                    </a:cubicBezTo>
                    <a:cubicBezTo>
                      <a:pt x="16714" y="9655"/>
                      <a:pt x="15549" y="9580"/>
                      <a:pt x="14444" y="9117"/>
                    </a:cubicBezTo>
                    <a:cubicBezTo>
                      <a:pt x="14309" y="9058"/>
                      <a:pt x="14175" y="8998"/>
                      <a:pt x="14026" y="8953"/>
                    </a:cubicBezTo>
                    <a:cubicBezTo>
                      <a:pt x="13861" y="8904"/>
                      <a:pt x="13723" y="8878"/>
                      <a:pt x="13603" y="8878"/>
                    </a:cubicBezTo>
                    <a:cubicBezTo>
                      <a:pt x="13319" y="8878"/>
                      <a:pt x="13135" y="9025"/>
                      <a:pt x="12935" y="9371"/>
                    </a:cubicBezTo>
                    <a:cubicBezTo>
                      <a:pt x="12278" y="10536"/>
                      <a:pt x="11576" y="11686"/>
                      <a:pt x="11113" y="12956"/>
                    </a:cubicBezTo>
                    <a:cubicBezTo>
                      <a:pt x="11053" y="13165"/>
                      <a:pt x="10949" y="13359"/>
                      <a:pt x="10829" y="13538"/>
                    </a:cubicBezTo>
                    <a:cubicBezTo>
                      <a:pt x="10643" y="13869"/>
                      <a:pt x="10359" y="14047"/>
                      <a:pt x="9966" y="14047"/>
                    </a:cubicBezTo>
                    <a:cubicBezTo>
                      <a:pt x="9950" y="14047"/>
                      <a:pt x="9934" y="14047"/>
                      <a:pt x="9918" y="14046"/>
                    </a:cubicBezTo>
                    <a:cubicBezTo>
                      <a:pt x="8589" y="14016"/>
                      <a:pt x="7245" y="14016"/>
                      <a:pt x="5900" y="13986"/>
                    </a:cubicBezTo>
                    <a:cubicBezTo>
                      <a:pt x="5882" y="13986"/>
                      <a:pt x="5864" y="13985"/>
                      <a:pt x="5846" y="13985"/>
                    </a:cubicBezTo>
                    <a:cubicBezTo>
                      <a:pt x="5500" y="13985"/>
                      <a:pt x="5246" y="14122"/>
                      <a:pt x="5019" y="14420"/>
                    </a:cubicBezTo>
                    <a:cubicBezTo>
                      <a:pt x="4198" y="15495"/>
                      <a:pt x="3675" y="16735"/>
                      <a:pt x="3182" y="17989"/>
                    </a:cubicBezTo>
                    <a:cubicBezTo>
                      <a:pt x="3107" y="18154"/>
                      <a:pt x="3048" y="18333"/>
                      <a:pt x="2943" y="18602"/>
                    </a:cubicBezTo>
                    <a:cubicBezTo>
                      <a:pt x="2824" y="18407"/>
                      <a:pt x="2734" y="18288"/>
                      <a:pt x="2674" y="18154"/>
                    </a:cubicBezTo>
                    <a:cubicBezTo>
                      <a:pt x="1957" y="16526"/>
                      <a:pt x="1674" y="14808"/>
                      <a:pt x="1524" y="13045"/>
                    </a:cubicBezTo>
                    <a:cubicBezTo>
                      <a:pt x="1494" y="12642"/>
                      <a:pt x="1614" y="12299"/>
                      <a:pt x="1808" y="11940"/>
                    </a:cubicBezTo>
                    <a:cubicBezTo>
                      <a:pt x="2376" y="10895"/>
                      <a:pt x="2883" y="9804"/>
                      <a:pt x="3436" y="8759"/>
                    </a:cubicBezTo>
                    <a:cubicBezTo>
                      <a:pt x="3645" y="8356"/>
                      <a:pt x="3839" y="7848"/>
                      <a:pt x="4183" y="7639"/>
                    </a:cubicBezTo>
                    <a:cubicBezTo>
                      <a:pt x="4275" y="7583"/>
                      <a:pt x="4389" y="7564"/>
                      <a:pt x="4514" y="7564"/>
                    </a:cubicBezTo>
                    <a:cubicBezTo>
                      <a:pt x="4794" y="7564"/>
                      <a:pt x="5133" y="7663"/>
                      <a:pt x="5423" y="7684"/>
                    </a:cubicBezTo>
                    <a:cubicBezTo>
                      <a:pt x="6423" y="7728"/>
                      <a:pt x="7409" y="7788"/>
                      <a:pt x="8410" y="7818"/>
                    </a:cubicBezTo>
                    <a:cubicBezTo>
                      <a:pt x="8431" y="7818"/>
                      <a:pt x="8452" y="7819"/>
                      <a:pt x="8472" y="7819"/>
                    </a:cubicBezTo>
                    <a:cubicBezTo>
                      <a:pt x="9029" y="7819"/>
                      <a:pt x="9323" y="7620"/>
                      <a:pt x="9395" y="7101"/>
                    </a:cubicBezTo>
                    <a:cubicBezTo>
                      <a:pt x="9560" y="6130"/>
                      <a:pt x="10097" y="5398"/>
                      <a:pt x="10680" y="4666"/>
                    </a:cubicBezTo>
                    <a:cubicBezTo>
                      <a:pt x="10695" y="4637"/>
                      <a:pt x="10710" y="4622"/>
                      <a:pt x="10725" y="4607"/>
                    </a:cubicBezTo>
                    <a:cubicBezTo>
                      <a:pt x="11237" y="4016"/>
                      <a:pt x="11411" y="3814"/>
                      <a:pt x="11813" y="3814"/>
                    </a:cubicBezTo>
                    <a:cubicBezTo>
                      <a:pt x="12021" y="3814"/>
                      <a:pt x="12289" y="3868"/>
                      <a:pt x="12696" y="3950"/>
                    </a:cubicBezTo>
                    <a:cubicBezTo>
                      <a:pt x="13114" y="4024"/>
                      <a:pt x="13533" y="4159"/>
                      <a:pt x="13966" y="4203"/>
                    </a:cubicBezTo>
                    <a:cubicBezTo>
                      <a:pt x="14174" y="4227"/>
                      <a:pt x="14381" y="4243"/>
                      <a:pt x="14589" y="4243"/>
                    </a:cubicBezTo>
                    <a:cubicBezTo>
                      <a:pt x="14770" y="4243"/>
                      <a:pt x="14950" y="4231"/>
                      <a:pt x="15131" y="4203"/>
                    </a:cubicBezTo>
                    <a:cubicBezTo>
                      <a:pt x="15654" y="4129"/>
                      <a:pt x="16027" y="3815"/>
                      <a:pt x="16191" y="3277"/>
                    </a:cubicBezTo>
                    <a:cubicBezTo>
                      <a:pt x="16281" y="3024"/>
                      <a:pt x="16400" y="2755"/>
                      <a:pt x="16535" y="2411"/>
                    </a:cubicBezTo>
                    <a:close/>
                    <a:moveTo>
                      <a:pt x="21299" y="7549"/>
                    </a:moveTo>
                    <a:cubicBezTo>
                      <a:pt x="21897" y="8296"/>
                      <a:pt x="22046" y="9177"/>
                      <a:pt x="22210" y="10043"/>
                    </a:cubicBezTo>
                    <a:cubicBezTo>
                      <a:pt x="22240" y="10148"/>
                      <a:pt x="22136" y="10327"/>
                      <a:pt x="22046" y="10432"/>
                    </a:cubicBezTo>
                    <a:cubicBezTo>
                      <a:pt x="21434" y="11238"/>
                      <a:pt x="20881" y="12060"/>
                      <a:pt x="20552" y="13016"/>
                    </a:cubicBezTo>
                    <a:cubicBezTo>
                      <a:pt x="20463" y="13314"/>
                      <a:pt x="20224" y="13479"/>
                      <a:pt x="19940" y="13523"/>
                    </a:cubicBezTo>
                    <a:cubicBezTo>
                      <a:pt x="19438" y="13621"/>
                      <a:pt x="18935" y="13706"/>
                      <a:pt x="18439" y="13706"/>
                    </a:cubicBezTo>
                    <a:cubicBezTo>
                      <a:pt x="17873" y="13706"/>
                      <a:pt x="17315" y="13596"/>
                      <a:pt x="16774" y="13270"/>
                    </a:cubicBezTo>
                    <a:cubicBezTo>
                      <a:pt x="16639" y="13195"/>
                      <a:pt x="16505" y="13135"/>
                      <a:pt x="16370" y="13075"/>
                    </a:cubicBezTo>
                    <a:cubicBezTo>
                      <a:pt x="16100" y="12949"/>
                      <a:pt x="15918" y="12880"/>
                      <a:pt x="15775" y="12880"/>
                    </a:cubicBezTo>
                    <a:cubicBezTo>
                      <a:pt x="15548" y="12880"/>
                      <a:pt x="15420" y="13054"/>
                      <a:pt x="15191" y="13449"/>
                    </a:cubicBezTo>
                    <a:cubicBezTo>
                      <a:pt x="14817" y="14106"/>
                      <a:pt x="14399" y="14733"/>
                      <a:pt x="14011" y="15390"/>
                    </a:cubicBezTo>
                    <a:cubicBezTo>
                      <a:pt x="13622" y="16033"/>
                      <a:pt x="13234" y="16690"/>
                      <a:pt x="12861" y="17347"/>
                    </a:cubicBezTo>
                    <a:cubicBezTo>
                      <a:pt x="12654" y="17717"/>
                      <a:pt x="12598" y="17809"/>
                      <a:pt x="12358" y="17809"/>
                    </a:cubicBezTo>
                    <a:cubicBezTo>
                      <a:pt x="12268" y="17809"/>
                      <a:pt x="12153" y="17796"/>
                      <a:pt x="11994" y="17780"/>
                    </a:cubicBezTo>
                    <a:cubicBezTo>
                      <a:pt x="11639" y="17748"/>
                      <a:pt x="11276" y="17723"/>
                      <a:pt x="10916" y="17723"/>
                    </a:cubicBezTo>
                    <a:cubicBezTo>
                      <a:pt x="10777" y="17723"/>
                      <a:pt x="10638" y="17727"/>
                      <a:pt x="10501" y="17735"/>
                    </a:cubicBezTo>
                    <a:cubicBezTo>
                      <a:pt x="10369" y="17742"/>
                      <a:pt x="10239" y="17746"/>
                      <a:pt x="10109" y="17746"/>
                    </a:cubicBezTo>
                    <a:cubicBezTo>
                      <a:pt x="9412" y="17746"/>
                      <a:pt x="8736" y="17639"/>
                      <a:pt x="8081" y="17362"/>
                    </a:cubicBezTo>
                    <a:cubicBezTo>
                      <a:pt x="7910" y="17287"/>
                      <a:pt x="7782" y="17245"/>
                      <a:pt x="7678" y="17245"/>
                    </a:cubicBezTo>
                    <a:cubicBezTo>
                      <a:pt x="7491" y="17245"/>
                      <a:pt x="7378" y="17380"/>
                      <a:pt x="7215" y="17705"/>
                    </a:cubicBezTo>
                    <a:cubicBezTo>
                      <a:pt x="6752" y="18661"/>
                      <a:pt x="6334" y="19632"/>
                      <a:pt x="5886" y="20588"/>
                    </a:cubicBezTo>
                    <a:cubicBezTo>
                      <a:pt x="5781" y="20827"/>
                      <a:pt x="5676" y="21051"/>
                      <a:pt x="5527" y="21380"/>
                    </a:cubicBezTo>
                    <a:cubicBezTo>
                      <a:pt x="4765" y="20633"/>
                      <a:pt x="3899" y="20155"/>
                      <a:pt x="3317" y="19289"/>
                    </a:cubicBezTo>
                    <a:cubicBezTo>
                      <a:pt x="4063" y="17870"/>
                      <a:pt x="4541" y="16301"/>
                      <a:pt x="5467" y="14957"/>
                    </a:cubicBezTo>
                    <a:cubicBezTo>
                      <a:pt x="5607" y="14747"/>
                      <a:pt x="5761" y="14642"/>
                      <a:pt x="6001" y="14642"/>
                    </a:cubicBezTo>
                    <a:cubicBezTo>
                      <a:pt x="6017" y="14642"/>
                      <a:pt x="6033" y="14643"/>
                      <a:pt x="6050" y="14644"/>
                    </a:cubicBezTo>
                    <a:cubicBezTo>
                      <a:pt x="7304" y="14733"/>
                      <a:pt x="8559" y="14793"/>
                      <a:pt x="9814" y="14898"/>
                    </a:cubicBezTo>
                    <a:cubicBezTo>
                      <a:pt x="9888" y="14904"/>
                      <a:pt x="9961" y="14907"/>
                      <a:pt x="10032" y="14907"/>
                    </a:cubicBezTo>
                    <a:cubicBezTo>
                      <a:pt x="10649" y="14907"/>
                      <a:pt x="11153" y="14671"/>
                      <a:pt x="11501" y="14136"/>
                    </a:cubicBezTo>
                    <a:cubicBezTo>
                      <a:pt x="11725" y="13807"/>
                      <a:pt x="11905" y="13419"/>
                      <a:pt x="12054" y="13045"/>
                    </a:cubicBezTo>
                    <a:cubicBezTo>
                      <a:pt x="12502" y="11910"/>
                      <a:pt x="13055" y="10835"/>
                      <a:pt x="13682" y="9789"/>
                    </a:cubicBezTo>
                    <a:cubicBezTo>
                      <a:pt x="13772" y="9804"/>
                      <a:pt x="13846" y="9789"/>
                      <a:pt x="13891" y="9819"/>
                    </a:cubicBezTo>
                    <a:cubicBezTo>
                      <a:pt x="14922" y="10447"/>
                      <a:pt x="16072" y="10656"/>
                      <a:pt x="17252" y="10730"/>
                    </a:cubicBezTo>
                    <a:cubicBezTo>
                      <a:pt x="17335" y="10735"/>
                      <a:pt x="17419" y="10737"/>
                      <a:pt x="17503" y="10737"/>
                    </a:cubicBezTo>
                    <a:cubicBezTo>
                      <a:pt x="17975" y="10737"/>
                      <a:pt x="18453" y="10670"/>
                      <a:pt x="18910" y="10581"/>
                    </a:cubicBezTo>
                    <a:cubicBezTo>
                      <a:pt x="19477" y="10477"/>
                      <a:pt x="19851" y="10088"/>
                      <a:pt x="20089" y="9565"/>
                    </a:cubicBezTo>
                    <a:cubicBezTo>
                      <a:pt x="20358" y="8968"/>
                      <a:pt x="20702" y="8415"/>
                      <a:pt x="21015" y="7848"/>
                    </a:cubicBezTo>
                    <a:cubicBezTo>
                      <a:pt x="21075" y="7743"/>
                      <a:pt x="21180" y="7669"/>
                      <a:pt x="21299" y="7549"/>
                    </a:cubicBezTo>
                    <a:close/>
                    <a:moveTo>
                      <a:pt x="33367" y="7504"/>
                    </a:moveTo>
                    <a:cubicBezTo>
                      <a:pt x="33920" y="8027"/>
                      <a:pt x="34249" y="8595"/>
                      <a:pt x="34458" y="9207"/>
                    </a:cubicBezTo>
                    <a:cubicBezTo>
                      <a:pt x="34831" y="10371"/>
                      <a:pt x="35689" y="10747"/>
                      <a:pt x="36752" y="10747"/>
                    </a:cubicBezTo>
                    <a:cubicBezTo>
                      <a:pt x="36793" y="10747"/>
                      <a:pt x="36835" y="10746"/>
                      <a:pt x="36877" y="10745"/>
                    </a:cubicBezTo>
                    <a:cubicBezTo>
                      <a:pt x="38207" y="10730"/>
                      <a:pt x="39521" y="10566"/>
                      <a:pt x="40701" y="9864"/>
                    </a:cubicBezTo>
                    <a:cubicBezTo>
                      <a:pt x="40776" y="9819"/>
                      <a:pt x="40865" y="9804"/>
                      <a:pt x="41029" y="9745"/>
                    </a:cubicBezTo>
                    <a:cubicBezTo>
                      <a:pt x="41463" y="10611"/>
                      <a:pt x="41911" y="11462"/>
                      <a:pt x="42344" y="12343"/>
                    </a:cubicBezTo>
                    <a:cubicBezTo>
                      <a:pt x="42568" y="12807"/>
                      <a:pt x="42732" y="13299"/>
                      <a:pt x="42971" y="13762"/>
                    </a:cubicBezTo>
                    <a:cubicBezTo>
                      <a:pt x="43397" y="14587"/>
                      <a:pt x="43878" y="14890"/>
                      <a:pt x="44683" y="14890"/>
                    </a:cubicBezTo>
                    <a:cubicBezTo>
                      <a:pt x="44811" y="14890"/>
                      <a:pt x="44947" y="14882"/>
                      <a:pt x="45092" y="14868"/>
                    </a:cubicBezTo>
                    <a:cubicBezTo>
                      <a:pt x="46272" y="14763"/>
                      <a:pt x="47467" y="14718"/>
                      <a:pt x="48662" y="14644"/>
                    </a:cubicBezTo>
                    <a:cubicBezTo>
                      <a:pt x="48678" y="14643"/>
                      <a:pt x="48693" y="14642"/>
                      <a:pt x="48708" y="14642"/>
                    </a:cubicBezTo>
                    <a:cubicBezTo>
                      <a:pt x="48964" y="14642"/>
                      <a:pt x="49116" y="14761"/>
                      <a:pt x="49229" y="14972"/>
                    </a:cubicBezTo>
                    <a:cubicBezTo>
                      <a:pt x="49603" y="15674"/>
                      <a:pt x="50006" y="16361"/>
                      <a:pt x="50364" y="17078"/>
                    </a:cubicBezTo>
                    <a:cubicBezTo>
                      <a:pt x="50678" y="17676"/>
                      <a:pt x="50917" y="18318"/>
                      <a:pt x="51216" y="18915"/>
                    </a:cubicBezTo>
                    <a:cubicBezTo>
                      <a:pt x="51365" y="19214"/>
                      <a:pt x="51350" y="19438"/>
                      <a:pt x="51111" y="19662"/>
                    </a:cubicBezTo>
                    <a:cubicBezTo>
                      <a:pt x="50484" y="20215"/>
                      <a:pt x="49842" y="20782"/>
                      <a:pt x="49169" y="21380"/>
                    </a:cubicBezTo>
                    <a:cubicBezTo>
                      <a:pt x="48871" y="20693"/>
                      <a:pt x="48602" y="20095"/>
                      <a:pt x="48333" y="19513"/>
                    </a:cubicBezTo>
                    <a:cubicBezTo>
                      <a:pt x="48049" y="18900"/>
                      <a:pt x="47780" y="18288"/>
                      <a:pt x="47467" y="17691"/>
                    </a:cubicBezTo>
                    <a:cubicBezTo>
                      <a:pt x="47314" y="17376"/>
                      <a:pt x="47204" y="17244"/>
                      <a:pt x="47017" y="17244"/>
                    </a:cubicBezTo>
                    <a:cubicBezTo>
                      <a:pt x="46910" y="17244"/>
                      <a:pt x="46779" y="17286"/>
                      <a:pt x="46601" y="17362"/>
                    </a:cubicBezTo>
                    <a:cubicBezTo>
                      <a:pt x="45950" y="17630"/>
                      <a:pt x="45288" y="17745"/>
                      <a:pt x="44597" y="17745"/>
                    </a:cubicBezTo>
                    <a:cubicBezTo>
                      <a:pt x="44479" y="17745"/>
                      <a:pt x="44360" y="17742"/>
                      <a:pt x="44241" y="17735"/>
                    </a:cubicBezTo>
                    <a:cubicBezTo>
                      <a:pt x="44123" y="17732"/>
                      <a:pt x="44004" y="17730"/>
                      <a:pt x="43884" y="17730"/>
                    </a:cubicBezTo>
                    <a:cubicBezTo>
                      <a:pt x="43470" y="17730"/>
                      <a:pt x="43044" y="17752"/>
                      <a:pt x="42628" y="17810"/>
                    </a:cubicBezTo>
                    <a:cubicBezTo>
                      <a:pt x="42581" y="17816"/>
                      <a:pt x="42537" y="17818"/>
                      <a:pt x="42496" y="17818"/>
                    </a:cubicBezTo>
                    <a:cubicBezTo>
                      <a:pt x="42202" y="17818"/>
                      <a:pt x="42021" y="17680"/>
                      <a:pt x="41851" y="17392"/>
                    </a:cubicBezTo>
                    <a:cubicBezTo>
                      <a:pt x="41283" y="16451"/>
                      <a:pt x="40686" y="15525"/>
                      <a:pt x="40103" y="14584"/>
                    </a:cubicBezTo>
                    <a:cubicBezTo>
                      <a:pt x="39879" y="14225"/>
                      <a:pt x="39700" y="13822"/>
                      <a:pt x="39491" y="13449"/>
                    </a:cubicBezTo>
                    <a:cubicBezTo>
                      <a:pt x="39286" y="13048"/>
                      <a:pt x="39145" y="12856"/>
                      <a:pt x="38919" y="12856"/>
                    </a:cubicBezTo>
                    <a:cubicBezTo>
                      <a:pt x="38783" y="12856"/>
                      <a:pt x="38616" y="12926"/>
                      <a:pt x="38386" y="13060"/>
                    </a:cubicBezTo>
                    <a:cubicBezTo>
                      <a:pt x="37633" y="13500"/>
                      <a:pt x="36863" y="13689"/>
                      <a:pt x="36047" y="13689"/>
                    </a:cubicBezTo>
                    <a:cubicBezTo>
                      <a:pt x="35810" y="13689"/>
                      <a:pt x="35569" y="13673"/>
                      <a:pt x="35324" y="13643"/>
                    </a:cubicBezTo>
                    <a:cubicBezTo>
                      <a:pt x="34667" y="13568"/>
                      <a:pt x="34249" y="13329"/>
                      <a:pt x="33965" y="12642"/>
                    </a:cubicBezTo>
                    <a:cubicBezTo>
                      <a:pt x="33666" y="11895"/>
                      <a:pt x="33173" y="11223"/>
                      <a:pt x="32710" y="10536"/>
                    </a:cubicBezTo>
                    <a:cubicBezTo>
                      <a:pt x="32531" y="10267"/>
                      <a:pt x="32426" y="10043"/>
                      <a:pt x="32531" y="9700"/>
                    </a:cubicBezTo>
                    <a:cubicBezTo>
                      <a:pt x="32665" y="9312"/>
                      <a:pt x="32725" y="8908"/>
                      <a:pt x="32875" y="8520"/>
                    </a:cubicBezTo>
                    <a:cubicBezTo>
                      <a:pt x="32994" y="8176"/>
                      <a:pt x="33188" y="7863"/>
                      <a:pt x="33367" y="7504"/>
                    </a:cubicBezTo>
                    <a:close/>
                    <a:moveTo>
                      <a:pt x="22584" y="11552"/>
                    </a:moveTo>
                    <a:cubicBezTo>
                      <a:pt x="22629" y="11701"/>
                      <a:pt x="22688" y="11836"/>
                      <a:pt x="22703" y="11970"/>
                    </a:cubicBezTo>
                    <a:cubicBezTo>
                      <a:pt x="22868" y="13852"/>
                      <a:pt x="22718" y="15689"/>
                      <a:pt x="22270" y="17526"/>
                    </a:cubicBezTo>
                    <a:cubicBezTo>
                      <a:pt x="21927" y="18915"/>
                      <a:pt x="21165" y="20065"/>
                      <a:pt x="20104" y="21006"/>
                    </a:cubicBezTo>
                    <a:cubicBezTo>
                      <a:pt x="19029" y="21977"/>
                      <a:pt x="17879" y="22873"/>
                      <a:pt x="16460" y="23321"/>
                    </a:cubicBezTo>
                    <a:cubicBezTo>
                      <a:pt x="16341" y="23366"/>
                      <a:pt x="16221" y="23426"/>
                      <a:pt x="16102" y="23486"/>
                    </a:cubicBezTo>
                    <a:cubicBezTo>
                      <a:pt x="15235" y="24005"/>
                      <a:pt x="14334" y="24173"/>
                      <a:pt x="13412" y="24173"/>
                    </a:cubicBezTo>
                    <a:cubicBezTo>
                      <a:pt x="12744" y="24173"/>
                      <a:pt x="12066" y="24085"/>
                      <a:pt x="11382" y="23979"/>
                    </a:cubicBezTo>
                    <a:cubicBezTo>
                      <a:pt x="9724" y="23725"/>
                      <a:pt x="8230" y="23038"/>
                      <a:pt x="6782" y="22246"/>
                    </a:cubicBezTo>
                    <a:cubicBezTo>
                      <a:pt x="6528" y="22097"/>
                      <a:pt x="6274" y="21932"/>
                      <a:pt x="6020" y="21768"/>
                    </a:cubicBezTo>
                    <a:cubicBezTo>
                      <a:pt x="6647" y="20469"/>
                      <a:pt x="7215" y="19259"/>
                      <a:pt x="7812" y="18034"/>
                    </a:cubicBezTo>
                    <a:cubicBezTo>
                      <a:pt x="7977" y="18094"/>
                      <a:pt x="8096" y="18124"/>
                      <a:pt x="8216" y="18168"/>
                    </a:cubicBezTo>
                    <a:cubicBezTo>
                      <a:pt x="8953" y="18452"/>
                      <a:pt x="9718" y="18588"/>
                      <a:pt x="10510" y="18588"/>
                    </a:cubicBezTo>
                    <a:cubicBezTo>
                      <a:pt x="10552" y="18588"/>
                      <a:pt x="10593" y="18587"/>
                      <a:pt x="10635" y="18587"/>
                    </a:cubicBezTo>
                    <a:cubicBezTo>
                      <a:pt x="11083" y="18587"/>
                      <a:pt x="11546" y="18617"/>
                      <a:pt x="11994" y="18676"/>
                    </a:cubicBezTo>
                    <a:cubicBezTo>
                      <a:pt x="12160" y="18700"/>
                      <a:pt x="12307" y="18713"/>
                      <a:pt x="12439" y="18713"/>
                    </a:cubicBezTo>
                    <a:cubicBezTo>
                      <a:pt x="12975" y="18713"/>
                      <a:pt x="13269" y="18498"/>
                      <a:pt x="13592" y="17900"/>
                    </a:cubicBezTo>
                    <a:cubicBezTo>
                      <a:pt x="14309" y="16570"/>
                      <a:pt x="15011" y="15226"/>
                      <a:pt x="15713" y="13882"/>
                    </a:cubicBezTo>
                    <a:cubicBezTo>
                      <a:pt x="15758" y="13807"/>
                      <a:pt x="15803" y="13747"/>
                      <a:pt x="15893" y="13613"/>
                    </a:cubicBezTo>
                    <a:cubicBezTo>
                      <a:pt x="16117" y="13747"/>
                      <a:pt x="16326" y="13897"/>
                      <a:pt x="16535" y="14031"/>
                    </a:cubicBezTo>
                    <a:cubicBezTo>
                      <a:pt x="17236" y="14480"/>
                      <a:pt x="17960" y="14657"/>
                      <a:pt x="18694" y="14657"/>
                    </a:cubicBezTo>
                    <a:cubicBezTo>
                      <a:pt x="19304" y="14657"/>
                      <a:pt x="19921" y="14535"/>
                      <a:pt x="20538" y="14345"/>
                    </a:cubicBezTo>
                    <a:cubicBezTo>
                      <a:pt x="21045" y="14181"/>
                      <a:pt x="21344" y="13792"/>
                      <a:pt x="21523" y="13284"/>
                    </a:cubicBezTo>
                    <a:cubicBezTo>
                      <a:pt x="21837" y="12463"/>
                      <a:pt x="22121" y="12000"/>
                      <a:pt x="22584" y="11552"/>
                    </a:cubicBezTo>
                    <a:close/>
                    <a:moveTo>
                      <a:pt x="32143" y="11507"/>
                    </a:moveTo>
                    <a:cubicBezTo>
                      <a:pt x="32591" y="12015"/>
                      <a:pt x="32919" y="12538"/>
                      <a:pt x="33099" y="13135"/>
                    </a:cubicBezTo>
                    <a:cubicBezTo>
                      <a:pt x="33397" y="14046"/>
                      <a:pt x="34054" y="14449"/>
                      <a:pt x="34936" y="14554"/>
                    </a:cubicBezTo>
                    <a:cubicBezTo>
                      <a:pt x="35294" y="14594"/>
                      <a:pt x="35653" y="14607"/>
                      <a:pt x="36011" y="14607"/>
                    </a:cubicBezTo>
                    <a:cubicBezTo>
                      <a:pt x="36190" y="14607"/>
                      <a:pt x="36369" y="14604"/>
                      <a:pt x="36549" y="14599"/>
                    </a:cubicBezTo>
                    <a:cubicBezTo>
                      <a:pt x="37146" y="14584"/>
                      <a:pt x="37684" y="14345"/>
                      <a:pt x="38177" y="14016"/>
                    </a:cubicBezTo>
                    <a:cubicBezTo>
                      <a:pt x="38371" y="13882"/>
                      <a:pt x="38565" y="13747"/>
                      <a:pt x="38819" y="13583"/>
                    </a:cubicBezTo>
                    <a:cubicBezTo>
                      <a:pt x="38983" y="13927"/>
                      <a:pt x="39103" y="14225"/>
                      <a:pt x="39252" y="14509"/>
                    </a:cubicBezTo>
                    <a:cubicBezTo>
                      <a:pt x="39894" y="15689"/>
                      <a:pt x="40537" y="16869"/>
                      <a:pt x="41179" y="18049"/>
                    </a:cubicBezTo>
                    <a:cubicBezTo>
                      <a:pt x="41437" y="18513"/>
                      <a:pt x="41806" y="18722"/>
                      <a:pt x="42297" y="18722"/>
                    </a:cubicBezTo>
                    <a:cubicBezTo>
                      <a:pt x="42374" y="18722"/>
                      <a:pt x="42455" y="18716"/>
                      <a:pt x="42538" y="18706"/>
                    </a:cubicBezTo>
                    <a:cubicBezTo>
                      <a:pt x="43076" y="18646"/>
                      <a:pt x="43613" y="18602"/>
                      <a:pt x="44151" y="18602"/>
                    </a:cubicBezTo>
                    <a:cubicBezTo>
                      <a:pt x="45077" y="18602"/>
                      <a:pt x="45958" y="18393"/>
                      <a:pt x="46869" y="18019"/>
                    </a:cubicBezTo>
                    <a:cubicBezTo>
                      <a:pt x="47467" y="19259"/>
                      <a:pt x="48049" y="20469"/>
                      <a:pt x="48647" y="21723"/>
                    </a:cubicBezTo>
                    <a:cubicBezTo>
                      <a:pt x="48632" y="21738"/>
                      <a:pt x="48602" y="21813"/>
                      <a:pt x="48557" y="21843"/>
                    </a:cubicBezTo>
                    <a:cubicBezTo>
                      <a:pt x="47198" y="22649"/>
                      <a:pt x="45824" y="23426"/>
                      <a:pt x="44256" y="23769"/>
                    </a:cubicBezTo>
                    <a:cubicBezTo>
                      <a:pt x="43261" y="23999"/>
                      <a:pt x="42267" y="24174"/>
                      <a:pt x="41245" y="24174"/>
                    </a:cubicBezTo>
                    <a:cubicBezTo>
                      <a:pt x="41070" y="24174"/>
                      <a:pt x="40893" y="24169"/>
                      <a:pt x="40716" y="24158"/>
                    </a:cubicBezTo>
                    <a:cubicBezTo>
                      <a:pt x="40208" y="24128"/>
                      <a:pt x="39745" y="24038"/>
                      <a:pt x="39282" y="23814"/>
                    </a:cubicBezTo>
                    <a:cubicBezTo>
                      <a:pt x="38729" y="23560"/>
                      <a:pt x="38162" y="23366"/>
                      <a:pt x="37609" y="23082"/>
                    </a:cubicBezTo>
                    <a:cubicBezTo>
                      <a:pt x="35727" y="22126"/>
                      <a:pt x="34084" y="20902"/>
                      <a:pt x="33009" y="19020"/>
                    </a:cubicBezTo>
                    <a:cubicBezTo>
                      <a:pt x="32471" y="18079"/>
                      <a:pt x="32322" y="17018"/>
                      <a:pt x="32113" y="15988"/>
                    </a:cubicBezTo>
                    <a:cubicBezTo>
                      <a:pt x="31874" y="14688"/>
                      <a:pt x="31919" y="13389"/>
                      <a:pt x="31978" y="12090"/>
                    </a:cubicBezTo>
                    <a:cubicBezTo>
                      <a:pt x="31978" y="11970"/>
                      <a:pt x="32008" y="11836"/>
                      <a:pt x="32038" y="11716"/>
                    </a:cubicBezTo>
                    <a:cubicBezTo>
                      <a:pt x="32053" y="11656"/>
                      <a:pt x="32098" y="11612"/>
                      <a:pt x="32143" y="11507"/>
                    </a:cubicBezTo>
                    <a:close/>
                    <a:moveTo>
                      <a:pt x="19865" y="22739"/>
                    </a:moveTo>
                    <a:cubicBezTo>
                      <a:pt x="20866" y="24203"/>
                      <a:pt x="21822" y="25607"/>
                      <a:pt x="22763" y="26996"/>
                    </a:cubicBezTo>
                    <a:cubicBezTo>
                      <a:pt x="22136" y="27847"/>
                      <a:pt x="20015" y="29251"/>
                      <a:pt x="18999" y="29475"/>
                    </a:cubicBezTo>
                    <a:cubicBezTo>
                      <a:pt x="17864" y="28041"/>
                      <a:pt x="16938" y="26503"/>
                      <a:pt x="16072" y="24815"/>
                    </a:cubicBezTo>
                    <a:cubicBezTo>
                      <a:pt x="17386" y="24262"/>
                      <a:pt x="18745" y="23754"/>
                      <a:pt x="19865" y="22739"/>
                    </a:cubicBezTo>
                    <a:close/>
                    <a:moveTo>
                      <a:pt x="34741" y="22858"/>
                    </a:moveTo>
                    <a:cubicBezTo>
                      <a:pt x="36041" y="23545"/>
                      <a:pt x="37296" y="24217"/>
                      <a:pt x="38580" y="24905"/>
                    </a:cubicBezTo>
                    <a:cubicBezTo>
                      <a:pt x="37773" y="26503"/>
                      <a:pt x="36818" y="28041"/>
                      <a:pt x="35668" y="29505"/>
                    </a:cubicBezTo>
                    <a:cubicBezTo>
                      <a:pt x="34174" y="29072"/>
                      <a:pt x="33099" y="28026"/>
                      <a:pt x="31874" y="27100"/>
                    </a:cubicBezTo>
                    <a:cubicBezTo>
                      <a:pt x="32860" y="25636"/>
                      <a:pt x="33815" y="24232"/>
                      <a:pt x="34741" y="22858"/>
                    </a:cubicBezTo>
                    <a:close/>
                    <a:moveTo>
                      <a:pt x="31500" y="27623"/>
                    </a:moveTo>
                    <a:cubicBezTo>
                      <a:pt x="32770" y="28459"/>
                      <a:pt x="33830" y="29550"/>
                      <a:pt x="35443" y="29908"/>
                    </a:cubicBezTo>
                    <a:cubicBezTo>
                      <a:pt x="35010" y="30610"/>
                      <a:pt x="34607" y="31252"/>
                      <a:pt x="34219" y="31895"/>
                    </a:cubicBezTo>
                    <a:cubicBezTo>
                      <a:pt x="34116" y="32065"/>
                      <a:pt x="33988" y="32140"/>
                      <a:pt x="33834" y="32140"/>
                    </a:cubicBezTo>
                    <a:cubicBezTo>
                      <a:pt x="33786" y="32140"/>
                      <a:pt x="33735" y="32133"/>
                      <a:pt x="33681" y="32119"/>
                    </a:cubicBezTo>
                    <a:cubicBezTo>
                      <a:pt x="33442" y="32059"/>
                      <a:pt x="33218" y="32014"/>
                      <a:pt x="32994" y="31924"/>
                    </a:cubicBezTo>
                    <a:cubicBezTo>
                      <a:pt x="31799" y="31461"/>
                      <a:pt x="30828" y="30670"/>
                      <a:pt x="29947" y="29654"/>
                    </a:cubicBezTo>
                    <a:cubicBezTo>
                      <a:pt x="30470" y="28982"/>
                      <a:pt x="30963" y="28310"/>
                      <a:pt x="31500" y="27623"/>
                    </a:cubicBezTo>
                    <a:close/>
                    <a:moveTo>
                      <a:pt x="23181" y="27608"/>
                    </a:moveTo>
                    <a:cubicBezTo>
                      <a:pt x="23719" y="28310"/>
                      <a:pt x="24212" y="28952"/>
                      <a:pt x="24749" y="29639"/>
                    </a:cubicBezTo>
                    <a:cubicBezTo>
                      <a:pt x="23734" y="30819"/>
                      <a:pt x="22614" y="31715"/>
                      <a:pt x="21135" y="32104"/>
                    </a:cubicBezTo>
                    <a:cubicBezTo>
                      <a:pt x="21051" y="32126"/>
                      <a:pt x="20964" y="32144"/>
                      <a:pt x="20879" y="32144"/>
                    </a:cubicBezTo>
                    <a:cubicBezTo>
                      <a:pt x="20736" y="32144"/>
                      <a:pt x="20601" y="32093"/>
                      <a:pt x="20508" y="31924"/>
                    </a:cubicBezTo>
                    <a:cubicBezTo>
                      <a:pt x="20104" y="31267"/>
                      <a:pt x="19701" y="30625"/>
                      <a:pt x="19253" y="29923"/>
                    </a:cubicBezTo>
                    <a:cubicBezTo>
                      <a:pt x="20836" y="29565"/>
                      <a:pt x="21927" y="28504"/>
                      <a:pt x="23181" y="27608"/>
                    </a:cubicBezTo>
                    <a:close/>
                    <a:moveTo>
                      <a:pt x="25242" y="30431"/>
                    </a:moveTo>
                    <a:cubicBezTo>
                      <a:pt x="25720" y="31118"/>
                      <a:pt x="26183" y="31790"/>
                      <a:pt x="26646" y="32447"/>
                    </a:cubicBezTo>
                    <a:cubicBezTo>
                      <a:pt x="25974" y="33776"/>
                      <a:pt x="24122" y="36405"/>
                      <a:pt x="23196" y="37346"/>
                    </a:cubicBezTo>
                    <a:cubicBezTo>
                      <a:pt x="22509" y="35867"/>
                      <a:pt x="21822" y="34389"/>
                      <a:pt x="21120" y="32865"/>
                    </a:cubicBezTo>
                    <a:cubicBezTo>
                      <a:pt x="22868" y="32671"/>
                      <a:pt x="24062" y="31611"/>
                      <a:pt x="25242" y="30431"/>
                    </a:cubicBezTo>
                    <a:close/>
                    <a:moveTo>
                      <a:pt x="29454" y="30446"/>
                    </a:moveTo>
                    <a:cubicBezTo>
                      <a:pt x="30634" y="31611"/>
                      <a:pt x="31829" y="32671"/>
                      <a:pt x="33591" y="32865"/>
                    </a:cubicBezTo>
                    <a:cubicBezTo>
                      <a:pt x="33502" y="33045"/>
                      <a:pt x="33457" y="33179"/>
                      <a:pt x="33382" y="33313"/>
                    </a:cubicBezTo>
                    <a:cubicBezTo>
                      <a:pt x="32680" y="34702"/>
                      <a:pt x="32053" y="36121"/>
                      <a:pt x="31590" y="37615"/>
                    </a:cubicBezTo>
                    <a:cubicBezTo>
                      <a:pt x="31261" y="38690"/>
                      <a:pt x="30739" y="39706"/>
                      <a:pt x="30291" y="40737"/>
                    </a:cubicBezTo>
                    <a:cubicBezTo>
                      <a:pt x="29499" y="42604"/>
                      <a:pt x="28692" y="44471"/>
                      <a:pt x="27901" y="46352"/>
                    </a:cubicBezTo>
                    <a:cubicBezTo>
                      <a:pt x="27572" y="47129"/>
                      <a:pt x="27259" y="47876"/>
                      <a:pt x="26721" y="48578"/>
                    </a:cubicBezTo>
                    <a:cubicBezTo>
                      <a:pt x="26363" y="49041"/>
                      <a:pt x="26109" y="49594"/>
                      <a:pt x="25690" y="50027"/>
                    </a:cubicBezTo>
                    <a:cubicBezTo>
                      <a:pt x="25407" y="50325"/>
                      <a:pt x="25093" y="50534"/>
                      <a:pt x="24690" y="50624"/>
                    </a:cubicBezTo>
                    <a:cubicBezTo>
                      <a:pt x="24481" y="50669"/>
                      <a:pt x="24271" y="50729"/>
                      <a:pt x="24077" y="50788"/>
                    </a:cubicBezTo>
                    <a:cubicBezTo>
                      <a:pt x="23667" y="50930"/>
                      <a:pt x="23269" y="50996"/>
                      <a:pt x="22881" y="50996"/>
                    </a:cubicBezTo>
                    <a:cubicBezTo>
                      <a:pt x="22082" y="50996"/>
                      <a:pt x="21331" y="50714"/>
                      <a:pt x="20627" y="50221"/>
                    </a:cubicBezTo>
                    <a:cubicBezTo>
                      <a:pt x="20358" y="50027"/>
                      <a:pt x="20104" y="49743"/>
                      <a:pt x="19955" y="49459"/>
                    </a:cubicBezTo>
                    <a:cubicBezTo>
                      <a:pt x="19149" y="47951"/>
                      <a:pt x="19029" y="46382"/>
                      <a:pt x="19522" y="44754"/>
                    </a:cubicBezTo>
                    <a:cubicBezTo>
                      <a:pt x="19940" y="43395"/>
                      <a:pt x="20791" y="42350"/>
                      <a:pt x="21673" y="41319"/>
                    </a:cubicBezTo>
                    <a:cubicBezTo>
                      <a:pt x="21867" y="41080"/>
                      <a:pt x="22031" y="40826"/>
                      <a:pt x="22195" y="40572"/>
                    </a:cubicBezTo>
                    <a:cubicBezTo>
                      <a:pt x="22569" y="40020"/>
                      <a:pt x="22912" y="39452"/>
                      <a:pt x="23331" y="38914"/>
                    </a:cubicBezTo>
                    <a:cubicBezTo>
                      <a:pt x="24481" y="37451"/>
                      <a:pt x="25705" y="36062"/>
                      <a:pt x="26661" y="34449"/>
                    </a:cubicBezTo>
                    <a:cubicBezTo>
                      <a:pt x="27109" y="33657"/>
                      <a:pt x="27677" y="32940"/>
                      <a:pt x="28200" y="32193"/>
                    </a:cubicBezTo>
                    <a:cubicBezTo>
                      <a:pt x="28603" y="31626"/>
                      <a:pt x="29006" y="31073"/>
                      <a:pt x="29454" y="30446"/>
                    </a:cubicBezTo>
                    <a:close/>
                    <a:moveTo>
                      <a:pt x="31948" y="40050"/>
                    </a:moveTo>
                    <a:cubicBezTo>
                      <a:pt x="32770" y="41050"/>
                      <a:pt x="33562" y="41946"/>
                      <a:pt x="34249" y="42917"/>
                    </a:cubicBezTo>
                    <a:cubicBezTo>
                      <a:pt x="35578" y="44754"/>
                      <a:pt x="35832" y="46771"/>
                      <a:pt x="35025" y="48892"/>
                    </a:cubicBezTo>
                    <a:cubicBezTo>
                      <a:pt x="34550" y="50171"/>
                      <a:pt x="33248" y="50997"/>
                      <a:pt x="31900" y="50997"/>
                    </a:cubicBezTo>
                    <a:cubicBezTo>
                      <a:pt x="31722" y="50997"/>
                      <a:pt x="31544" y="50982"/>
                      <a:pt x="31366" y="50953"/>
                    </a:cubicBezTo>
                    <a:cubicBezTo>
                      <a:pt x="30813" y="50863"/>
                      <a:pt x="30261" y="50729"/>
                      <a:pt x="29738" y="50534"/>
                    </a:cubicBezTo>
                    <a:cubicBezTo>
                      <a:pt x="29006" y="50251"/>
                      <a:pt x="28603" y="49608"/>
                      <a:pt x="28200" y="48996"/>
                    </a:cubicBezTo>
                    <a:cubicBezTo>
                      <a:pt x="28140" y="48892"/>
                      <a:pt x="28185" y="48697"/>
                      <a:pt x="28229" y="48578"/>
                    </a:cubicBezTo>
                    <a:cubicBezTo>
                      <a:pt x="29380" y="45904"/>
                      <a:pt x="30530" y="43246"/>
                      <a:pt x="31680" y="40587"/>
                    </a:cubicBezTo>
                    <a:cubicBezTo>
                      <a:pt x="31754" y="40423"/>
                      <a:pt x="31829" y="40288"/>
                      <a:pt x="31948" y="40050"/>
                    </a:cubicBezTo>
                    <a:close/>
                    <a:moveTo>
                      <a:pt x="42130" y="1"/>
                    </a:moveTo>
                    <a:cubicBezTo>
                      <a:pt x="42032" y="1"/>
                      <a:pt x="41934" y="2"/>
                      <a:pt x="41836" y="6"/>
                    </a:cubicBezTo>
                    <a:cubicBezTo>
                      <a:pt x="40716" y="36"/>
                      <a:pt x="39581" y="156"/>
                      <a:pt x="38595" y="783"/>
                    </a:cubicBezTo>
                    <a:cubicBezTo>
                      <a:pt x="38493" y="851"/>
                      <a:pt x="38395" y="886"/>
                      <a:pt x="38294" y="886"/>
                    </a:cubicBezTo>
                    <a:cubicBezTo>
                      <a:pt x="38218" y="886"/>
                      <a:pt x="38140" y="866"/>
                      <a:pt x="38057" y="828"/>
                    </a:cubicBezTo>
                    <a:cubicBezTo>
                      <a:pt x="37982" y="791"/>
                      <a:pt x="37908" y="773"/>
                      <a:pt x="37839" y="773"/>
                    </a:cubicBezTo>
                    <a:cubicBezTo>
                      <a:pt x="37660" y="773"/>
                      <a:pt x="37520" y="892"/>
                      <a:pt x="37520" y="1097"/>
                    </a:cubicBezTo>
                    <a:cubicBezTo>
                      <a:pt x="37534" y="1470"/>
                      <a:pt x="37296" y="1575"/>
                      <a:pt x="37057" y="1724"/>
                    </a:cubicBezTo>
                    <a:cubicBezTo>
                      <a:pt x="35638" y="2665"/>
                      <a:pt x="34428" y="3860"/>
                      <a:pt x="33442" y="5249"/>
                    </a:cubicBezTo>
                    <a:cubicBezTo>
                      <a:pt x="32412" y="6698"/>
                      <a:pt x="31530" y="8236"/>
                      <a:pt x="31276" y="10058"/>
                    </a:cubicBezTo>
                    <a:cubicBezTo>
                      <a:pt x="31247" y="10178"/>
                      <a:pt x="31202" y="10312"/>
                      <a:pt x="31172" y="10432"/>
                    </a:cubicBezTo>
                    <a:cubicBezTo>
                      <a:pt x="30903" y="11268"/>
                      <a:pt x="30769" y="12119"/>
                      <a:pt x="30798" y="13001"/>
                    </a:cubicBezTo>
                    <a:cubicBezTo>
                      <a:pt x="30843" y="14121"/>
                      <a:pt x="30903" y="15241"/>
                      <a:pt x="31037" y="16361"/>
                    </a:cubicBezTo>
                    <a:cubicBezTo>
                      <a:pt x="31306" y="18572"/>
                      <a:pt x="32173" y="20484"/>
                      <a:pt x="33860" y="21992"/>
                    </a:cubicBezTo>
                    <a:cubicBezTo>
                      <a:pt x="33905" y="22022"/>
                      <a:pt x="33920" y="22097"/>
                      <a:pt x="33950" y="22156"/>
                    </a:cubicBezTo>
                    <a:cubicBezTo>
                      <a:pt x="33636" y="22619"/>
                      <a:pt x="33308" y="23097"/>
                      <a:pt x="32994" y="23545"/>
                    </a:cubicBezTo>
                    <a:cubicBezTo>
                      <a:pt x="31889" y="25114"/>
                      <a:pt x="30798" y="26667"/>
                      <a:pt x="29693" y="28220"/>
                    </a:cubicBezTo>
                    <a:cubicBezTo>
                      <a:pt x="29574" y="28385"/>
                      <a:pt x="29380" y="28549"/>
                      <a:pt x="29200" y="28594"/>
                    </a:cubicBezTo>
                    <a:cubicBezTo>
                      <a:pt x="28887" y="28668"/>
                      <a:pt x="28797" y="28833"/>
                      <a:pt x="28767" y="29131"/>
                    </a:cubicBezTo>
                    <a:cubicBezTo>
                      <a:pt x="28752" y="29355"/>
                      <a:pt x="28692" y="29594"/>
                      <a:pt x="28573" y="29789"/>
                    </a:cubicBezTo>
                    <a:cubicBezTo>
                      <a:pt x="28274" y="30267"/>
                      <a:pt x="27946" y="30730"/>
                      <a:pt x="27632" y="31193"/>
                    </a:cubicBezTo>
                    <a:cubicBezTo>
                      <a:pt x="27557" y="31312"/>
                      <a:pt x="27438" y="31402"/>
                      <a:pt x="27303" y="31536"/>
                    </a:cubicBezTo>
                    <a:cubicBezTo>
                      <a:pt x="26900" y="30954"/>
                      <a:pt x="26542" y="30416"/>
                      <a:pt x="26183" y="29878"/>
                    </a:cubicBezTo>
                    <a:cubicBezTo>
                      <a:pt x="26019" y="29654"/>
                      <a:pt x="25870" y="29415"/>
                      <a:pt x="25929" y="29102"/>
                    </a:cubicBezTo>
                    <a:cubicBezTo>
                      <a:pt x="25959" y="28877"/>
                      <a:pt x="25840" y="28639"/>
                      <a:pt x="25601" y="28624"/>
                    </a:cubicBezTo>
                    <a:cubicBezTo>
                      <a:pt x="25257" y="28609"/>
                      <a:pt x="25108" y="28385"/>
                      <a:pt x="24959" y="28161"/>
                    </a:cubicBezTo>
                    <a:cubicBezTo>
                      <a:pt x="23555" y="26174"/>
                      <a:pt x="22166" y="24188"/>
                      <a:pt x="20777" y="22186"/>
                    </a:cubicBezTo>
                    <a:cubicBezTo>
                      <a:pt x="20762" y="22171"/>
                      <a:pt x="20777" y="22112"/>
                      <a:pt x="20777" y="22022"/>
                    </a:cubicBezTo>
                    <a:cubicBezTo>
                      <a:pt x="22315" y="20678"/>
                      <a:pt x="23211" y="18960"/>
                      <a:pt x="23584" y="16914"/>
                    </a:cubicBezTo>
                    <a:cubicBezTo>
                      <a:pt x="23898" y="15196"/>
                      <a:pt x="24077" y="13449"/>
                      <a:pt x="23794" y="11746"/>
                    </a:cubicBezTo>
                    <a:cubicBezTo>
                      <a:pt x="23465" y="9745"/>
                      <a:pt x="22957" y="7788"/>
                      <a:pt x="21777" y="6026"/>
                    </a:cubicBezTo>
                    <a:cubicBezTo>
                      <a:pt x="20627" y="4323"/>
                      <a:pt x="19283" y="2874"/>
                      <a:pt x="17610" y="1709"/>
                    </a:cubicBezTo>
                    <a:cubicBezTo>
                      <a:pt x="17401" y="1560"/>
                      <a:pt x="17177" y="1470"/>
                      <a:pt x="17192" y="1127"/>
                    </a:cubicBezTo>
                    <a:cubicBezTo>
                      <a:pt x="17192" y="935"/>
                      <a:pt x="17049" y="763"/>
                      <a:pt x="16876" y="763"/>
                    </a:cubicBezTo>
                    <a:cubicBezTo>
                      <a:pt x="16833" y="763"/>
                      <a:pt x="16789" y="774"/>
                      <a:pt x="16744" y="798"/>
                    </a:cubicBezTo>
                    <a:cubicBezTo>
                      <a:pt x="16639" y="853"/>
                      <a:pt x="16545" y="874"/>
                      <a:pt x="16459" y="874"/>
                    </a:cubicBezTo>
                    <a:cubicBezTo>
                      <a:pt x="16238" y="874"/>
                      <a:pt x="16062" y="735"/>
                      <a:pt x="15848" y="649"/>
                    </a:cubicBezTo>
                    <a:cubicBezTo>
                      <a:pt x="15459" y="484"/>
                      <a:pt x="15041" y="290"/>
                      <a:pt x="14623" y="216"/>
                    </a:cubicBezTo>
                    <a:cubicBezTo>
                      <a:pt x="14022" y="109"/>
                      <a:pt x="13397" y="2"/>
                      <a:pt x="12780" y="2"/>
                    </a:cubicBezTo>
                    <a:cubicBezTo>
                      <a:pt x="12707" y="2"/>
                      <a:pt x="12634" y="3"/>
                      <a:pt x="12562" y="6"/>
                    </a:cubicBezTo>
                    <a:cubicBezTo>
                      <a:pt x="11442" y="36"/>
                      <a:pt x="10321" y="171"/>
                      <a:pt x="9216" y="320"/>
                    </a:cubicBezTo>
                    <a:cubicBezTo>
                      <a:pt x="8619" y="410"/>
                      <a:pt x="8036" y="604"/>
                      <a:pt x="7454" y="798"/>
                    </a:cubicBezTo>
                    <a:cubicBezTo>
                      <a:pt x="6991" y="947"/>
                      <a:pt x="6528" y="1157"/>
                      <a:pt x="6080" y="1366"/>
                    </a:cubicBezTo>
                    <a:cubicBezTo>
                      <a:pt x="5691" y="1545"/>
                      <a:pt x="5228" y="1694"/>
                      <a:pt x="4945" y="1993"/>
                    </a:cubicBezTo>
                    <a:cubicBezTo>
                      <a:pt x="3929" y="3068"/>
                      <a:pt x="2764" y="4039"/>
                      <a:pt x="2032" y="5368"/>
                    </a:cubicBezTo>
                    <a:cubicBezTo>
                      <a:pt x="1928" y="5548"/>
                      <a:pt x="1838" y="5757"/>
                      <a:pt x="1763" y="5951"/>
                    </a:cubicBezTo>
                    <a:cubicBezTo>
                      <a:pt x="449" y="9521"/>
                      <a:pt x="1" y="13150"/>
                      <a:pt x="987" y="16869"/>
                    </a:cubicBezTo>
                    <a:cubicBezTo>
                      <a:pt x="1375" y="18333"/>
                      <a:pt x="1928" y="19767"/>
                      <a:pt x="3093" y="20827"/>
                    </a:cubicBezTo>
                    <a:cubicBezTo>
                      <a:pt x="4452" y="22067"/>
                      <a:pt x="5871" y="23217"/>
                      <a:pt x="7588" y="23993"/>
                    </a:cubicBezTo>
                    <a:cubicBezTo>
                      <a:pt x="9458" y="24857"/>
                      <a:pt x="11360" y="25345"/>
                      <a:pt x="13364" y="25345"/>
                    </a:cubicBezTo>
                    <a:cubicBezTo>
                      <a:pt x="14097" y="25345"/>
                      <a:pt x="14844" y="25280"/>
                      <a:pt x="15609" y="25144"/>
                    </a:cubicBezTo>
                    <a:cubicBezTo>
                      <a:pt x="15713" y="25368"/>
                      <a:pt x="15833" y="25607"/>
                      <a:pt x="15922" y="25875"/>
                    </a:cubicBezTo>
                    <a:cubicBezTo>
                      <a:pt x="16281" y="26996"/>
                      <a:pt x="16863" y="28011"/>
                      <a:pt x="17491" y="28997"/>
                    </a:cubicBezTo>
                    <a:cubicBezTo>
                      <a:pt x="18088" y="29938"/>
                      <a:pt x="18656" y="30879"/>
                      <a:pt x="19223" y="31835"/>
                    </a:cubicBezTo>
                    <a:cubicBezTo>
                      <a:pt x="20403" y="33806"/>
                      <a:pt x="21359" y="35897"/>
                      <a:pt x="22136" y="38063"/>
                    </a:cubicBezTo>
                    <a:cubicBezTo>
                      <a:pt x="22285" y="38511"/>
                      <a:pt x="22300" y="38870"/>
                      <a:pt x="21986" y="39273"/>
                    </a:cubicBezTo>
                    <a:cubicBezTo>
                      <a:pt x="21269" y="40184"/>
                      <a:pt x="20612" y="41140"/>
                      <a:pt x="19895" y="42081"/>
                    </a:cubicBezTo>
                    <a:cubicBezTo>
                      <a:pt x="18596" y="43769"/>
                      <a:pt x="18133" y="45680"/>
                      <a:pt x="18476" y="47771"/>
                    </a:cubicBezTo>
                    <a:cubicBezTo>
                      <a:pt x="18581" y="48399"/>
                      <a:pt x="18790" y="49041"/>
                      <a:pt x="19059" y="49608"/>
                    </a:cubicBezTo>
                    <a:cubicBezTo>
                      <a:pt x="19914" y="51414"/>
                      <a:pt x="21601" y="52187"/>
                      <a:pt x="23249" y="52187"/>
                    </a:cubicBezTo>
                    <a:cubicBezTo>
                      <a:pt x="24709" y="52187"/>
                      <a:pt x="26137" y="51581"/>
                      <a:pt x="26930" y="50549"/>
                    </a:cubicBezTo>
                    <a:cubicBezTo>
                      <a:pt x="27050" y="50385"/>
                      <a:pt x="27199" y="50251"/>
                      <a:pt x="27378" y="50057"/>
                    </a:cubicBezTo>
                    <a:cubicBezTo>
                      <a:pt x="28095" y="51072"/>
                      <a:pt x="28976" y="51714"/>
                      <a:pt x="30171" y="51998"/>
                    </a:cubicBezTo>
                    <a:cubicBezTo>
                      <a:pt x="30635" y="52112"/>
                      <a:pt x="31089" y="52168"/>
                      <a:pt x="31527" y="52168"/>
                    </a:cubicBezTo>
                    <a:cubicBezTo>
                      <a:pt x="33390" y="52168"/>
                      <a:pt x="34968" y="51160"/>
                      <a:pt x="35802" y="49310"/>
                    </a:cubicBezTo>
                    <a:cubicBezTo>
                      <a:pt x="36205" y="48443"/>
                      <a:pt x="36265" y="47517"/>
                      <a:pt x="36310" y="46576"/>
                    </a:cubicBezTo>
                    <a:cubicBezTo>
                      <a:pt x="36399" y="45023"/>
                      <a:pt x="35862" y="43634"/>
                      <a:pt x="35010" y="42379"/>
                    </a:cubicBezTo>
                    <a:cubicBezTo>
                      <a:pt x="34458" y="41558"/>
                      <a:pt x="33801" y="40796"/>
                      <a:pt x="33203" y="40005"/>
                    </a:cubicBezTo>
                    <a:cubicBezTo>
                      <a:pt x="32964" y="39676"/>
                      <a:pt x="32725" y="39333"/>
                      <a:pt x="32546" y="38974"/>
                    </a:cubicBezTo>
                    <a:cubicBezTo>
                      <a:pt x="32456" y="38795"/>
                      <a:pt x="32441" y="38541"/>
                      <a:pt x="32486" y="38362"/>
                    </a:cubicBezTo>
                    <a:cubicBezTo>
                      <a:pt x="32695" y="37720"/>
                      <a:pt x="32919" y="37077"/>
                      <a:pt x="33173" y="36465"/>
                    </a:cubicBezTo>
                    <a:cubicBezTo>
                      <a:pt x="34219" y="33881"/>
                      <a:pt x="35608" y="31476"/>
                      <a:pt x="37116" y="29146"/>
                    </a:cubicBezTo>
                    <a:cubicBezTo>
                      <a:pt x="37803" y="28086"/>
                      <a:pt x="38416" y="26996"/>
                      <a:pt x="38804" y="25786"/>
                    </a:cubicBezTo>
                    <a:cubicBezTo>
                      <a:pt x="38879" y="25562"/>
                      <a:pt x="38998" y="25353"/>
                      <a:pt x="39088" y="25129"/>
                    </a:cubicBezTo>
                    <a:cubicBezTo>
                      <a:pt x="39581" y="25203"/>
                      <a:pt x="39984" y="25308"/>
                      <a:pt x="40387" y="25323"/>
                    </a:cubicBezTo>
                    <a:cubicBezTo>
                      <a:pt x="40680" y="25339"/>
                      <a:pt x="40972" y="25348"/>
                      <a:pt x="41261" y="25348"/>
                    </a:cubicBezTo>
                    <a:cubicBezTo>
                      <a:pt x="43332" y="25348"/>
                      <a:pt x="45309" y="24918"/>
                      <a:pt x="47183" y="23949"/>
                    </a:cubicBezTo>
                    <a:cubicBezTo>
                      <a:pt x="47527" y="23769"/>
                      <a:pt x="47885" y="23605"/>
                      <a:pt x="48229" y="23411"/>
                    </a:cubicBezTo>
                    <a:cubicBezTo>
                      <a:pt x="49692" y="22634"/>
                      <a:pt x="50887" y="21499"/>
                      <a:pt x="52067" y="20349"/>
                    </a:cubicBezTo>
                    <a:cubicBezTo>
                      <a:pt x="52291" y="20125"/>
                      <a:pt x="52470" y="19826"/>
                      <a:pt x="52620" y="19543"/>
                    </a:cubicBezTo>
                    <a:cubicBezTo>
                      <a:pt x="53127" y="18661"/>
                      <a:pt x="53531" y="17720"/>
                      <a:pt x="53755" y="16720"/>
                    </a:cubicBezTo>
                    <a:cubicBezTo>
                      <a:pt x="54591" y="13075"/>
                      <a:pt x="54263" y="9521"/>
                      <a:pt x="52963" y="6041"/>
                    </a:cubicBezTo>
                    <a:cubicBezTo>
                      <a:pt x="52605" y="5070"/>
                      <a:pt x="52022" y="4248"/>
                      <a:pt x="51246" y="3561"/>
                    </a:cubicBezTo>
                    <a:cubicBezTo>
                      <a:pt x="51051" y="3397"/>
                      <a:pt x="50857" y="3203"/>
                      <a:pt x="50723" y="2994"/>
                    </a:cubicBezTo>
                    <a:cubicBezTo>
                      <a:pt x="50230" y="2217"/>
                      <a:pt x="49528" y="1739"/>
                      <a:pt x="48721" y="1396"/>
                    </a:cubicBezTo>
                    <a:cubicBezTo>
                      <a:pt x="48169" y="1171"/>
                      <a:pt x="47646" y="918"/>
                      <a:pt x="47093" y="738"/>
                    </a:cubicBezTo>
                    <a:cubicBezTo>
                      <a:pt x="46451" y="544"/>
                      <a:pt x="45794" y="410"/>
                      <a:pt x="45137" y="275"/>
                    </a:cubicBezTo>
                    <a:cubicBezTo>
                      <a:pt x="44763" y="201"/>
                      <a:pt x="44360" y="156"/>
                      <a:pt x="43972" y="126"/>
                    </a:cubicBezTo>
                    <a:cubicBezTo>
                      <a:pt x="43366" y="74"/>
                      <a:pt x="42749" y="1"/>
                      <a:pt x="4213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35" name="Google Shape;3335;p38"/>
            <p:cNvSpPr/>
            <p:nvPr/>
          </p:nvSpPr>
          <p:spPr>
            <a:xfrm>
              <a:off x="5275725" y="1364900"/>
              <a:ext cx="16250" cy="1445750"/>
            </a:xfrm>
            <a:custGeom>
              <a:avLst/>
              <a:gdLst/>
              <a:ahLst/>
              <a:cxnLst/>
              <a:rect l="l" t="t" r="r" b="b"/>
              <a:pathLst>
                <a:path w="650" h="57830" extrusionOk="0">
                  <a:moveTo>
                    <a:pt x="0" y="0"/>
                  </a:moveTo>
                  <a:cubicBezTo>
                    <a:pt x="0" y="19278"/>
                    <a:pt x="650" y="38552"/>
                    <a:pt x="650" y="5783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36" name="Google Shape;3336;p38"/>
            <p:cNvSpPr txBox="1"/>
            <p:nvPr/>
          </p:nvSpPr>
          <p:spPr>
            <a:xfrm>
              <a:off x="5351925" y="1600450"/>
              <a:ext cx="1342200" cy="53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37" name="Google Shape;3337;p38"/>
            <p:cNvSpPr txBox="1"/>
            <p:nvPr/>
          </p:nvSpPr>
          <p:spPr>
            <a:xfrm>
              <a:off x="5351925" y="1329237"/>
              <a:ext cx="11715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338" name="Google Shape;3338;p38"/>
          <p:cNvGrpSpPr/>
          <p:nvPr/>
        </p:nvGrpSpPr>
        <p:grpSpPr>
          <a:xfrm>
            <a:off x="588703" y="1040199"/>
            <a:ext cx="2670947" cy="1545376"/>
            <a:chOff x="588703" y="1040199"/>
            <a:chExt cx="2670947" cy="1545376"/>
          </a:xfrm>
        </p:grpSpPr>
        <p:grpSp>
          <p:nvGrpSpPr>
            <p:cNvPr id="3339" name="Google Shape;3339;p38"/>
            <p:cNvGrpSpPr/>
            <p:nvPr/>
          </p:nvGrpSpPr>
          <p:grpSpPr>
            <a:xfrm>
              <a:off x="622359" y="1176915"/>
              <a:ext cx="1137847" cy="1204410"/>
              <a:chOff x="-306725" y="908775"/>
              <a:chExt cx="1427125" cy="1510800"/>
            </a:xfrm>
          </p:grpSpPr>
          <p:sp>
            <p:nvSpPr>
              <p:cNvPr id="3340" name="Google Shape;3340;p38"/>
              <p:cNvSpPr/>
              <p:nvPr/>
            </p:nvSpPr>
            <p:spPr>
              <a:xfrm>
                <a:off x="-306725" y="908775"/>
                <a:ext cx="1056350" cy="1510800"/>
              </a:xfrm>
              <a:custGeom>
                <a:avLst/>
                <a:gdLst/>
                <a:ahLst/>
                <a:cxnLst/>
                <a:rect l="l" t="t" r="r" b="b"/>
                <a:pathLst>
                  <a:path w="42254" h="60432" extrusionOk="0">
                    <a:moveTo>
                      <a:pt x="41776" y="12412"/>
                    </a:moveTo>
                    <a:cubicBezTo>
                      <a:pt x="42254" y="11008"/>
                      <a:pt x="40760" y="3600"/>
                      <a:pt x="38415" y="2570"/>
                    </a:cubicBezTo>
                    <a:cubicBezTo>
                      <a:pt x="32635" y="1"/>
                      <a:pt x="28692" y="3660"/>
                      <a:pt x="27169" y="8484"/>
                    </a:cubicBezTo>
                    <a:cubicBezTo>
                      <a:pt x="24615" y="16565"/>
                      <a:pt x="23450" y="18312"/>
                      <a:pt x="17012" y="24510"/>
                    </a:cubicBezTo>
                    <a:cubicBezTo>
                      <a:pt x="8962" y="32232"/>
                      <a:pt x="13383" y="31993"/>
                      <a:pt x="9858" y="43225"/>
                    </a:cubicBezTo>
                    <a:cubicBezTo>
                      <a:pt x="9305" y="44988"/>
                      <a:pt x="0" y="59177"/>
                      <a:pt x="45" y="59580"/>
                    </a:cubicBezTo>
                    <a:cubicBezTo>
                      <a:pt x="822" y="59401"/>
                      <a:pt x="6527" y="54860"/>
                      <a:pt x="7140" y="54158"/>
                    </a:cubicBezTo>
                    <a:cubicBezTo>
                      <a:pt x="7394" y="54248"/>
                      <a:pt x="7946" y="51096"/>
                      <a:pt x="7886" y="55398"/>
                    </a:cubicBezTo>
                    <a:cubicBezTo>
                      <a:pt x="7812" y="60431"/>
                      <a:pt x="8305" y="56428"/>
                      <a:pt x="12591" y="52022"/>
                    </a:cubicBezTo>
                    <a:cubicBezTo>
                      <a:pt x="13368" y="58684"/>
                      <a:pt x="18162" y="48572"/>
                      <a:pt x="19611" y="47571"/>
                    </a:cubicBezTo>
                    <a:cubicBezTo>
                      <a:pt x="20791" y="50215"/>
                      <a:pt x="21911" y="49423"/>
                      <a:pt x="25033" y="48990"/>
                    </a:cubicBezTo>
                    <a:cubicBezTo>
                      <a:pt x="27408" y="48677"/>
                      <a:pt x="27646" y="48109"/>
                      <a:pt x="27064" y="49185"/>
                    </a:cubicBezTo>
                    <a:cubicBezTo>
                      <a:pt x="34412" y="47766"/>
                      <a:pt x="41835" y="36534"/>
                      <a:pt x="40282" y="29409"/>
                    </a:cubicBezTo>
                    <a:cubicBezTo>
                      <a:pt x="39087" y="23913"/>
                      <a:pt x="40058" y="17431"/>
                      <a:pt x="41776" y="12412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38"/>
              <p:cNvSpPr/>
              <p:nvPr/>
            </p:nvSpPr>
            <p:spPr>
              <a:xfrm>
                <a:off x="598000" y="1006250"/>
                <a:ext cx="522400" cy="361075"/>
              </a:xfrm>
              <a:custGeom>
                <a:avLst/>
                <a:gdLst/>
                <a:ahLst/>
                <a:cxnLst/>
                <a:rect l="l" t="t" r="r" b="b"/>
                <a:pathLst>
                  <a:path w="20896" h="14443" extrusionOk="0">
                    <a:moveTo>
                      <a:pt x="4467" y="0"/>
                    </a:moveTo>
                    <a:cubicBezTo>
                      <a:pt x="7439" y="1927"/>
                      <a:pt x="17326" y="4302"/>
                      <a:pt x="18058" y="8215"/>
                    </a:cubicBezTo>
                    <a:cubicBezTo>
                      <a:pt x="18536" y="10769"/>
                      <a:pt x="20896" y="14443"/>
                      <a:pt x="12009" y="13338"/>
                    </a:cubicBezTo>
                    <a:cubicBezTo>
                      <a:pt x="1" y="11829"/>
                      <a:pt x="6408" y="13054"/>
                      <a:pt x="4720" y="2868"/>
                    </a:cubicBezTo>
                    <a:cubicBezTo>
                      <a:pt x="4467" y="1344"/>
                      <a:pt x="4467" y="1583"/>
                      <a:pt x="446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38"/>
              <p:cNvSpPr/>
              <p:nvPr/>
            </p:nvSpPr>
            <p:spPr>
              <a:xfrm>
                <a:off x="146875" y="2109950"/>
                <a:ext cx="842400" cy="115775"/>
              </a:xfrm>
              <a:custGeom>
                <a:avLst/>
                <a:gdLst/>
                <a:ahLst/>
                <a:cxnLst/>
                <a:rect l="l" t="t" r="r" b="b"/>
                <a:pathLst>
                  <a:path w="33696" h="4631" extrusionOk="0">
                    <a:moveTo>
                      <a:pt x="7647" y="300"/>
                    </a:moveTo>
                    <a:cubicBezTo>
                      <a:pt x="14637" y="300"/>
                      <a:pt x="20283" y="1554"/>
                      <a:pt x="27676" y="1001"/>
                    </a:cubicBezTo>
                    <a:cubicBezTo>
                      <a:pt x="30245" y="807"/>
                      <a:pt x="33695" y="1"/>
                      <a:pt x="31156" y="3690"/>
                    </a:cubicBezTo>
                    <a:cubicBezTo>
                      <a:pt x="30514" y="4631"/>
                      <a:pt x="23778" y="3839"/>
                      <a:pt x="22045" y="3839"/>
                    </a:cubicBezTo>
                    <a:cubicBezTo>
                      <a:pt x="21956" y="3839"/>
                      <a:pt x="0" y="4228"/>
                      <a:pt x="5048" y="1420"/>
                    </a:cubicBezTo>
                    <a:cubicBezTo>
                      <a:pt x="6064" y="852"/>
                      <a:pt x="6527" y="300"/>
                      <a:pt x="7647" y="300"/>
                    </a:cubicBezTo>
                    <a:close/>
                  </a:path>
                </a:pathLst>
              </a:custGeom>
              <a:solidFill>
                <a:srgbClr val="8677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43" name="Google Shape;3343;p38"/>
            <p:cNvGrpSpPr/>
            <p:nvPr/>
          </p:nvGrpSpPr>
          <p:grpSpPr>
            <a:xfrm>
              <a:off x="588703" y="1194821"/>
              <a:ext cx="1135156" cy="1215232"/>
              <a:chOff x="394500" y="1056700"/>
              <a:chExt cx="1423750" cy="1524375"/>
            </a:xfrm>
          </p:grpSpPr>
          <p:sp>
            <p:nvSpPr>
              <p:cNvPr id="3344" name="Google Shape;3344;p38"/>
              <p:cNvSpPr/>
              <p:nvPr/>
            </p:nvSpPr>
            <p:spPr>
              <a:xfrm>
                <a:off x="394500" y="1056700"/>
                <a:ext cx="1423750" cy="1524375"/>
              </a:xfrm>
              <a:custGeom>
                <a:avLst/>
                <a:gdLst/>
                <a:ahLst/>
                <a:cxnLst/>
                <a:rect l="l" t="t" r="r" b="b"/>
                <a:pathLst>
                  <a:path w="56950" h="60975" extrusionOk="0">
                    <a:moveTo>
                      <a:pt x="51573" y="11092"/>
                    </a:moveTo>
                    <a:cubicBezTo>
                      <a:pt x="51707" y="11287"/>
                      <a:pt x="51841" y="11466"/>
                      <a:pt x="51976" y="11660"/>
                    </a:cubicBezTo>
                    <a:cubicBezTo>
                      <a:pt x="51931" y="11690"/>
                      <a:pt x="51871" y="11735"/>
                      <a:pt x="51812" y="11765"/>
                    </a:cubicBezTo>
                    <a:cubicBezTo>
                      <a:pt x="51692" y="11570"/>
                      <a:pt x="51558" y="11376"/>
                      <a:pt x="51423" y="11197"/>
                    </a:cubicBezTo>
                    <a:cubicBezTo>
                      <a:pt x="51468" y="11152"/>
                      <a:pt x="51528" y="11122"/>
                      <a:pt x="51573" y="11092"/>
                    </a:cubicBezTo>
                    <a:close/>
                    <a:moveTo>
                      <a:pt x="41521" y="2370"/>
                    </a:moveTo>
                    <a:lnTo>
                      <a:pt x="41521" y="2370"/>
                    </a:lnTo>
                    <a:cubicBezTo>
                      <a:pt x="41745" y="2415"/>
                      <a:pt x="41864" y="2430"/>
                      <a:pt x="41999" y="2459"/>
                    </a:cubicBezTo>
                    <a:cubicBezTo>
                      <a:pt x="43283" y="2863"/>
                      <a:pt x="44493" y="3400"/>
                      <a:pt x="45673" y="4073"/>
                    </a:cubicBezTo>
                    <a:cubicBezTo>
                      <a:pt x="46823" y="4715"/>
                      <a:pt x="48033" y="5267"/>
                      <a:pt x="49228" y="5805"/>
                    </a:cubicBezTo>
                    <a:cubicBezTo>
                      <a:pt x="50661" y="6462"/>
                      <a:pt x="51991" y="7269"/>
                      <a:pt x="53305" y="8105"/>
                    </a:cubicBezTo>
                    <a:cubicBezTo>
                      <a:pt x="53873" y="8464"/>
                      <a:pt x="54291" y="8942"/>
                      <a:pt x="54530" y="9584"/>
                    </a:cubicBezTo>
                    <a:cubicBezTo>
                      <a:pt x="54769" y="10181"/>
                      <a:pt x="54993" y="10779"/>
                      <a:pt x="55217" y="11376"/>
                    </a:cubicBezTo>
                    <a:cubicBezTo>
                      <a:pt x="55187" y="11391"/>
                      <a:pt x="55142" y="11406"/>
                      <a:pt x="55112" y="11421"/>
                    </a:cubicBezTo>
                    <a:cubicBezTo>
                      <a:pt x="54963" y="11182"/>
                      <a:pt x="54814" y="10943"/>
                      <a:pt x="54649" y="10719"/>
                    </a:cubicBezTo>
                    <a:cubicBezTo>
                      <a:pt x="54306" y="10181"/>
                      <a:pt x="53873" y="9748"/>
                      <a:pt x="53320" y="9405"/>
                    </a:cubicBezTo>
                    <a:cubicBezTo>
                      <a:pt x="52968" y="9199"/>
                      <a:pt x="52602" y="9103"/>
                      <a:pt x="52228" y="9103"/>
                    </a:cubicBezTo>
                    <a:cubicBezTo>
                      <a:pt x="52032" y="9103"/>
                      <a:pt x="51833" y="9129"/>
                      <a:pt x="51632" y="9181"/>
                    </a:cubicBezTo>
                    <a:cubicBezTo>
                      <a:pt x="51080" y="9300"/>
                      <a:pt x="50766" y="9688"/>
                      <a:pt x="50781" y="10241"/>
                    </a:cubicBezTo>
                    <a:cubicBezTo>
                      <a:pt x="50781" y="10629"/>
                      <a:pt x="50871" y="11018"/>
                      <a:pt x="51005" y="11376"/>
                    </a:cubicBezTo>
                    <a:cubicBezTo>
                      <a:pt x="51259" y="12018"/>
                      <a:pt x="51722" y="12496"/>
                      <a:pt x="52245" y="12944"/>
                    </a:cubicBezTo>
                    <a:cubicBezTo>
                      <a:pt x="52469" y="13139"/>
                      <a:pt x="52708" y="13318"/>
                      <a:pt x="53006" y="13572"/>
                    </a:cubicBezTo>
                    <a:cubicBezTo>
                      <a:pt x="52663" y="13632"/>
                      <a:pt x="52409" y="13691"/>
                      <a:pt x="52125" y="13751"/>
                    </a:cubicBezTo>
                    <a:cubicBezTo>
                      <a:pt x="52006" y="13572"/>
                      <a:pt x="51901" y="13422"/>
                      <a:pt x="51797" y="13258"/>
                    </a:cubicBezTo>
                    <a:cubicBezTo>
                      <a:pt x="51522" y="12821"/>
                      <a:pt x="51142" y="12624"/>
                      <a:pt x="50675" y="12624"/>
                    </a:cubicBezTo>
                    <a:cubicBezTo>
                      <a:pt x="50584" y="12624"/>
                      <a:pt x="50490" y="12631"/>
                      <a:pt x="50393" y="12646"/>
                    </a:cubicBezTo>
                    <a:cubicBezTo>
                      <a:pt x="50034" y="12691"/>
                      <a:pt x="49676" y="12810"/>
                      <a:pt x="49317" y="12885"/>
                    </a:cubicBezTo>
                    <a:cubicBezTo>
                      <a:pt x="49179" y="12916"/>
                      <a:pt x="49046" y="12934"/>
                      <a:pt x="48919" y="12934"/>
                    </a:cubicBezTo>
                    <a:cubicBezTo>
                      <a:pt x="48566" y="12934"/>
                      <a:pt x="48259" y="12795"/>
                      <a:pt x="48018" y="12422"/>
                    </a:cubicBezTo>
                    <a:cubicBezTo>
                      <a:pt x="47794" y="12093"/>
                      <a:pt x="47469" y="11921"/>
                      <a:pt x="47115" y="11921"/>
                    </a:cubicBezTo>
                    <a:cubicBezTo>
                      <a:pt x="47019" y="11921"/>
                      <a:pt x="46922" y="11933"/>
                      <a:pt x="46823" y="11959"/>
                    </a:cubicBezTo>
                    <a:cubicBezTo>
                      <a:pt x="46699" y="11987"/>
                      <a:pt x="46582" y="12001"/>
                      <a:pt x="46471" y="12001"/>
                    </a:cubicBezTo>
                    <a:cubicBezTo>
                      <a:pt x="46004" y="12001"/>
                      <a:pt x="45634" y="11767"/>
                      <a:pt x="45285" y="11466"/>
                    </a:cubicBezTo>
                    <a:cubicBezTo>
                      <a:pt x="44717" y="10973"/>
                      <a:pt x="44075" y="10629"/>
                      <a:pt x="43313" y="10570"/>
                    </a:cubicBezTo>
                    <a:cubicBezTo>
                      <a:pt x="43261" y="10566"/>
                      <a:pt x="43211" y="10563"/>
                      <a:pt x="43162" y="10563"/>
                    </a:cubicBezTo>
                    <a:cubicBezTo>
                      <a:pt x="42847" y="10563"/>
                      <a:pt x="42600" y="10664"/>
                      <a:pt x="42432" y="11077"/>
                    </a:cubicBezTo>
                    <a:cubicBezTo>
                      <a:pt x="42701" y="11182"/>
                      <a:pt x="42940" y="11331"/>
                      <a:pt x="43194" y="11361"/>
                    </a:cubicBezTo>
                    <a:cubicBezTo>
                      <a:pt x="43776" y="11436"/>
                      <a:pt x="44269" y="11675"/>
                      <a:pt x="44702" y="12078"/>
                    </a:cubicBezTo>
                    <a:cubicBezTo>
                      <a:pt x="44807" y="12168"/>
                      <a:pt x="44941" y="12257"/>
                      <a:pt x="45061" y="12347"/>
                    </a:cubicBezTo>
                    <a:cubicBezTo>
                      <a:pt x="45416" y="12636"/>
                      <a:pt x="45805" y="12818"/>
                      <a:pt x="46233" y="12818"/>
                    </a:cubicBezTo>
                    <a:cubicBezTo>
                      <a:pt x="46380" y="12818"/>
                      <a:pt x="46532" y="12796"/>
                      <a:pt x="46689" y="12750"/>
                    </a:cubicBezTo>
                    <a:cubicBezTo>
                      <a:pt x="46776" y="12729"/>
                      <a:pt x="46857" y="12717"/>
                      <a:pt x="46934" y="12717"/>
                    </a:cubicBezTo>
                    <a:cubicBezTo>
                      <a:pt x="47174" y="12717"/>
                      <a:pt x="47367" y="12826"/>
                      <a:pt x="47525" y="13064"/>
                    </a:cubicBezTo>
                    <a:cubicBezTo>
                      <a:pt x="47865" y="13530"/>
                      <a:pt x="48322" y="13709"/>
                      <a:pt x="48842" y="13709"/>
                    </a:cubicBezTo>
                    <a:cubicBezTo>
                      <a:pt x="48938" y="13709"/>
                      <a:pt x="49037" y="13703"/>
                      <a:pt x="49138" y="13691"/>
                    </a:cubicBezTo>
                    <a:cubicBezTo>
                      <a:pt x="49511" y="13646"/>
                      <a:pt x="49870" y="13542"/>
                      <a:pt x="50228" y="13482"/>
                    </a:cubicBezTo>
                    <a:cubicBezTo>
                      <a:pt x="50377" y="13457"/>
                      <a:pt x="50497" y="13442"/>
                      <a:pt x="50598" y="13442"/>
                    </a:cubicBezTo>
                    <a:cubicBezTo>
                      <a:pt x="50914" y="13442"/>
                      <a:pt x="51040" y="13586"/>
                      <a:pt x="51244" y="14005"/>
                    </a:cubicBezTo>
                    <a:cubicBezTo>
                      <a:pt x="51274" y="14095"/>
                      <a:pt x="51304" y="14169"/>
                      <a:pt x="51334" y="14244"/>
                    </a:cubicBezTo>
                    <a:cubicBezTo>
                      <a:pt x="51483" y="14560"/>
                      <a:pt x="51611" y="14705"/>
                      <a:pt x="51795" y="14705"/>
                    </a:cubicBezTo>
                    <a:cubicBezTo>
                      <a:pt x="51924" y="14705"/>
                      <a:pt x="52080" y="14633"/>
                      <a:pt x="52289" y="14498"/>
                    </a:cubicBezTo>
                    <a:cubicBezTo>
                      <a:pt x="52591" y="14304"/>
                      <a:pt x="52919" y="14208"/>
                      <a:pt x="53245" y="14208"/>
                    </a:cubicBezTo>
                    <a:cubicBezTo>
                      <a:pt x="53646" y="14208"/>
                      <a:pt x="54043" y="14352"/>
                      <a:pt x="54380" y="14632"/>
                    </a:cubicBezTo>
                    <a:cubicBezTo>
                      <a:pt x="54709" y="14901"/>
                      <a:pt x="55053" y="15110"/>
                      <a:pt x="55381" y="15349"/>
                    </a:cubicBezTo>
                    <a:cubicBezTo>
                      <a:pt x="55486" y="15439"/>
                      <a:pt x="55575" y="15558"/>
                      <a:pt x="55710" y="15708"/>
                    </a:cubicBezTo>
                    <a:cubicBezTo>
                      <a:pt x="55008" y="15902"/>
                      <a:pt x="54395" y="16096"/>
                      <a:pt x="53768" y="16200"/>
                    </a:cubicBezTo>
                    <a:cubicBezTo>
                      <a:pt x="53585" y="16231"/>
                      <a:pt x="53404" y="16245"/>
                      <a:pt x="53224" y="16245"/>
                    </a:cubicBezTo>
                    <a:cubicBezTo>
                      <a:pt x="52789" y="16245"/>
                      <a:pt x="52360" y="16163"/>
                      <a:pt x="51916" y="16036"/>
                    </a:cubicBezTo>
                    <a:cubicBezTo>
                      <a:pt x="50960" y="15767"/>
                      <a:pt x="49974" y="15618"/>
                      <a:pt x="48989" y="15454"/>
                    </a:cubicBezTo>
                    <a:cubicBezTo>
                      <a:pt x="47779" y="15260"/>
                      <a:pt x="46554" y="15095"/>
                      <a:pt x="45329" y="14916"/>
                    </a:cubicBezTo>
                    <a:cubicBezTo>
                      <a:pt x="44926" y="14856"/>
                      <a:pt x="44508" y="14811"/>
                      <a:pt x="44105" y="14767"/>
                    </a:cubicBezTo>
                    <a:cubicBezTo>
                      <a:pt x="43701" y="14707"/>
                      <a:pt x="43283" y="14707"/>
                      <a:pt x="42880" y="14632"/>
                    </a:cubicBezTo>
                    <a:cubicBezTo>
                      <a:pt x="41984" y="14453"/>
                      <a:pt x="41805" y="14259"/>
                      <a:pt x="41909" y="13363"/>
                    </a:cubicBezTo>
                    <a:cubicBezTo>
                      <a:pt x="42073" y="12033"/>
                      <a:pt x="42268" y="10704"/>
                      <a:pt x="42536" y="9390"/>
                    </a:cubicBezTo>
                    <a:cubicBezTo>
                      <a:pt x="42820" y="7971"/>
                      <a:pt x="42835" y="6552"/>
                      <a:pt x="42671" y="5133"/>
                    </a:cubicBezTo>
                    <a:cubicBezTo>
                      <a:pt x="42581" y="4326"/>
                      <a:pt x="42327" y="3610"/>
                      <a:pt x="41894" y="2952"/>
                    </a:cubicBezTo>
                    <a:cubicBezTo>
                      <a:pt x="41790" y="2788"/>
                      <a:pt x="41685" y="2624"/>
                      <a:pt x="41521" y="2370"/>
                    </a:cubicBezTo>
                    <a:close/>
                    <a:moveTo>
                      <a:pt x="32888" y="45400"/>
                    </a:moveTo>
                    <a:cubicBezTo>
                      <a:pt x="33650" y="45714"/>
                      <a:pt x="33814" y="45923"/>
                      <a:pt x="33799" y="46595"/>
                    </a:cubicBezTo>
                    <a:cubicBezTo>
                      <a:pt x="33590" y="46612"/>
                      <a:pt x="33382" y="46627"/>
                      <a:pt x="33177" y="46627"/>
                    </a:cubicBezTo>
                    <a:cubicBezTo>
                      <a:pt x="32664" y="46627"/>
                      <a:pt x="32167" y="46535"/>
                      <a:pt x="31708" y="46162"/>
                    </a:cubicBezTo>
                    <a:cubicBezTo>
                      <a:pt x="32111" y="45908"/>
                      <a:pt x="32500" y="45654"/>
                      <a:pt x="32888" y="45400"/>
                    </a:cubicBezTo>
                    <a:close/>
                    <a:moveTo>
                      <a:pt x="44647" y="47971"/>
                    </a:moveTo>
                    <a:cubicBezTo>
                      <a:pt x="44694" y="47971"/>
                      <a:pt x="44767" y="47984"/>
                      <a:pt x="44866" y="47984"/>
                    </a:cubicBezTo>
                    <a:cubicBezTo>
                      <a:pt x="44433" y="48850"/>
                      <a:pt x="43821" y="49657"/>
                      <a:pt x="44239" y="50792"/>
                    </a:cubicBezTo>
                    <a:cubicBezTo>
                      <a:pt x="43940" y="50717"/>
                      <a:pt x="43806" y="50687"/>
                      <a:pt x="43642" y="50643"/>
                    </a:cubicBezTo>
                    <a:cubicBezTo>
                      <a:pt x="43761" y="49836"/>
                      <a:pt x="43925" y="49074"/>
                      <a:pt x="44284" y="48387"/>
                    </a:cubicBezTo>
                    <a:cubicBezTo>
                      <a:pt x="44359" y="48238"/>
                      <a:pt x="44493" y="48103"/>
                      <a:pt x="44598" y="47984"/>
                    </a:cubicBezTo>
                    <a:cubicBezTo>
                      <a:pt x="44608" y="47974"/>
                      <a:pt x="44624" y="47971"/>
                      <a:pt x="44647" y="47971"/>
                    </a:cubicBezTo>
                    <a:close/>
                    <a:moveTo>
                      <a:pt x="46136" y="47864"/>
                    </a:moveTo>
                    <a:cubicBezTo>
                      <a:pt x="45240" y="48746"/>
                      <a:pt x="44687" y="49642"/>
                      <a:pt x="45359" y="50956"/>
                    </a:cubicBezTo>
                    <a:cubicBezTo>
                      <a:pt x="44941" y="50896"/>
                      <a:pt x="44627" y="50867"/>
                      <a:pt x="44239" y="50822"/>
                    </a:cubicBezTo>
                    <a:cubicBezTo>
                      <a:pt x="44448" y="49851"/>
                      <a:pt x="44747" y="49015"/>
                      <a:pt x="45195" y="48223"/>
                    </a:cubicBezTo>
                    <a:cubicBezTo>
                      <a:pt x="45389" y="47879"/>
                      <a:pt x="45703" y="47864"/>
                      <a:pt x="46136" y="47864"/>
                    </a:cubicBezTo>
                    <a:close/>
                    <a:moveTo>
                      <a:pt x="47196" y="47767"/>
                    </a:moveTo>
                    <a:cubicBezTo>
                      <a:pt x="47353" y="47767"/>
                      <a:pt x="47510" y="47842"/>
                      <a:pt x="47719" y="47984"/>
                    </a:cubicBezTo>
                    <a:cubicBezTo>
                      <a:pt x="48003" y="48148"/>
                      <a:pt x="48317" y="48253"/>
                      <a:pt x="48690" y="48432"/>
                    </a:cubicBezTo>
                    <a:cubicBezTo>
                      <a:pt x="48824" y="49313"/>
                      <a:pt x="48361" y="50120"/>
                      <a:pt x="47898" y="50926"/>
                    </a:cubicBezTo>
                    <a:cubicBezTo>
                      <a:pt x="47849" y="51012"/>
                      <a:pt x="47660" y="51088"/>
                      <a:pt x="47536" y="51088"/>
                    </a:cubicBezTo>
                    <a:cubicBezTo>
                      <a:pt x="47509" y="51088"/>
                      <a:pt x="47484" y="51084"/>
                      <a:pt x="47465" y="51076"/>
                    </a:cubicBezTo>
                    <a:cubicBezTo>
                      <a:pt x="47101" y="50928"/>
                      <a:pt x="46732" y="50877"/>
                      <a:pt x="46364" y="50877"/>
                    </a:cubicBezTo>
                    <a:cubicBezTo>
                      <a:pt x="46098" y="50877"/>
                      <a:pt x="45832" y="50904"/>
                      <a:pt x="45568" y="50941"/>
                    </a:cubicBezTo>
                    <a:cubicBezTo>
                      <a:pt x="45344" y="50508"/>
                      <a:pt x="45479" y="50135"/>
                      <a:pt x="45553" y="49761"/>
                    </a:cubicBezTo>
                    <a:cubicBezTo>
                      <a:pt x="45703" y="49029"/>
                      <a:pt x="46091" y="48447"/>
                      <a:pt x="46674" y="47999"/>
                    </a:cubicBezTo>
                    <a:cubicBezTo>
                      <a:pt x="46883" y="47842"/>
                      <a:pt x="47040" y="47767"/>
                      <a:pt x="47196" y="47767"/>
                    </a:cubicBezTo>
                    <a:close/>
                    <a:moveTo>
                      <a:pt x="36479" y="0"/>
                    </a:moveTo>
                    <a:cubicBezTo>
                      <a:pt x="35517" y="0"/>
                      <a:pt x="34561" y="201"/>
                      <a:pt x="33620" y="652"/>
                    </a:cubicBezTo>
                    <a:cubicBezTo>
                      <a:pt x="32186" y="1339"/>
                      <a:pt x="30991" y="2340"/>
                      <a:pt x="30050" y="3624"/>
                    </a:cubicBezTo>
                    <a:cubicBezTo>
                      <a:pt x="29199" y="4775"/>
                      <a:pt x="28318" y="5910"/>
                      <a:pt x="27556" y="7119"/>
                    </a:cubicBezTo>
                    <a:cubicBezTo>
                      <a:pt x="26271" y="9151"/>
                      <a:pt x="25076" y="11257"/>
                      <a:pt x="24539" y="13632"/>
                    </a:cubicBezTo>
                    <a:cubicBezTo>
                      <a:pt x="24345" y="14453"/>
                      <a:pt x="23986" y="15170"/>
                      <a:pt x="23463" y="15842"/>
                    </a:cubicBezTo>
                    <a:cubicBezTo>
                      <a:pt x="22732" y="16798"/>
                      <a:pt x="22000" y="17769"/>
                      <a:pt x="21283" y="18755"/>
                    </a:cubicBezTo>
                    <a:cubicBezTo>
                      <a:pt x="21029" y="19113"/>
                      <a:pt x="20790" y="19501"/>
                      <a:pt x="20760" y="19979"/>
                    </a:cubicBezTo>
                    <a:cubicBezTo>
                      <a:pt x="20999" y="19815"/>
                      <a:pt x="21193" y="19621"/>
                      <a:pt x="21387" y="19427"/>
                    </a:cubicBezTo>
                    <a:cubicBezTo>
                      <a:pt x="22403" y="18351"/>
                      <a:pt x="23404" y="17276"/>
                      <a:pt x="24419" y="16215"/>
                    </a:cubicBezTo>
                    <a:cubicBezTo>
                      <a:pt x="25166" y="15409"/>
                      <a:pt x="25749" y="14498"/>
                      <a:pt x="26002" y="13407"/>
                    </a:cubicBezTo>
                    <a:cubicBezTo>
                      <a:pt x="26092" y="13019"/>
                      <a:pt x="26212" y="12616"/>
                      <a:pt x="26346" y="12228"/>
                    </a:cubicBezTo>
                    <a:cubicBezTo>
                      <a:pt x="27332" y="9509"/>
                      <a:pt x="28601" y="6925"/>
                      <a:pt x="30065" y="4431"/>
                    </a:cubicBezTo>
                    <a:cubicBezTo>
                      <a:pt x="30916" y="2997"/>
                      <a:pt x="32141" y="1937"/>
                      <a:pt x="33620" y="1175"/>
                    </a:cubicBezTo>
                    <a:cubicBezTo>
                      <a:pt x="34381" y="772"/>
                      <a:pt x="35173" y="518"/>
                      <a:pt x="36039" y="488"/>
                    </a:cubicBezTo>
                    <a:cubicBezTo>
                      <a:pt x="36338" y="480"/>
                      <a:pt x="36641" y="477"/>
                      <a:pt x="36945" y="477"/>
                    </a:cubicBezTo>
                    <a:cubicBezTo>
                      <a:pt x="37249" y="477"/>
                      <a:pt x="37555" y="480"/>
                      <a:pt x="37862" y="488"/>
                    </a:cubicBezTo>
                    <a:cubicBezTo>
                      <a:pt x="38056" y="503"/>
                      <a:pt x="38265" y="578"/>
                      <a:pt x="38459" y="622"/>
                    </a:cubicBezTo>
                    <a:cubicBezTo>
                      <a:pt x="38250" y="757"/>
                      <a:pt x="38056" y="787"/>
                      <a:pt x="37876" y="817"/>
                    </a:cubicBezTo>
                    <a:cubicBezTo>
                      <a:pt x="36562" y="1041"/>
                      <a:pt x="35457" y="1638"/>
                      <a:pt x="34486" y="2504"/>
                    </a:cubicBezTo>
                    <a:cubicBezTo>
                      <a:pt x="33889" y="3027"/>
                      <a:pt x="33545" y="3669"/>
                      <a:pt x="33411" y="4461"/>
                    </a:cubicBezTo>
                    <a:cubicBezTo>
                      <a:pt x="33321" y="5088"/>
                      <a:pt x="33366" y="5716"/>
                      <a:pt x="33530" y="6328"/>
                    </a:cubicBezTo>
                    <a:cubicBezTo>
                      <a:pt x="33754" y="7134"/>
                      <a:pt x="34038" y="7941"/>
                      <a:pt x="34337" y="8733"/>
                    </a:cubicBezTo>
                    <a:cubicBezTo>
                      <a:pt x="34546" y="9300"/>
                      <a:pt x="34546" y="9823"/>
                      <a:pt x="34247" y="10361"/>
                    </a:cubicBezTo>
                    <a:cubicBezTo>
                      <a:pt x="34083" y="10659"/>
                      <a:pt x="33918" y="10958"/>
                      <a:pt x="33769" y="11272"/>
                    </a:cubicBezTo>
                    <a:cubicBezTo>
                      <a:pt x="32903" y="12974"/>
                      <a:pt x="32410" y="14752"/>
                      <a:pt x="32694" y="16663"/>
                    </a:cubicBezTo>
                    <a:cubicBezTo>
                      <a:pt x="32918" y="18112"/>
                      <a:pt x="33530" y="19367"/>
                      <a:pt x="34785" y="20203"/>
                    </a:cubicBezTo>
                    <a:cubicBezTo>
                      <a:pt x="35351" y="20581"/>
                      <a:pt x="35930" y="20755"/>
                      <a:pt x="36516" y="20755"/>
                    </a:cubicBezTo>
                    <a:cubicBezTo>
                      <a:pt x="37044" y="20755"/>
                      <a:pt x="37578" y="20614"/>
                      <a:pt x="38115" y="20353"/>
                    </a:cubicBezTo>
                    <a:cubicBezTo>
                      <a:pt x="38265" y="20293"/>
                      <a:pt x="38369" y="20173"/>
                      <a:pt x="38549" y="20039"/>
                    </a:cubicBezTo>
                    <a:cubicBezTo>
                      <a:pt x="37891" y="19920"/>
                      <a:pt x="37309" y="19845"/>
                      <a:pt x="36741" y="19710"/>
                    </a:cubicBezTo>
                    <a:cubicBezTo>
                      <a:pt x="36099" y="19576"/>
                      <a:pt x="35487" y="19352"/>
                      <a:pt x="35009" y="18874"/>
                    </a:cubicBezTo>
                    <a:cubicBezTo>
                      <a:pt x="34187" y="18082"/>
                      <a:pt x="33635" y="17141"/>
                      <a:pt x="33455" y="16006"/>
                    </a:cubicBezTo>
                    <a:cubicBezTo>
                      <a:pt x="33127" y="14020"/>
                      <a:pt x="33575" y="12198"/>
                      <a:pt x="34800" y="10614"/>
                    </a:cubicBezTo>
                    <a:cubicBezTo>
                      <a:pt x="35337" y="9927"/>
                      <a:pt x="35397" y="9270"/>
                      <a:pt x="35083" y="8509"/>
                    </a:cubicBezTo>
                    <a:cubicBezTo>
                      <a:pt x="34994" y="8284"/>
                      <a:pt x="34889" y="8060"/>
                      <a:pt x="34815" y="7836"/>
                    </a:cubicBezTo>
                    <a:cubicBezTo>
                      <a:pt x="34561" y="7060"/>
                      <a:pt x="34292" y="6283"/>
                      <a:pt x="34068" y="5491"/>
                    </a:cubicBezTo>
                    <a:cubicBezTo>
                      <a:pt x="33799" y="4476"/>
                      <a:pt x="34083" y="3595"/>
                      <a:pt x="34830" y="2878"/>
                    </a:cubicBezTo>
                    <a:cubicBezTo>
                      <a:pt x="35950" y="1802"/>
                      <a:pt x="37294" y="1205"/>
                      <a:pt x="38817" y="996"/>
                    </a:cubicBezTo>
                    <a:cubicBezTo>
                      <a:pt x="38895" y="985"/>
                      <a:pt x="38971" y="980"/>
                      <a:pt x="39044" y="980"/>
                    </a:cubicBezTo>
                    <a:cubicBezTo>
                      <a:pt x="39487" y="980"/>
                      <a:pt x="39839" y="1172"/>
                      <a:pt x="40147" y="1519"/>
                    </a:cubicBezTo>
                    <a:cubicBezTo>
                      <a:pt x="40729" y="2161"/>
                      <a:pt x="41207" y="2893"/>
                      <a:pt x="41521" y="3699"/>
                    </a:cubicBezTo>
                    <a:cubicBezTo>
                      <a:pt x="41685" y="4117"/>
                      <a:pt x="41819" y="4595"/>
                      <a:pt x="41790" y="5028"/>
                    </a:cubicBezTo>
                    <a:cubicBezTo>
                      <a:pt x="41730" y="6164"/>
                      <a:pt x="41640" y="7314"/>
                      <a:pt x="41431" y="8434"/>
                    </a:cubicBezTo>
                    <a:cubicBezTo>
                      <a:pt x="41073" y="10405"/>
                      <a:pt x="40684" y="12377"/>
                      <a:pt x="40923" y="14378"/>
                    </a:cubicBezTo>
                    <a:cubicBezTo>
                      <a:pt x="41073" y="15588"/>
                      <a:pt x="40923" y="16708"/>
                      <a:pt x="40475" y="17814"/>
                    </a:cubicBezTo>
                    <a:cubicBezTo>
                      <a:pt x="40147" y="18575"/>
                      <a:pt x="40042" y="19397"/>
                      <a:pt x="40012" y="20218"/>
                    </a:cubicBezTo>
                    <a:cubicBezTo>
                      <a:pt x="39997" y="20756"/>
                      <a:pt x="40057" y="21279"/>
                      <a:pt x="40341" y="21727"/>
                    </a:cubicBezTo>
                    <a:cubicBezTo>
                      <a:pt x="40565" y="22085"/>
                      <a:pt x="40655" y="22474"/>
                      <a:pt x="40699" y="22892"/>
                    </a:cubicBezTo>
                    <a:cubicBezTo>
                      <a:pt x="40744" y="23205"/>
                      <a:pt x="40774" y="23534"/>
                      <a:pt x="40819" y="23863"/>
                    </a:cubicBezTo>
                    <a:cubicBezTo>
                      <a:pt x="41207" y="26700"/>
                      <a:pt x="41431" y="29553"/>
                      <a:pt x="41147" y="32421"/>
                    </a:cubicBezTo>
                    <a:cubicBezTo>
                      <a:pt x="41058" y="33332"/>
                      <a:pt x="40908" y="34228"/>
                      <a:pt x="40789" y="35139"/>
                    </a:cubicBezTo>
                    <a:cubicBezTo>
                      <a:pt x="40640" y="35050"/>
                      <a:pt x="40640" y="34960"/>
                      <a:pt x="40610" y="34885"/>
                    </a:cubicBezTo>
                    <a:cubicBezTo>
                      <a:pt x="40580" y="34796"/>
                      <a:pt x="40520" y="34706"/>
                      <a:pt x="40430" y="34542"/>
                    </a:cubicBezTo>
                    <a:cubicBezTo>
                      <a:pt x="40027" y="36170"/>
                      <a:pt x="39430" y="37618"/>
                      <a:pt x="38728" y="39157"/>
                    </a:cubicBezTo>
                    <a:cubicBezTo>
                      <a:pt x="38668" y="38858"/>
                      <a:pt x="38638" y="38694"/>
                      <a:pt x="38593" y="38410"/>
                    </a:cubicBezTo>
                    <a:cubicBezTo>
                      <a:pt x="37488" y="39874"/>
                      <a:pt x="36443" y="41233"/>
                      <a:pt x="35397" y="42592"/>
                    </a:cubicBezTo>
                    <a:cubicBezTo>
                      <a:pt x="35382" y="42069"/>
                      <a:pt x="35920" y="41756"/>
                      <a:pt x="35756" y="41084"/>
                    </a:cubicBezTo>
                    <a:lnTo>
                      <a:pt x="35756" y="41084"/>
                    </a:lnTo>
                    <a:cubicBezTo>
                      <a:pt x="34800" y="41905"/>
                      <a:pt x="34098" y="42846"/>
                      <a:pt x="33246" y="43623"/>
                    </a:cubicBezTo>
                    <a:cubicBezTo>
                      <a:pt x="32365" y="44414"/>
                      <a:pt x="31484" y="45191"/>
                      <a:pt x="30603" y="45983"/>
                    </a:cubicBezTo>
                    <a:cubicBezTo>
                      <a:pt x="30618" y="45534"/>
                      <a:pt x="31096" y="45266"/>
                      <a:pt x="30946" y="44773"/>
                    </a:cubicBezTo>
                    <a:lnTo>
                      <a:pt x="30946" y="44773"/>
                    </a:lnTo>
                    <a:cubicBezTo>
                      <a:pt x="29811" y="45325"/>
                      <a:pt x="28721" y="45938"/>
                      <a:pt x="27586" y="46386"/>
                    </a:cubicBezTo>
                    <a:cubicBezTo>
                      <a:pt x="26451" y="46819"/>
                      <a:pt x="25241" y="47088"/>
                      <a:pt x="24001" y="47446"/>
                    </a:cubicBezTo>
                    <a:cubicBezTo>
                      <a:pt x="24622" y="47742"/>
                      <a:pt x="25223" y="47849"/>
                      <a:pt x="25823" y="47849"/>
                    </a:cubicBezTo>
                    <a:cubicBezTo>
                      <a:pt x="26131" y="47849"/>
                      <a:pt x="26439" y="47821"/>
                      <a:pt x="26749" y="47775"/>
                    </a:cubicBezTo>
                    <a:cubicBezTo>
                      <a:pt x="27616" y="47640"/>
                      <a:pt x="28407" y="47282"/>
                      <a:pt x="29169" y="46879"/>
                    </a:cubicBezTo>
                    <a:cubicBezTo>
                      <a:pt x="29363" y="46774"/>
                      <a:pt x="29572" y="46714"/>
                      <a:pt x="29766" y="46625"/>
                    </a:cubicBezTo>
                    <a:cubicBezTo>
                      <a:pt x="29863" y="46585"/>
                      <a:pt x="29953" y="46568"/>
                      <a:pt x="30038" y="46568"/>
                    </a:cubicBezTo>
                    <a:cubicBezTo>
                      <a:pt x="30427" y="46568"/>
                      <a:pt x="30721" y="46914"/>
                      <a:pt x="31125" y="46938"/>
                    </a:cubicBezTo>
                    <a:cubicBezTo>
                      <a:pt x="31036" y="47088"/>
                      <a:pt x="30976" y="47177"/>
                      <a:pt x="30886" y="47342"/>
                    </a:cubicBezTo>
                    <a:cubicBezTo>
                      <a:pt x="31708" y="47446"/>
                      <a:pt x="32455" y="47566"/>
                      <a:pt x="33202" y="47655"/>
                    </a:cubicBezTo>
                    <a:cubicBezTo>
                      <a:pt x="34177" y="47795"/>
                      <a:pt x="35143" y="47952"/>
                      <a:pt x="36122" y="47952"/>
                    </a:cubicBezTo>
                    <a:cubicBezTo>
                      <a:pt x="36402" y="47952"/>
                      <a:pt x="36683" y="47939"/>
                      <a:pt x="36965" y="47909"/>
                    </a:cubicBezTo>
                    <a:cubicBezTo>
                      <a:pt x="37523" y="47856"/>
                      <a:pt x="38079" y="47837"/>
                      <a:pt x="38635" y="47837"/>
                    </a:cubicBezTo>
                    <a:cubicBezTo>
                      <a:pt x="40159" y="47837"/>
                      <a:pt x="41680" y="47983"/>
                      <a:pt x="43206" y="47983"/>
                    </a:cubicBezTo>
                    <a:cubicBezTo>
                      <a:pt x="43466" y="47983"/>
                      <a:pt x="43725" y="47979"/>
                      <a:pt x="43985" y="47969"/>
                    </a:cubicBezTo>
                    <a:cubicBezTo>
                      <a:pt x="44015" y="47969"/>
                      <a:pt x="44045" y="47999"/>
                      <a:pt x="44120" y="48029"/>
                    </a:cubicBezTo>
                    <a:cubicBezTo>
                      <a:pt x="43925" y="48417"/>
                      <a:pt x="43701" y="48791"/>
                      <a:pt x="43567" y="49179"/>
                    </a:cubicBezTo>
                    <a:cubicBezTo>
                      <a:pt x="43433" y="49612"/>
                      <a:pt x="43373" y="50060"/>
                      <a:pt x="43283" y="50508"/>
                    </a:cubicBezTo>
                    <a:cubicBezTo>
                      <a:pt x="43271" y="50508"/>
                      <a:pt x="43250" y="50527"/>
                      <a:pt x="43219" y="50527"/>
                    </a:cubicBezTo>
                    <a:cubicBezTo>
                      <a:pt x="43211" y="50527"/>
                      <a:pt x="43203" y="50526"/>
                      <a:pt x="43194" y="50523"/>
                    </a:cubicBezTo>
                    <a:cubicBezTo>
                      <a:pt x="42137" y="50259"/>
                      <a:pt x="41076" y="50171"/>
                      <a:pt x="40007" y="50171"/>
                    </a:cubicBezTo>
                    <a:cubicBezTo>
                      <a:pt x="39261" y="50171"/>
                      <a:pt x="38512" y="50214"/>
                      <a:pt x="37757" y="50269"/>
                    </a:cubicBezTo>
                    <a:cubicBezTo>
                      <a:pt x="37123" y="50312"/>
                      <a:pt x="36486" y="50348"/>
                      <a:pt x="35847" y="50348"/>
                    </a:cubicBezTo>
                    <a:cubicBezTo>
                      <a:pt x="35146" y="50348"/>
                      <a:pt x="34442" y="50305"/>
                      <a:pt x="33739" y="50180"/>
                    </a:cubicBezTo>
                    <a:cubicBezTo>
                      <a:pt x="32828" y="50015"/>
                      <a:pt x="31902" y="49926"/>
                      <a:pt x="30976" y="49881"/>
                    </a:cubicBezTo>
                    <a:cubicBezTo>
                      <a:pt x="28258" y="49731"/>
                      <a:pt x="25554" y="49627"/>
                      <a:pt x="22851" y="49507"/>
                    </a:cubicBezTo>
                    <a:cubicBezTo>
                      <a:pt x="22597" y="49492"/>
                      <a:pt x="22358" y="49448"/>
                      <a:pt x="21955" y="49403"/>
                    </a:cubicBezTo>
                    <a:cubicBezTo>
                      <a:pt x="23075" y="48402"/>
                      <a:pt x="23762" y="47312"/>
                      <a:pt x="24001" y="45953"/>
                    </a:cubicBezTo>
                    <a:lnTo>
                      <a:pt x="24001" y="45953"/>
                    </a:lnTo>
                    <a:cubicBezTo>
                      <a:pt x="23120" y="46416"/>
                      <a:pt x="22403" y="47028"/>
                      <a:pt x="21776" y="47760"/>
                    </a:cubicBezTo>
                    <a:cubicBezTo>
                      <a:pt x="21462" y="48118"/>
                      <a:pt x="21133" y="48492"/>
                      <a:pt x="20581" y="48805"/>
                    </a:cubicBezTo>
                    <a:cubicBezTo>
                      <a:pt x="20611" y="48313"/>
                      <a:pt x="20596" y="47954"/>
                      <a:pt x="20641" y="47596"/>
                    </a:cubicBezTo>
                    <a:cubicBezTo>
                      <a:pt x="20715" y="47148"/>
                      <a:pt x="20835" y="46714"/>
                      <a:pt x="20924" y="46266"/>
                    </a:cubicBezTo>
                    <a:cubicBezTo>
                      <a:pt x="20969" y="46072"/>
                      <a:pt x="21014" y="45878"/>
                      <a:pt x="21014" y="45684"/>
                    </a:cubicBezTo>
                    <a:cubicBezTo>
                      <a:pt x="21014" y="45525"/>
                      <a:pt x="20921" y="45425"/>
                      <a:pt x="20802" y="45425"/>
                    </a:cubicBezTo>
                    <a:cubicBezTo>
                      <a:pt x="20742" y="45425"/>
                      <a:pt x="20675" y="45450"/>
                      <a:pt x="20611" y="45505"/>
                    </a:cubicBezTo>
                    <a:cubicBezTo>
                      <a:pt x="20446" y="45639"/>
                      <a:pt x="20297" y="45803"/>
                      <a:pt x="20192" y="45983"/>
                    </a:cubicBezTo>
                    <a:cubicBezTo>
                      <a:pt x="19490" y="47192"/>
                      <a:pt x="18774" y="48372"/>
                      <a:pt x="18131" y="49597"/>
                    </a:cubicBezTo>
                    <a:cubicBezTo>
                      <a:pt x="17340" y="51091"/>
                      <a:pt x="16608" y="52614"/>
                      <a:pt x="15861" y="54138"/>
                    </a:cubicBezTo>
                    <a:cubicBezTo>
                      <a:pt x="15757" y="54332"/>
                      <a:pt x="15622" y="54526"/>
                      <a:pt x="15503" y="54735"/>
                    </a:cubicBezTo>
                    <a:cubicBezTo>
                      <a:pt x="15428" y="54556"/>
                      <a:pt x="15413" y="54406"/>
                      <a:pt x="15443" y="54272"/>
                    </a:cubicBezTo>
                    <a:cubicBezTo>
                      <a:pt x="15577" y="53570"/>
                      <a:pt x="15712" y="52868"/>
                      <a:pt x="15846" y="52166"/>
                    </a:cubicBezTo>
                    <a:cubicBezTo>
                      <a:pt x="16145" y="50613"/>
                      <a:pt x="16459" y="49059"/>
                      <a:pt x="16757" y="47506"/>
                    </a:cubicBezTo>
                    <a:cubicBezTo>
                      <a:pt x="16787" y="47312"/>
                      <a:pt x="16892" y="47088"/>
                      <a:pt x="16623" y="46909"/>
                    </a:cubicBezTo>
                    <a:cubicBezTo>
                      <a:pt x="16563" y="47073"/>
                      <a:pt x="16488" y="47207"/>
                      <a:pt x="16444" y="47342"/>
                    </a:cubicBezTo>
                    <a:cubicBezTo>
                      <a:pt x="16025" y="48776"/>
                      <a:pt x="15338" y="50075"/>
                      <a:pt x="14442" y="51255"/>
                    </a:cubicBezTo>
                    <a:cubicBezTo>
                      <a:pt x="14218" y="51554"/>
                      <a:pt x="13994" y="51852"/>
                      <a:pt x="13800" y="52151"/>
                    </a:cubicBezTo>
                    <a:cubicBezTo>
                      <a:pt x="12725" y="53839"/>
                      <a:pt x="11649" y="55512"/>
                      <a:pt x="10574" y="57199"/>
                    </a:cubicBezTo>
                    <a:cubicBezTo>
                      <a:pt x="10439" y="57409"/>
                      <a:pt x="10290" y="57603"/>
                      <a:pt x="10156" y="57812"/>
                    </a:cubicBezTo>
                    <a:lnTo>
                      <a:pt x="10021" y="57752"/>
                    </a:lnTo>
                    <a:cubicBezTo>
                      <a:pt x="10230" y="57244"/>
                      <a:pt x="10439" y="56721"/>
                      <a:pt x="10648" y="56214"/>
                    </a:cubicBezTo>
                    <a:cubicBezTo>
                      <a:pt x="11724" y="53675"/>
                      <a:pt x="12814" y="51150"/>
                      <a:pt x="13875" y="48611"/>
                    </a:cubicBezTo>
                    <a:cubicBezTo>
                      <a:pt x="14054" y="48163"/>
                      <a:pt x="14173" y="47685"/>
                      <a:pt x="14338" y="47103"/>
                    </a:cubicBezTo>
                    <a:lnTo>
                      <a:pt x="14338" y="47103"/>
                    </a:lnTo>
                    <a:cubicBezTo>
                      <a:pt x="14188" y="47222"/>
                      <a:pt x="14129" y="47252"/>
                      <a:pt x="14084" y="47297"/>
                    </a:cubicBezTo>
                    <a:cubicBezTo>
                      <a:pt x="13292" y="48372"/>
                      <a:pt x="12456" y="49433"/>
                      <a:pt x="11694" y="50538"/>
                    </a:cubicBezTo>
                    <a:cubicBezTo>
                      <a:pt x="10962" y="51628"/>
                      <a:pt x="10335" y="52808"/>
                      <a:pt x="9603" y="53899"/>
                    </a:cubicBezTo>
                    <a:cubicBezTo>
                      <a:pt x="8647" y="55332"/>
                      <a:pt x="7661" y="56736"/>
                      <a:pt x="6616" y="58096"/>
                    </a:cubicBezTo>
                    <a:cubicBezTo>
                      <a:pt x="6138" y="58723"/>
                      <a:pt x="5496" y="59216"/>
                      <a:pt x="4898" y="59753"/>
                    </a:cubicBezTo>
                    <a:cubicBezTo>
                      <a:pt x="4734" y="59918"/>
                      <a:pt x="4480" y="59992"/>
                      <a:pt x="4226" y="60127"/>
                    </a:cubicBezTo>
                    <a:cubicBezTo>
                      <a:pt x="4226" y="59948"/>
                      <a:pt x="4196" y="59888"/>
                      <a:pt x="4226" y="59828"/>
                    </a:cubicBezTo>
                    <a:cubicBezTo>
                      <a:pt x="4316" y="59559"/>
                      <a:pt x="4405" y="59290"/>
                      <a:pt x="4540" y="59037"/>
                    </a:cubicBezTo>
                    <a:cubicBezTo>
                      <a:pt x="5540" y="57170"/>
                      <a:pt x="6526" y="55288"/>
                      <a:pt x="7572" y="53450"/>
                    </a:cubicBezTo>
                    <a:cubicBezTo>
                      <a:pt x="8856" y="51180"/>
                      <a:pt x="10200" y="48955"/>
                      <a:pt x="11500" y="46699"/>
                    </a:cubicBezTo>
                    <a:cubicBezTo>
                      <a:pt x="11589" y="46550"/>
                      <a:pt x="11664" y="46371"/>
                      <a:pt x="11739" y="46207"/>
                    </a:cubicBezTo>
                    <a:lnTo>
                      <a:pt x="11739" y="46207"/>
                    </a:lnTo>
                    <a:cubicBezTo>
                      <a:pt x="11500" y="46296"/>
                      <a:pt x="11336" y="46431"/>
                      <a:pt x="11201" y="46595"/>
                    </a:cubicBezTo>
                    <a:cubicBezTo>
                      <a:pt x="10395" y="47670"/>
                      <a:pt x="9603" y="48746"/>
                      <a:pt x="8796" y="49821"/>
                    </a:cubicBezTo>
                    <a:cubicBezTo>
                      <a:pt x="8513" y="50194"/>
                      <a:pt x="8229" y="50583"/>
                      <a:pt x="7885" y="50911"/>
                    </a:cubicBezTo>
                    <a:cubicBezTo>
                      <a:pt x="6989" y="51793"/>
                      <a:pt x="6168" y="52749"/>
                      <a:pt x="5421" y="53764"/>
                    </a:cubicBezTo>
                    <a:cubicBezTo>
                      <a:pt x="4659" y="54840"/>
                      <a:pt x="3883" y="55915"/>
                      <a:pt x="3076" y="56960"/>
                    </a:cubicBezTo>
                    <a:cubicBezTo>
                      <a:pt x="2568" y="57618"/>
                      <a:pt x="2016" y="58230"/>
                      <a:pt x="1463" y="58827"/>
                    </a:cubicBezTo>
                    <a:cubicBezTo>
                      <a:pt x="1296" y="59008"/>
                      <a:pt x="1103" y="59189"/>
                      <a:pt x="752" y="59189"/>
                    </a:cubicBezTo>
                    <a:cubicBezTo>
                      <a:pt x="726" y="59189"/>
                      <a:pt x="699" y="59188"/>
                      <a:pt x="671" y="59186"/>
                    </a:cubicBezTo>
                    <a:cubicBezTo>
                      <a:pt x="791" y="58857"/>
                      <a:pt x="851" y="58559"/>
                      <a:pt x="985" y="58305"/>
                    </a:cubicBezTo>
                    <a:cubicBezTo>
                      <a:pt x="1284" y="57722"/>
                      <a:pt x="1597" y="57140"/>
                      <a:pt x="1911" y="56587"/>
                    </a:cubicBezTo>
                    <a:cubicBezTo>
                      <a:pt x="2703" y="55243"/>
                      <a:pt x="3509" y="53899"/>
                      <a:pt x="4301" y="52554"/>
                    </a:cubicBezTo>
                    <a:cubicBezTo>
                      <a:pt x="5107" y="51195"/>
                      <a:pt x="5854" y="49791"/>
                      <a:pt x="6691" y="48447"/>
                    </a:cubicBezTo>
                    <a:cubicBezTo>
                      <a:pt x="8244" y="45953"/>
                      <a:pt x="9767" y="43429"/>
                      <a:pt x="11052" y="40770"/>
                    </a:cubicBezTo>
                    <a:cubicBezTo>
                      <a:pt x="11112" y="40636"/>
                      <a:pt x="11171" y="40501"/>
                      <a:pt x="11246" y="40337"/>
                    </a:cubicBezTo>
                    <a:lnTo>
                      <a:pt x="11246" y="40337"/>
                    </a:lnTo>
                    <a:cubicBezTo>
                      <a:pt x="11067" y="40382"/>
                      <a:pt x="10947" y="40412"/>
                      <a:pt x="10723" y="40471"/>
                    </a:cubicBezTo>
                    <a:cubicBezTo>
                      <a:pt x="11007" y="39919"/>
                      <a:pt x="11261" y="39471"/>
                      <a:pt x="11470" y="38993"/>
                    </a:cubicBezTo>
                    <a:cubicBezTo>
                      <a:pt x="11619" y="38664"/>
                      <a:pt x="11858" y="38306"/>
                      <a:pt x="11843" y="37977"/>
                    </a:cubicBezTo>
                    <a:cubicBezTo>
                      <a:pt x="11813" y="37648"/>
                      <a:pt x="11918" y="37394"/>
                      <a:pt x="12038" y="37141"/>
                    </a:cubicBezTo>
                    <a:cubicBezTo>
                      <a:pt x="12247" y="36663"/>
                      <a:pt x="12471" y="36185"/>
                      <a:pt x="12665" y="35707"/>
                    </a:cubicBezTo>
                    <a:cubicBezTo>
                      <a:pt x="13770" y="33063"/>
                      <a:pt x="15010" y="30494"/>
                      <a:pt x="16414" y="27985"/>
                    </a:cubicBezTo>
                    <a:cubicBezTo>
                      <a:pt x="17131" y="26700"/>
                      <a:pt x="18012" y="25535"/>
                      <a:pt x="19042" y="24460"/>
                    </a:cubicBezTo>
                    <a:cubicBezTo>
                      <a:pt x="20297" y="23131"/>
                      <a:pt x="21477" y="21757"/>
                      <a:pt x="22687" y="20397"/>
                    </a:cubicBezTo>
                    <a:cubicBezTo>
                      <a:pt x="22806" y="20278"/>
                      <a:pt x="22926" y="20144"/>
                      <a:pt x="23000" y="19994"/>
                    </a:cubicBezTo>
                    <a:cubicBezTo>
                      <a:pt x="23195" y="19666"/>
                      <a:pt x="23359" y="19337"/>
                      <a:pt x="23523" y="19008"/>
                    </a:cubicBezTo>
                    <a:cubicBezTo>
                      <a:pt x="23628" y="18784"/>
                      <a:pt x="23643" y="18560"/>
                      <a:pt x="23344" y="18471"/>
                    </a:cubicBezTo>
                    <a:cubicBezTo>
                      <a:pt x="23613" y="17963"/>
                      <a:pt x="24106" y="17634"/>
                      <a:pt x="24150" y="16902"/>
                    </a:cubicBezTo>
                    <a:lnTo>
                      <a:pt x="24150" y="16902"/>
                    </a:lnTo>
                    <a:cubicBezTo>
                      <a:pt x="22732" y="18127"/>
                      <a:pt x="21611" y="19427"/>
                      <a:pt x="20566" y="20816"/>
                    </a:cubicBezTo>
                    <a:cubicBezTo>
                      <a:pt x="20596" y="20846"/>
                      <a:pt x="20626" y="20875"/>
                      <a:pt x="20655" y="20905"/>
                    </a:cubicBezTo>
                    <a:cubicBezTo>
                      <a:pt x="20939" y="20726"/>
                      <a:pt x="21238" y="20562"/>
                      <a:pt x="21522" y="20383"/>
                    </a:cubicBezTo>
                    <a:cubicBezTo>
                      <a:pt x="21552" y="20427"/>
                      <a:pt x="21581" y="20457"/>
                      <a:pt x="21611" y="20502"/>
                    </a:cubicBezTo>
                    <a:cubicBezTo>
                      <a:pt x="20835" y="21279"/>
                      <a:pt x="20088" y="22100"/>
                      <a:pt x="19266" y="22832"/>
                    </a:cubicBezTo>
                    <a:cubicBezTo>
                      <a:pt x="17429" y="24475"/>
                      <a:pt x="15742" y="26237"/>
                      <a:pt x="14636" y="28478"/>
                    </a:cubicBezTo>
                    <a:cubicBezTo>
                      <a:pt x="14382" y="29001"/>
                      <a:pt x="14069" y="29493"/>
                      <a:pt x="13815" y="30031"/>
                    </a:cubicBezTo>
                    <a:cubicBezTo>
                      <a:pt x="12456" y="32973"/>
                      <a:pt x="11082" y="35931"/>
                      <a:pt x="9752" y="38888"/>
                    </a:cubicBezTo>
                    <a:cubicBezTo>
                      <a:pt x="9304" y="39874"/>
                      <a:pt x="8961" y="40889"/>
                      <a:pt x="8557" y="41890"/>
                    </a:cubicBezTo>
                    <a:cubicBezTo>
                      <a:pt x="8886" y="41771"/>
                      <a:pt x="9020" y="41472"/>
                      <a:pt x="9394" y="41308"/>
                    </a:cubicBezTo>
                    <a:lnTo>
                      <a:pt x="9394" y="41308"/>
                    </a:lnTo>
                    <a:cubicBezTo>
                      <a:pt x="9110" y="41905"/>
                      <a:pt x="8752" y="42398"/>
                      <a:pt x="8662" y="42936"/>
                    </a:cubicBezTo>
                    <a:cubicBezTo>
                      <a:pt x="8587" y="43354"/>
                      <a:pt x="8408" y="43638"/>
                      <a:pt x="8199" y="43951"/>
                    </a:cubicBezTo>
                    <a:cubicBezTo>
                      <a:pt x="8020" y="44220"/>
                      <a:pt x="7826" y="44489"/>
                      <a:pt x="7631" y="44743"/>
                    </a:cubicBezTo>
                    <a:cubicBezTo>
                      <a:pt x="4450" y="48850"/>
                      <a:pt x="2299" y="53510"/>
                      <a:pt x="253" y="58230"/>
                    </a:cubicBezTo>
                    <a:cubicBezTo>
                      <a:pt x="119" y="58544"/>
                      <a:pt x="44" y="58887"/>
                      <a:pt x="29" y="59231"/>
                    </a:cubicBezTo>
                    <a:cubicBezTo>
                      <a:pt x="1" y="59683"/>
                      <a:pt x="254" y="59935"/>
                      <a:pt x="674" y="59935"/>
                    </a:cubicBezTo>
                    <a:cubicBezTo>
                      <a:pt x="698" y="59935"/>
                      <a:pt x="722" y="59934"/>
                      <a:pt x="746" y="59933"/>
                    </a:cubicBezTo>
                    <a:cubicBezTo>
                      <a:pt x="1000" y="59903"/>
                      <a:pt x="1269" y="59843"/>
                      <a:pt x="1493" y="59709"/>
                    </a:cubicBezTo>
                    <a:cubicBezTo>
                      <a:pt x="1851" y="59470"/>
                      <a:pt x="2210" y="59216"/>
                      <a:pt x="2508" y="58902"/>
                    </a:cubicBezTo>
                    <a:cubicBezTo>
                      <a:pt x="3181" y="58170"/>
                      <a:pt x="3823" y="57409"/>
                      <a:pt x="4480" y="56662"/>
                    </a:cubicBezTo>
                    <a:cubicBezTo>
                      <a:pt x="4570" y="56542"/>
                      <a:pt x="4674" y="56453"/>
                      <a:pt x="4779" y="56348"/>
                    </a:cubicBezTo>
                    <a:lnTo>
                      <a:pt x="4779" y="56348"/>
                    </a:lnTo>
                    <a:cubicBezTo>
                      <a:pt x="4749" y="56602"/>
                      <a:pt x="4659" y="56796"/>
                      <a:pt x="4570" y="56990"/>
                    </a:cubicBezTo>
                    <a:cubicBezTo>
                      <a:pt x="4211" y="57722"/>
                      <a:pt x="3853" y="58469"/>
                      <a:pt x="3524" y="59216"/>
                    </a:cubicBezTo>
                    <a:cubicBezTo>
                      <a:pt x="3390" y="59514"/>
                      <a:pt x="3315" y="59843"/>
                      <a:pt x="3285" y="60157"/>
                    </a:cubicBezTo>
                    <a:cubicBezTo>
                      <a:pt x="3245" y="60669"/>
                      <a:pt x="3496" y="60974"/>
                      <a:pt x="3951" y="60974"/>
                    </a:cubicBezTo>
                    <a:cubicBezTo>
                      <a:pt x="4001" y="60974"/>
                      <a:pt x="4053" y="60971"/>
                      <a:pt x="4107" y="60963"/>
                    </a:cubicBezTo>
                    <a:cubicBezTo>
                      <a:pt x="4435" y="60933"/>
                      <a:pt x="4794" y="60814"/>
                      <a:pt x="5077" y="60635"/>
                    </a:cubicBezTo>
                    <a:cubicBezTo>
                      <a:pt x="5555" y="60321"/>
                      <a:pt x="6048" y="59963"/>
                      <a:pt x="6452" y="59544"/>
                    </a:cubicBezTo>
                    <a:cubicBezTo>
                      <a:pt x="7243" y="58693"/>
                      <a:pt x="7990" y="57782"/>
                      <a:pt x="8752" y="56901"/>
                    </a:cubicBezTo>
                    <a:cubicBezTo>
                      <a:pt x="8886" y="56751"/>
                      <a:pt x="9006" y="56587"/>
                      <a:pt x="9140" y="56423"/>
                    </a:cubicBezTo>
                    <a:lnTo>
                      <a:pt x="9140" y="56423"/>
                    </a:lnTo>
                    <a:cubicBezTo>
                      <a:pt x="9110" y="56721"/>
                      <a:pt x="9006" y="56975"/>
                      <a:pt x="8916" y="57244"/>
                    </a:cubicBezTo>
                    <a:cubicBezTo>
                      <a:pt x="8662" y="58036"/>
                      <a:pt x="8393" y="58842"/>
                      <a:pt x="8169" y="59664"/>
                    </a:cubicBezTo>
                    <a:cubicBezTo>
                      <a:pt x="8065" y="60037"/>
                      <a:pt x="8154" y="60396"/>
                      <a:pt x="8513" y="60635"/>
                    </a:cubicBezTo>
                    <a:cubicBezTo>
                      <a:pt x="8628" y="60710"/>
                      <a:pt x="8762" y="60749"/>
                      <a:pt x="8903" y="60749"/>
                    </a:cubicBezTo>
                    <a:cubicBezTo>
                      <a:pt x="9127" y="60749"/>
                      <a:pt x="9368" y="60651"/>
                      <a:pt x="9588" y="60440"/>
                    </a:cubicBezTo>
                    <a:cubicBezTo>
                      <a:pt x="9961" y="60097"/>
                      <a:pt x="10320" y="59709"/>
                      <a:pt x="10634" y="59290"/>
                    </a:cubicBezTo>
                    <a:cubicBezTo>
                      <a:pt x="12262" y="57020"/>
                      <a:pt x="13740" y="54645"/>
                      <a:pt x="14786" y="52032"/>
                    </a:cubicBezTo>
                    <a:cubicBezTo>
                      <a:pt x="14860" y="51837"/>
                      <a:pt x="14950" y="51658"/>
                      <a:pt x="15040" y="51479"/>
                    </a:cubicBezTo>
                    <a:cubicBezTo>
                      <a:pt x="15099" y="51598"/>
                      <a:pt x="15069" y="51703"/>
                      <a:pt x="15055" y="51808"/>
                    </a:cubicBezTo>
                    <a:cubicBezTo>
                      <a:pt x="14875" y="52569"/>
                      <a:pt x="14681" y="53316"/>
                      <a:pt x="14547" y="54093"/>
                    </a:cubicBezTo>
                    <a:cubicBezTo>
                      <a:pt x="14457" y="54615"/>
                      <a:pt x="14427" y="55168"/>
                      <a:pt x="14472" y="55706"/>
                    </a:cubicBezTo>
                    <a:cubicBezTo>
                      <a:pt x="14511" y="56139"/>
                      <a:pt x="14779" y="56380"/>
                      <a:pt x="15101" y="56380"/>
                    </a:cubicBezTo>
                    <a:cubicBezTo>
                      <a:pt x="15279" y="56380"/>
                      <a:pt x="15472" y="56308"/>
                      <a:pt x="15652" y="56154"/>
                    </a:cubicBezTo>
                    <a:cubicBezTo>
                      <a:pt x="15846" y="55975"/>
                      <a:pt x="16010" y="55766"/>
                      <a:pt x="16145" y="55542"/>
                    </a:cubicBezTo>
                    <a:cubicBezTo>
                      <a:pt x="16548" y="54810"/>
                      <a:pt x="16966" y="54063"/>
                      <a:pt x="17310" y="53301"/>
                    </a:cubicBezTo>
                    <a:cubicBezTo>
                      <a:pt x="18072" y="51643"/>
                      <a:pt x="18788" y="49970"/>
                      <a:pt x="19520" y="48313"/>
                    </a:cubicBezTo>
                    <a:cubicBezTo>
                      <a:pt x="19610" y="48103"/>
                      <a:pt x="19729" y="47909"/>
                      <a:pt x="19834" y="47715"/>
                    </a:cubicBezTo>
                    <a:lnTo>
                      <a:pt x="19834" y="47715"/>
                    </a:lnTo>
                    <a:cubicBezTo>
                      <a:pt x="19849" y="48133"/>
                      <a:pt x="19744" y="48507"/>
                      <a:pt x="19715" y="48895"/>
                    </a:cubicBezTo>
                    <a:cubicBezTo>
                      <a:pt x="19642" y="49579"/>
                      <a:pt x="20053" y="50042"/>
                      <a:pt x="20636" y="50042"/>
                    </a:cubicBezTo>
                    <a:cubicBezTo>
                      <a:pt x="20778" y="50042"/>
                      <a:pt x="20930" y="50014"/>
                      <a:pt x="21089" y="49956"/>
                    </a:cubicBezTo>
                    <a:cubicBezTo>
                      <a:pt x="21223" y="49911"/>
                      <a:pt x="21357" y="49806"/>
                      <a:pt x="21492" y="49761"/>
                    </a:cubicBezTo>
                    <a:cubicBezTo>
                      <a:pt x="21617" y="49730"/>
                      <a:pt x="21757" y="49691"/>
                      <a:pt x="21881" y="49691"/>
                    </a:cubicBezTo>
                    <a:cubicBezTo>
                      <a:pt x="21934" y="49691"/>
                      <a:pt x="21985" y="49699"/>
                      <a:pt x="22030" y="49717"/>
                    </a:cubicBezTo>
                    <a:cubicBezTo>
                      <a:pt x="23209" y="50165"/>
                      <a:pt x="24419" y="50374"/>
                      <a:pt x="25659" y="50448"/>
                    </a:cubicBezTo>
                    <a:cubicBezTo>
                      <a:pt x="27212" y="50538"/>
                      <a:pt x="28781" y="50523"/>
                      <a:pt x="30334" y="50598"/>
                    </a:cubicBezTo>
                    <a:cubicBezTo>
                      <a:pt x="31394" y="50643"/>
                      <a:pt x="32455" y="50762"/>
                      <a:pt x="33500" y="50852"/>
                    </a:cubicBezTo>
                    <a:cubicBezTo>
                      <a:pt x="34367" y="50941"/>
                      <a:pt x="35233" y="51061"/>
                      <a:pt x="36084" y="51106"/>
                    </a:cubicBezTo>
                    <a:cubicBezTo>
                      <a:pt x="36278" y="51113"/>
                      <a:pt x="36473" y="51116"/>
                      <a:pt x="36669" y="51116"/>
                    </a:cubicBezTo>
                    <a:cubicBezTo>
                      <a:pt x="37256" y="51116"/>
                      <a:pt x="37847" y="51091"/>
                      <a:pt x="38429" y="51091"/>
                    </a:cubicBezTo>
                    <a:cubicBezTo>
                      <a:pt x="38469" y="51090"/>
                      <a:pt x="38509" y="51090"/>
                      <a:pt x="38548" y="51090"/>
                    </a:cubicBezTo>
                    <a:cubicBezTo>
                      <a:pt x="40179" y="51090"/>
                      <a:pt x="41752" y="51389"/>
                      <a:pt x="43253" y="52002"/>
                    </a:cubicBezTo>
                    <a:cubicBezTo>
                      <a:pt x="43965" y="52286"/>
                      <a:pt x="44699" y="52414"/>
                      <a:pt x="45455" y="52414"/>
                    </a:cubicBezTo>
                    <a:cubicBezTo>
                      <a:pt x="45572" y="52414"/>
                      <a:pt x="45689" y="52411"/>
                      <a:pt x="45807" y="52405"/>
                    </a:cubicBezTo>
                    <a:cubicBezTo>
                      <a:pt x="46240" y="52375"/>
                      <a:pt x="46674" y="52405"/>
                      <a:pt x="47092" y="52360"/>
                    </a:cubicBezTo>
                    <a:cubicBezTo>
                      <a:pt x="47361" y="52330"/>
                      <a:pt x="47659" y="52256"/>
                      <a:pt x="47883" y="52121"/>
                    </a:cubicBezTo>
                    <a:cubicBezTo>
                      <a:pt x="48824" y="51554"/>
                      <a:pt x="49258" y="50643"/>
                      <a:pt x="49437" y="49612"/>
                    </a:cubicBezTo>
                    <a:cubicBezTo>
                      <a:pt x="49556" y="48970"/>
                      <a:pt x="49526" y="48298"/>
                      <a:pt x="49048" y="47835"/>
                    </a:cubicBezTo>
                    <a:cubicBezTo>
                      <a:pt x="48503" y="47289"/>
                      <a:pt x="47908" y="46812"/>
                      <a:pt x="47135" y="46812"/>
                    </a:cubicBezTo>
                    <a:cubicBezTo>
                      <a:pt x="46957" y="46812"/>
                      <a:pt x="46768" y="46838"/>
                      <a:pt x="46569" y="46894"/>
                    </a:cubicBezTo>
                    <a:cubicBezTo>
                      <a:pt x="46345" y="46953"/>
                      <a:pt x="46091" y="46983"/>
                      <a:pt x="45867" y="47013"/>
                    </a:cubicBezTo>
                    <a:cubicBezTo>
                      <a:pt x="44896" y="47103"/>
                      <a:pt x="43925" y="47282"/>
                      <a:pt x="42955" y="47282"/>
                    </a:cubicBezTo>
                    <a:cubicBezTo>
                      <a:pt x="41132" y="47282"/>
                      <a:pt x="39310" y="47177"/>
                      <a:pt x="37503" y="47103"/>
                    </a:cubicBezTo>
                    <a:cubicBezTo>
                      <a:pt x="36876" y="47073"/>
                      <a:pt x="36263" y="46968"/>
                      <a:pt x="35651" y="46894"/>
                    </a:cubicBezTo>
                    <a:cubicBezTo>
                      <a:pt x="35876" y="45559"/>
                      <a:pt x="35480" y="44762"/>
                      <a:pt x="34641" y="44762"/>
                    </a:cubicBezTo>
                    <a:cubicBezTo>
                      <a:pt x="34532" y="44762"/>
                      <a:pt x="34416" y="44775"/>
                      <a:pt x="34292" y="44803"/>
                    </a:cubicBezTo>
                    <a:cubicBezTo>
                      <a:pt x="34979" y="45296"/>
                      <a:pt x="35128" y="45983"/>
                      <a:pt x="35173" y="46804"/>
                    </a:cubicBezTo>
                    <a:cubicBezTo>
                      <a:pt x="34934" y="46759"/>
                      <a:pt x="34740" y="46729"/>
                      <a:pt x="34531" y="46699"/>
                    </a:cubicBezTo>
                    <a:cubicBezTo>
                      <a:pt x="34516" y="45848"/>
                      <a:pt x="34128" y="45296"/>
                      <a:pt x="33321" y="44967"/>
                    </a:cubicBezTo>
                    <a:cubicBezTo>
                      <a:pt x="33635" y="44698"/>
                      <a:pt x="33844" y="44429"/>
                      <a:pt x="34113" y="44310"/>
                    </a:cubicBezTo>
                    <a:cubicBezTo>
                      <a:pt x="35397" y="43757"/>
                      <a:pt x="36368" y="42861"/>
                      <a:pt x="37160" y="41726"/>
                    </a:cubicBezTo>
                    <a:cubicBezTo>
                      <a:pt x="37279" y="41562"/>
                      <a:pt x="37413" y="41397"/>
                      <a:pt x="37548" y="41218"/>
                    </a:cubicBezTo>
                    <a:cubicBezTo>
                      <a:pt x="37578" y="41248"/>
                      <a:pt x="37623" y="41263"/>
                      <a:pt x="37652" y="41293"/>
                    </a:cubicBezTo>
                    <a:cubicBezTo>
                      <a:pt x="37548" y="41547"/>
                      <a:pt x="37458" y="41815"/>
                      <a:pt x="37324" y="42159"/>
                    </a:cubicBezTo>
                    <a:cubicBezTo>
                      <a:pt x="38011" y="41890"/>
                      <a:pt x="38369" y="41442"/>
                      <a:pt x="38683" y="40934"/>
                    </a:cubicBezTo>
                    <a:cubicBezTo>
                      <a:pt x="38862" y="40665"/>
                      <a:pt x="38952" y="40322"/>
                      <a:pt x="39176" y="40098"/>
                    </a:cubicBezTo>
                    <a:cubicBezTo>
                      <a:pt x="39967" y="39247"/>
                      <a:pt x="40460" y="38201"/>
                      <a:pt x="40998" y="37185"/>
                    </a:cubicBezTo>
                    <a:cubicBezTo>
                      <a:pt x="41595" y="36095"/>
                      <a:pt x="41999" y="34930"/>
                      <a:pt x="42223" y="33705"/>
                    </a:cubicBezTo>
                    <a:cubicBezTo>
                      <a:pt x="42536" y="32003"/>
                      <a:pt x="42507" y="30300"/>
                      <a:pt x="42447" y="28582"/>
                    </a:cubicBezTo>
                    <a:cubicBezTo>
                      <a:pt x="42387" y="26446"/>
                      <a:pt x="41999" y="24370"/>
                      <a:pt x="41237" y="22354"/>
                    </a:cubicBezTo>
                    <a:cubicBezTo>
                      <a:pt x="41162" y="22175"/>
                      <a:pt x="41058" y="21996"/>
                      <a:pt x="41043" y="21801"/>
                    </a:cubicBezTo>
                    <a:cubicBezTo>
                      <a:pt x="41028" y="20726"/>
                      <a:pt x="40923" y="19636"/>
                      <a:pt x="41252" y="18575"/>
                    </a:cubicBezTo>
                    <a:cubicBezTo>
                      <a:pt x="41566" y="17530"/>
                      <a:pt x="42103" y="16544"/>
                      <a:pt x="41969" y="15409"/>
                    </a:cubicBezTo>
                    <a:lnTo>
                      <a:pt x="41969" y="15409"/>
                    </a:lnTo>
                    <a:cubicBezTo>
                      <a:pt x="42626" y="15588"/>
                      <a:pt x="43194" y="15752"/>
                      <a:pt x="43776" y="15887"/>
                    </a:cubicBezTo>
                    <a:cubicBezTo>
                      <a:pt x="44388" y="16021"/>
                      <a:pt x="45016" y="16126"/>
                      <a:pt x="45628" y="16230"/>
                    </a:cubicBezTo>
                    <a:cubicBezTo>
                      <a:pt x="46390" y="16365"/>
                      <a:pt x="47167" y="16499"/>
                      <a:pt x="47928" y="16634"/>
                    </a:cubicBezTo>
                    <a:cubicBezTo>
                      <a:pt x="49317" y="16873"/>
                      <a:pt x="50706" y="17097"/>
                      <a:pt x="52095" y="17336"/>
                    </a:cubicBezTo>
                    <a:cubicBezTo>
                      <a:pt x="52338" y="17377"/>
                      <a:pt x="52579" y="17400"/>
                      <a:pt x="52818" y="17400"/>
                    </a:cubicBezTo>
                    <a:cubicBezTo>
                      <a:pt x="53268" y="17400"/>
                      <a:pt x="53707" y="17317"/>
                      <a:pt x="54127" y="17112"/>
                    </a:cubicBezTo>
                    <a:cubicBezTo>
                      <a:pt x="54649" y="16843"/>
                      <a:pt x="55142" y="16544"/>
                      <a:pt x="55740" y="16200"/>
                    </a:cubicBezTo>
                    <a:cubicBezTo>
                      <a:pt x="55784" y="16275"/>
                      <a:pt x="55844" y="16395"/>
                      <a:pt x="55934" y="16484"/>
                    </a:cubicBezTo>
                    <a:cubicBezTo>
                      <a:pt x="56054" y="16605"/>
                      <a:pt x="56190" y="16661"/>
                      <a:pt x="56332" y="16661"/>
                    </a:cubicBezTo>
                    <a:cubicBezTo>
                      <a:pt x="56436" y="16661"/>
                      <a:pt x="56543" y="16631"/>
                      <a:pt x="56651" y="16574"/>
                    </a:cubicBezTo>
                    <a:cubicBezTo>
                      <a:pt x="56875" y="16439"/>
                      <a:pt x="56949" y="16215"/>
                      <a:pt x="56935" y="15962"/>
                    </a:cubicBezTo>
                    <a:cubicBezTo>
                      <a:pt x="56920" y="15842"/>
                      <a:pt x="56890" y="15708"/>
                      <a:pt x="56860" y="15573"/>
                    </a:cubicBezTo>
                    <a:cubicBezTo>
                      <a:pt x="56710" y="14841"/>
                      <a:pt x="56501" y="14095"/>
                      <a:pt x="56412" y="13348"/>
                    </a:cubicBezTo>
                    <a:cubicBezTo>
                      <a:pt x="56233" y="11929"/>
                      <a:pt x="55799" y="10614"/>
                      <a:pt x="55142" y="9345"/>
                    </a:cubicBezTo>
                    <a:cubicBezTo>
                      <a:pt x="54754" y="8598"/>
                      <a:pt x="54276" y="7956"/>
                      <a:pt x="53574" y="7478"/>
                    </a:cubicBezTo>
                    <a:cubicBezTo>
                      <a:pt x="52812" y="6970"/>
                      <a:pt x="52080" y="6432"/>
                      <a:pt x="51304" y="5954"/>
                    </a:cubicBezTo>
                    <a:cubicBezTo>
                      <a:pt x="50423" y="5402"/>
                      <a:pt x="49511" y="4894"/>
                      <a:pt x="48600" y="4401"/>
                    </a:cubicBezTo>
                    <a:cubicBezTo>
                      <a:pt x="47659" y="3908"/>
                      <a:pt x="46689" y="3490"/>
                      <a:pt x="45748" y="2982"/>
                    </a:cubicBezTo>
                    <a:cubicBezTo>
                      <a:pt x="44762" y="2430"/>
                      <a:pt x="43716" y="2026"/>
                      <a:pt x="42626" y="1758"/>
                    </a:cubicBezTo>
                    <a:cubicBezTo>
                      <a:pt x="41685" y="1519"/>
                      <a:pt x="40699" y="1384"/>
                      <a:pt x="39848" y="861"/>
                    </a:cubicBezTo>
                    <a:cubicBezTo>
                      <a:pt x="39654" y="742"/>
                      <a:pt x="39460" y="578"/>
                      <a:pt x="39236" y="503"/>
                    </a:cubicBezTo>
                    <a:cubicBezTo>
                      <a:pt x="38318" y="182"/>
                      <a:pt x="37396" y="0"/>
                      <a:pt x="3647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38"/>
              <p:cNvSpPr/>
              <p:nvPr/>
            </p:nvSpPr>
            <p:spPr>
              <a:xfrm>
                <a:off x="678250" y="1935925"/>
                <a:ext cx="514550" cy="174025"/>
              </a:xfrm>
              <a:custGeom>
                <a:avLst/>
                <a:gdLst/>
                <a:ahLst/>
                <a:cxnLst/>
                <a:rect l="l" t="t" r="r" b="b"/>
                <a:pathLst>
                  <a:path w="20582" h="6961" extrusionOk="0">
                    <a:moveTo>
                      <a:pt x="20463" y="0"/>
                    </a:moveTo>
                    <a:cubicBezTo>
                      <a:pt x="19551" y="612"/>
                      <a:pt x="18640" y="1225"/>
                      <a:pt x="17744" y="1852"/>
                    </a:cubicBezTo>
                    <a:cubicBezTo>
                      <a:pt x="16131" y="2942"/>
                      <a:pt x="14518" y="4048"/>
                      <a:pt x="12920" y="5168"/>
                    </a:cubicBezTo>
                    <a:cubicBezTo>
                      <a:pt x="12547" y="5422"/>
                      <a:pt x="12158" y="5496"/>
                      <a:pt x="11695" y="5496"/>
                    </a:cubicBezTo>
                    <a:cubicBezTo>
                      <a:pt x="10699" y="5484"/>
                      <a:pt x="9703" y="5477"/>
                      <a:pt x="8707" y="5477"/>
                    </a:cubicBezTo>
                    <a:cubicBezTo>
                      <a:pt x="7298" y="5477"/>
                      <a:pt x="5890" y="5491"/>
                      <a:pt x="4481" y="5526"/>
                    </a:cubicBezTo>
                    <a:cubicBezTo>
                      <a:pt x="3062" y="5556"/>
                      <a:pt x="1688" y="5900"/>
                      <a:pt x="434" y="6572"/>
                    </a:cubicBezTo>
                    <a:cubicBezTo>
                      <a:pt x="344" y="6617"/>
                      <a:pt x="269" y="6661"/>
                      <a:pt x="210" y="6706"/>
                    </a:cubicBezTo>
                    <a:cubicBezTo>
                      <a:pt x="150" y="6751"/>
                      <a:pt x="120" y="6811"/>
                      <a:pt x="0" y="6960"/>
                    </a:cubicBezTo>
                    <a:cubicBezTo>
                      <a:pt x="1549" y="6495"/>
                      <a:pt x="3051" y="6411"/>
                      <a:pt x="4535" y="6411"/>
                    </a:cubicBezTo>
                    <a:cubicBezTo>
                      <a:pt x="4911" y="6411"/>
                      <a:pt x="5287" y="6416"/>
                      <a:pt x="5661" y="6422"/>
                    </a:cubicBezTo>
                    <a:cubicBezTo>
                      <a:pt x="7513" y="6467"/>
                      <a:pt x="9350" y="6512"/>
                      <a:pt x="11202" y="6527"/>
                    </a:cubicBezTo>
                    <a:cubicBezTo>
                      <a:pt x="11740" y="6527"/>
                      <a:pt x="12278" y="6497"/>
                      <a:pt x="12815" y="6407"/>
                    </a:cubicBezTo>
                    <a:cubicBezTo>
                      <a:pt x="13368" y="6318"/>
                      <a:pt x="13936" y="6183"/>
                      <a:pt x="14369" y="5735"/>
                    </a:cubicBezTo>
                    <a:cubicBezTo>
                      <a:pt x="14249" y="5676"/>
                      <a:pt x="14175" y="5646"/>
                      <a:pt x="14040" y="5601"/>
                    </a:cubicBezTo>
                    <a:cubicBezTo>
                      <a:pt x="14264" y="5467"/>
                      <a:pt x="14428" y="5377"/>
                      <a:pt x="14593" y="5272"/>
                    </a:cubicBezTo>
                    <a:cubicBezTo>
                      <a:pt x="15982" y="4302"/>
                      <a:pt x="17386" y="3361"/>
                      <a:pt x="18760" y="2375"/>
                    </a:cubicBezTo>
                    <a:cubicBezTo>
                      <a:pt x="19551" y="1792"/>
                      <a:pt x="20104" y="986"/>
                      <a:pt x="20582" y="134"/>
                    </a:cubicBezTo>
                    <a:cubicBezTo>
                      <a:pt x="20537" y="90"/>
                      <a:pt x="20507" y="45"/>
                      <a:pt x="2046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38"/>
              <p:cNvSpPr/>
              <p:nvPr/>
            </p:nvSpPr>
            <p:spPr>
              <a:xfrm>
                <a:off x="1118850" y="1640925"/>
                <a:ext cx="264400" cy="275600"/>
              </a:xfrm>
              <a:custGeom>
                <a:avLst/>
                <a:gdLst/>
                <a:ahLst/>
                <a:cxnLst/>
                <a:rect l="l" t="t" r="r" b="b"/>
                <a:pathLst>
                  <a:path w="10576" h="11024" extrusionOk="0">
                    <a:moveTo>
                      <a:pt x="10381" y="1"/>
                    </a:moveTo>
                    <a:cubicBezTo>
                      <a:pt x="9814" y="1091"/>
                      <a:pt x="9276" y="2196"/>
                      <a:pt x="8649" y="3257"/>
                    </a:cubicBezTo>
                    <a:cubicBezTo>
                      <a:pt x="7767" y="4765"/>
                      <a:pt x="6886" y="5796"/>
                      <a:pt x="6378" y="6050"/>
                    </a:cubicBezTo>
                    <a:cubicBezTo>
                      <a:pt x="6722" y="5422"/>
                      <a:pt x="7125" y="4810"/>
                      <a:pt x="7260" y="3929"/>
                    </a:cubicBezTo>
                    <a:lnTo>
                      <a:pt x="7260" y="3929"/>
                    </a:lnTo>
                    <a:cubicBezTo>
                      <a:pt x="4601" y="6184"/>
                      <a:pt x="2390" y="8678"/>
                      <a:pt x="1" y="11023"/>
                    </a:cubicBezTo>
                    <a:cubicBezTo>
                      <a:pt x="314" y="11008"/>
                      <a:pt x="628" y="10993"/>
                      <a:pt x="867" y="10859"/>
                    </a:cubicBezTo>
                    <a:cubicBezTo>
                      <a:pt x="1449" y="10545"/>
                      <a:pt x="2047" y="10247"/>
                      <a:pt x="2525" y="9828"/>
                    </a:cubicBezTo>
                    <a:cubicBezTo>
                      <a:pt x="3585" y="8917"/>
                      <a:pt x="4586" y="7917"/>
                      <a:pt x="5632" y="6961"/>
                    </a:cubicBezTo>
                    <a:cubicBezTo>
                      <a:pt x="5796" y="6811"/>
                      <a:pt x="5975" y="6617"/>
                      <a:pt x="6184" y="6543"/>
                    </a:cubicBezTo>
                    <a:cubicBezTo>
                      <a:pt x="7274" y="6169"/>
                      <a:pt x="8081" y="5437"/>
                      <a:pt x="8783" y="4571"/>
                    </a:cubicBezTo>
                    <a:cubicBezTo>
                      <a:pt x="9843" y="3257"/>
                      <a:pt x="10575" y="1808"/>
                      <a:pt x="10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38"/>
              <p:cNvSpPr/>
              <p:nvPr/>
            </p:nvSpPr>
            <p:spPr>
              <a:xfrm>
                <a:off x="1300325" y="1141500"/>
                <a:ext cx="96725" cy="103525"/>
              </a:xfrm>
              <a:custGeom>
                <a:avLst/>
                <a:gdLst/>
                <a:ahLst/>
                <a:cxnLst/>
                <a:rect l="l" t="t" r="r" b="b"/>
                <a:pathLst>
                  <a:path w="3869" h="4141" extrusionOk="0">
                    <a:moveTo>
                      <a:pt x="2745" y="1167"/>
                    </a:moveTo>
                    <a:cubicBezTo>
                      <a:pt x="2819" y="1167"/>
                      <a:pt x="2889" y="1179"/>
                      <a:pt x="2943" y="1203"/>
                    </a:cubicBezTo>
                    <a:cubicBezTo>
                      <a:pt x="3062" y="1248"/>
                      <a:pt x="3182" y="1517"/>
                      <a:pt x="3137" y="1607"/>
                    </a:cubicBezTo>
                    <a:cubicBezTo>
                      <a:pt x="3047" y="1786"/>
                      <a:pt x="2868" y="1980"/>
                      <a:pt x="2704" y="2025"/>
                    </a:cubicBezTo>
                    <a:cubicBezTo>
                      <a:pt x="2679" y="2031"/>
                      <a:pt x="2654" y="2034"/>
                      <a:pt x="2628" y="2034"/>
                    </a:cubicBezTo>
                    <a:cubicBezTo>
                      <a:pt x="2461" y="2034"/>
                      <a:pt x="2252" y="1923"/>
                      <a:pt x="1942" y="1846"/>
                    </a:cubicBezTo>
                    <a:cubicBezTo>
                      <a:pt x="2166" y="1562"/>
                      <a:pt x="2271" y="1353"/>
                      <a:pt x="2435" y="1248"/>
                    </a:cubicBezTo>
                    <a:cubicBezTo>
                      <a:pt x="2516" y="1194"/>
                      <a:pt x="2634" y="1167"/>
                      <a:pt x="2745" y="1167"/>
                    </a:cubicBezTo>
                    <a:close/>
                    <a:moveTo>
                      <a:pt x="2351" y="1"/>
                    </a:moveTo>
                    <a:cubicBezTo>
                      <a:pt x="2217" y="1"/>
                      <a:pt x="2075" y="29"/>
                      <a:pt x="1927" y="83"/>
                    </a:cubicBezTo>
                    <a:cubicBezTo>
                      <a:pt x="852" y="457"/>
                      <a:pt x="1" y="1831"/>
                      <a:pt x="135" y="2966"/>
                    </a:cubicBezTo>
                    <a:cubicBezTo>
                      <a:pt x="180" y="3264"/>
                      <a:pt x="254" y="3608"/>
                      <a:pt x="553" y="3727"/>
                    </a:cubicBezTo>
                    <a:cubicBezTo>
                      <a:pt x="1077" y="3939"/>
                      <a:pt x="1621" y="4141"/>
                      <a:pt x="2204" y="4141"/>
                    </a:cubicBezTo>
                    <a:cubicBezTo>
                      <a:pt x="2319" y="4141"/>
                      <a:pt x="2436" y="4133"/>
                      <a:pt x="2555" y="4116"/>
                    </a:cubicBezTo>
                    <a:cubicBezTo>
                      <a:pt x="2689" y="4101"/>
                      <a:pt x="2853" y="4026"/>
                      <a:pt x="2958" y="3937"/>
                    </a:cubicBezTo>
                    <a:cubicBezTo>
                      <a:pt x="3510" y="3414"/>
                      <a:pt x="3854" y="2787"/>
                      <a:pt x="3869" y="2204"/>
                    </a:cubicBezTo>
                    <a:cubicBezTo>
                      <a:pt x="3869" y="1353"/>
                      <a:pt x="3720" y="1069"/>
                      <a:pt x="3092" y="367"/>
                    </a:cubicBezTo>
                    <a:cubicBezTo>
                      <a:pt x="2872" y="117"/>
                      <a:pt x="2625" y="1"/>
                      <a:pt x="23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38"/>
              <p:cNvSpPr/>
              <p:nvPr/>
            </p:nvSpPr>
            <p:spPr>
              <a:xfrm>
                <a:off x="989275" y="1868325"/>
                <a:ext cx="239375" cy="158025"/>
              </a:xfrm>
              <a:custGeom>
                <a:avLst/>
                <a:gdLst/>
                <a:ahLst/>
                <a:cxnLst/>
                <a:rect l="l" t="t" r="r" b="b"/>
                <a:pathLst>
                  <a:path w="9575" h="6321" extrusionOk="0">
                    <a:moveTo>
                      <a:pt x="9575" y="1"/>
                    </a:moveTo>
                    <a:lnTo>
                      <a:pt x="9575" y="1"/>
                    </a:lnTo>
                    <a:cubicBezTo>
                      <a:pt x="8395" y="523"/>
                      <a:pt x="7424" y="1255"/>
                      <a:pt x="6453" y="1987"/>
                    </a:cubicBezTo>
                    <a:cubicBezTo>
                      <a:pt x="4990" y="3077"/>
                      <a:pt x="3526" y="4153"/>
                      <a:pt x="2032" y="5183"/>
                    </a:cubicBezTo>
                    <a:cubicBezTo>
                      <a:pt x="1524" y="5527"/>
                      <a:pt x="912" y="5736"/>
                      <a:pt x="345" y="6005"/>
                    </a:cubicBezTo>
                    <a:cubicBezTo>
                      <a:pt x="255" y="6050"/>
                      <a:pt x="150" y="6094"/>
                      <a:pt x="1" y="6169"/>
                    </a:cubicBezTo>
                    <a:cubicBezTo>
                      <a:pt x="260" y="6276"/>
                      <a:pt x="500" y="6320"/>
                      <a:pt x="727" y="6320"/>
                    </a:cubicBezTo>
                    <a:cubicBezTo>
                      <a:pt x="944" y="6320"/>
                      <a:pt x="1148" y="6280"/>
                      <a:pt x="1345" y="6214"/>
                    </a:cubicBezTo>
                    <a:cubicBezTo>
                      <a:pt x="1928" y="6020"/>
                      <a:pt x="2510" y="5826"/>
                      <a:pt x="3033" y="5542"/>
                    </a:cubicBezTo>
                    <a:cubicBezTo>
                      <a:pt x="5004" y="4466"/>
                      <a:pt x="6767" y="3107"/>
                      <a:pt x="8395" y="1569"/>
                    </a:cubicBezTo>
                    <a:cubicBezTo>
                      <a:pt x="8694" y="1300"/>
                      <a:pt x="8948" y="971"/>
                      <a:pt x="9201" y="643"/>
                    </a:cubicBezTo>
                    <a:cubicBezTo>
                      <a:pt x="9351" y="449"/>
                      <a:pt x="9455" y="210"/>
                      <a:pt x="957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38"/>
              <p:cNvSpPr/>
              <p:nvPr/>
            </p:nvSpPr>
            <p:spPr>
              <a:xfrm>
                <a:off x="1025500" y="1635700"/>
                <a:ext cx="85175" cy="194575"/>
              </a:xfrm>
              <a:custGeom>
                <a:avLst/>
                <a:gdLst/>
                <a:ahLst/>
                <a:cxnLst/>
                <a:rect l="l" t="t" r="r" b="b"/>
                <a:pathLst>
                  <a:path w="3407" h="7783" extrusionOk="0">
                    <a:moveTo>
                      <a:pt x="3092" y="1"/>
                    </a:moveTo>
                    <a:lnTo>
                      <a:pt x="3092" y="1"/>
                    </a:lnTo>
                    <a:cubicBezTo>
                      <a:pt x="2181" y="747"/>
                      <a:pt x="1330" y="1539"/>
                      <a:pt x="718" y="2540"/>
                    </a:cubicBezTo>
                    <a:cubicBezTo>
                      <a:pt x="329" y="3182"/>
                      <a:pt x="61" y="3854"/>
                      <a:pt x="31" y="4616"/>
                    </a:cubicBezTo>
                    <a:cubicBezTo>
                      <a:pt x="1" y="5482"/>
                      <a:pt x="270" y="5781"/>
                      <a:pt x="1136" y="5841"/>
                    </a:cubicBezTo>
                    <a:cubicBezTo>
                      <a:pt x="1166" y="5855"/>
                      <a:pt x="1196" y="5900"/>
                      <a:pt x="1225" y="5930"/>
                    </a:cubicBezTo>
                    <a:cubicBezTo>
                      <a:pt x="882" y="7289"/>
                      <a:pt x="882" y="7663"/>
                      <a:pt x="1405" y="7782"/>
                    </a:cubicBezTo>
                    <a:cubicBezTo>
                      <a:pt x="1778" y="6050"/>
                      <a:pt x="2510" y="4451"/>
                      <a:pt x="3406" y="2779"/>
                    </a:cubicBezTo>
                    <a:lnTo>
                      <a:pt x="3406" y="2779"/>
                    </a:lnTo>
                    <a:cubicBezTo>
                      <a:pt x="3197" y="2853"/>
                      <a:pt x="3092" y="2868"/>
                      <a:pt x="3018" y="2928"/>
                    </a:cubicBezTo>
                    <a:cubicBezTo>
                      <a:pt x="2211" y="3630"/>
                      <a:pt x="1868" y="4646"/>
                      <a:pt x="1375" y="5557"/>
                    </a:cubicBezTo>
                    <a:cubicBezTo>
                      <a:pt x="1016" y="5557"/>
                      <a:pt x="822" y="5377"/>
                      <a:pt x="807" y="5049"/>
                    </a:cubicBezTo>
                    <a:cubicBezTo>
                      <a:pt x="792" y="4735"/>
                      <a:pt x="777" y="4392"/>
                      <a:pt x="852" y="4093"/>
                    </a:cubicBezTo>
                    <a:cubicBezTo>
                      <a:pt x="1181" y="2614"/>
                      <a:pt x="1748" y="1240"/>
                      <a:pt x="2913" y="195"/>
                    </a:cubicBezTo>
                    <a:cubicBezTo>
                      <a:pt x="2973" y="135"/>
                      <a:pt x="3033" y="60"/>
                      <a:pt x="309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38"/>
              <p:cNvSpPr/>
              <p:nvPr/>
            </p:nvSpPr>
            <p:spPr>
              <a:xfrm>
                <a:off x="1240950" y="1649525"/>
                <a:ext cx="90025" cy="111275"/>
              </a:xfrm>
              <a:custGeom>
                <a:avLst/>
                <a:gdLst/>
                <a:ahLst/>
                <a:cxnLst/>
                <a:rect l="l" t="t" r="r" b="b"/>
                <a:pathLst>
                  <a:path w="3601" h="4451" extrusionOk="0">
                    <a:moveTo>
                      <a:pt x="3496" y="0"/>
                    </a:moveTo>
                    <a:lnTo>
                      <a:pt x="3496" y="0"/>
                    </a:lnTo>
                    <a:cubicBezTo>
                      <a:pt x="3063" y="478"/>
                      <a:pt x="2689" y="896"/>
                      <a:pt x="2331" y="1315"/>
                    </a:cubicBezTo>
                    <a:cubicBezTo>
                      <a:pt x="1674" y="2121"/>
                      <a:pt x="1001" y="2913"/>
                      <a:pt x="374" y="3734"/>
                    </a:cubicBezTo>
                    <a:cubicBezTo>
                      <a:pt x="240" y="3898"/>
                      <a:pt x="1" y="4137"/>
                      <a:pt x="225" y="4361"/>
                    </a:cubicBezTo>
                    <a:cubicBezTo>
                      <a:pt x="289" y="4425"/>
                      <a:pt x="353" y="4450"/>
                      <a:pt x="415" y="4450"/>
                    </a:cubicBezTo>
                    <a:cubicBezTo>
                      <a:pt x="572" y="4450"/>
                      <a:pt x="720" y="4293"/>
                      <a:pt x="837" y="4197"/>
                    </a:cubicBezTo>
                    <a:cubicBezTo>
                      <a:pt x="1793" y="3421"/>
                      <a:pt x="2614" y="2539"/>
                      <a:pt x="3212" y="1464"/>
                    </a:cubicBezTo>
                    <a:cubicBezTo>
                      <a:pt x="3451" y="1046"/>
                      <a:pt x="3600" y="598"/>
                      <a:pt x="349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38"/>
              <p:cNvSpPr/>
              <p:nvPr/>
            </p:nvSpPr>
            <p:spPr>
              <a:xfrm>
                <a:off x="1074050" y="1754450"/>
                <a:ext cx="58650" cy="122875"/>
              </a:xfrm>
              <a:custGeom>
                <a:avLst/>
                <a:gdLst/>
                <a:ahLst/>
                <a:cxnLst/>
                <a:rect l="l" t="t" r="r" b="b"/>
                <a:pathLst>
                  <a:path w="2346" h="4915" extrusionOk="0">
                    <a:moveTo>
                      <a:pt x="2151" y="0"/>
                    </a:moveTo>
                    <a:lnTo>
                      <a:pt x="2151" y="0"/>
                    </a:lnTo>
                    <a:cubicBezTo>
                      <a:pt x="2062" y="30"/>
                      <a:pt x="1927" y="30"/>
                      <a:pt x="1882" y="105"/>
                    </a:cubicBezTo>
                    <a:cubicBezTo>
                      <a:pt x="1076" y="1255"/>
                      <a:pt x="344" y="2465"/>
                      <a:pt x="75" y="3884"/>
                    </a:cubicBezTo>
                    <a:cubicBezTo>
                      <a:pt x="0" y="4212"/>
                      <a:pt x="45" y="4556"/>
                      <a:pt x="344" y="4914"/>
                    </a:cubicBezTo>
                    <a:cubicBezTo>
                      <a:pt x="434" y="4556"/>
                      <a:pt x="493" y="4287"/>
                      <a:pt x="568" y="4003"/>
                    </a:cubicBezTo>
                    <a:cubicBezTo>
                      <a:pt x="897" y="2808"/>
                      <a:pt x="1464" y="1718"/>
                      <a:pt x="2047" y="627"/>
                    </a:cubicBezTo>
                    <a:cubicBezTo>
                      <a:pt x="2136" y="448"/>
                      <a:pt x="2345" y="284"/>
                      <a:pt x="215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38"/>
              <p:cNvSpPr/>
              <p:nvPr/>
            </p:nvSpPr>
            <p:spPr>
              <a:xfrm>
                <a:off x="1116625" y="1815300"/>
                <a:ext cx="3250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2286" extrusionOk="0">
                    <a:moveTo>
                      <a:pt x="1120" y="1"/>
                    </a:moveTo>
                    <a:lnTo>
                      <a:pt x="1120" y="1"/>
                    </a:lnTo>
                    <a:cubicBezTo>
                      <a:pt x="717" y="822"/>
                      <a:pt x="359" y="1554"/>
                      <a:pt x="0" y="2286"/>
                    </a:cubicBezTo>
                    <a:cubicBezTo>
                      <a:pt x="717" y="1808"/>
                      <a:pt x="1300" y="658"/>
                      <a:pt x="11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353" name="Google Shape;3353;p38"/>
            <p:cNvSpPr/>
            <p:nvPr/>
          </p:nvSpPr>
          <p:spPr>
            <a:xfrm>
              <a:off x="1914125" y="1139825"/>
              <a:ext cx="16250" cy="1445750"/>
            </a:xfrm>
            <a:custGeom>
              <a:avLst/>
              <a:gdLst/>
              <a:ahLst/>
              <a:cxnLst/>
              <a:rect l="l" t="t" r="r" b="b"/>
              <a:pathLst>
                <a:path w="650" h="57830" extrusionOk="0">
                  <a:moveTo>
                    <a:pt x="0" y="0"/>
                  </a:moveTo>
                  <a:cubicBezTo>
                    <a:pt x="0" y="19278"/>
                    <a:pt x="650" y="38552"/>
                    <a:pt x="650" y="57830"/>
                  </a:cubicBezTo>
                </a:path>
              </a:pathLst>
            </a:custGeom>
            <a:noFill/>
            <a:ln w="19050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3354" name="Google Shape;3354;p38"/>
            <p:cNvSpPr txBox="1"/>
            <p:nvPr/>
          </p:nvSpPr>
          <p:spPr>
            <a:xfrm>
              <a:off x="1947750" y="1040199"/>
              <a:ext cx="11715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355" name="Google Shape;3355;p38"/>
            <p:cNvSpPr txBox="1"/>
            <p:nvPr/>
          </p:nvSpPr>
          <p:spPr>
            <a:xfrm>
              <a:off x="1947750" y="1329224"/>
              <a:ext cx="1311900" cy="535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3356" name="Google Shape;3356;p38"/>
          <p:cNvSpPr txBox="1"/>
          <p:nvPr/>
        </p:nvSpPr>
        <p:spPr>
          <a:xfrm>
            <a:off x="4161813" y="2671925"/>
            <a:ext cx="9567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CUBA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9" name="Google Shape;3529;p4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Cuba Infographics</a:t>
            </a:r>
            <a:endParaRPr/>
          </a:p>
        </p:txBody>
      </p:sp>
      <p:grpSp>
        <p:nvGrpSpPr>
          <p:cNvPr id="3551" name="Google Shape;3551;p41"/>
          <p:cNvGrpSpPr/>
          <p:nvPr/>
        </p:nvGrpSpPr>
        <p:grpSpPr>
          <a:xfrm>
            <a:off x="3078141" y="1186241"/>
            <a:ext cx="631489" cy="910715"/>
            <a:chOff x="3148172" y="1335075"/>
            <a:chExt cx="450903" cy="650278"/>
          </a:xfrm>
        </p:grpSpPr>
        <p:sp>
          <p:nvSpPr>
            <p:cNvPr id="3552" name="Google Shape;3552;p41"/>
            <p:cNvSpPr/>
            <p:nvPr/>
          </p:nvSpPr>
          <p:spPr>
            <a:xfrm flipH="1">
              <a:off x="3150976" y="1896851"/>
              <a:ext cx="448099" cy="88502"/>
            </a:xfrm>
            <a:custGeom>
              <a:avLst/>
              <a:gdLst/>
              <a:ahLst/>
              <a:cxnLst/>
              <a:rect l="l" t="t" r="r" b="b"/>
              <a:pathLst>
                <a:path w="110098" h="21745" extrusionOk="0">
                  <a:moveTo>
                    <a:pt x="51071" y="1"/>
                  </a:moveTo>
                  <a:cubicBezTo>
                    <a:pt x="45985" y="1"/>
                    <a:pt x="43544" y="1105"/>
                    <a:pt x="36018" y="3832"/>
                  </a:cubicBezTo>
                  <a:cubicBezTo>
                    <a:pt x="36018" y="3832"/>
                    <a:pt x="31237" y="9574"/>
                    <a:pt x="22734" y="11102"/>
                  </a:cubicBezTo>
                  <a:cubicBezTo>
                    <a:pt x="14257" y="12654"/>
                    <a:pt x="7627" y="13960"/>
                    <a:pt x="3463" y="16622"/>
                  </a:cubicBezTo>
                  <a:cubicBezTo>
                    <a:pt x="1" y="18834"/>
                    <a:pt x="18109" y="21744"/>
                    <a:pt x="28426" y="21744"/>
                  </a:cubicBezTo>
                  <a:cubicBezTo>
                    <a:pt x="30523" y="21744"/>
                    <a:pt x="32297" y="21624"/>
                    <a:pt x="33504" y="21354"/>
                  </a:cubicBezTo>
                  <a:cubicBezTo>
                    <a:pt x="40626" y="19752"/>
                    <a:pt x="47576" y="13886"/>
                    <a:pt x="53909" y="13886"/>
                  </a:cubicBezTo>
                  <a:cubicBezTo>
                    <a:pt x="59721" y="13886"/>
                    <a:pt x="61860" y="18742"/>
                    <a:pt x="69466" y="18742"/>
                  </a:cubicBezTo>
                  <a:cubicBezTo>
                    <a:pt x="70149" y="18742"/>
                    <a:pt x="70876" y="18703"/>
                    <a:pt x="71653" y="18618"/>
                  </a:cubicBezTo>
                  <a:cubicBezTo>
                    <a:pt x="81067" y="17583"/>
                    <a:pt x="110098" y="5507"/>
                    <a:pt x="78110" y="2427"/>
                  </a:cubicBezTo>
                  <a:cubicBezTo>
                    <a:pt x="62748" y="946"/>
                    <a:pt x="55777" y="1"/>
                    <a:pt x="51071" y="1"/>
                  </a:cubicBezTo>
                  <a:close/>
                </a:path>
              </a:pathLst>
            </a:custGeom>
            <a:solidFill>
              <a:srgbClr val="FACE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41"/>
            <p:cNvSpPr/>
            <p:nvPr/>
          </p:nvSpPr>
          <p:spPr>
            <a:xfrm flipH="1">
              <a:off x="3309191" y="1471437"/>
              <a:ext cx="98553" cy="132704"/>
            </a:xfrm>
            <a:custGeom>
              <a:avLst/>
              <a:gdLst/>
              <a:ahLst/>
              <a:cxnLst/>
              <a:rect l="l" t="t" r="r" b="b"/>
              <a:pathLst>
                <a:path w="16143" h="21737" extrusionOk="0">
                  <a:moveTo>
                    <a:pt x="15724" y="0"/>
                  </a:moveTo>
                  <a:cubicBezTo>
                    <a:pt x="15723" y="0"/>
                    <a:pt x="1" y="5595"/>
                    <a:pt x="5620" y="21736"/>
                  </a:cubicBezTo>
                  <a:cubicBezTo>
                    <a:pt x="5620" y="21736"/>
                    <a:pt x="6852" y="19617"/>
                    <a:pt x="6950" y="18064"/>
                  </a:cubicBezTo>
                  <a:cubicBezTo>
                    <a:pt x="7369" y="18483"/>
                    <a:pt x="7640" y="19050"/>
                    <a:pt x="7690" y="19666"/>
                  </a:cubicBezTo>
                  <a:cubicBezTo>
                    <a:pt x="7690" y="19666"/>
                    <a:pt x="8602" y="17695"/>
                    <a:pt x="8380" y="15970"/>
                  </a:cubicBezTo>
                  <a:lnTo>
                    <a:pt x="8380" y="15970"/>
                  </a:lnTo>
                  <a:cubicBezTo>
                    <a:pt x="8725" y="16364"/>
                    <a:pt x="8922" y="16857"/>
                    <a:pt x="8947" y="17399"/>
                  </a:cubicBezTo>
                  <a:cubicBezTo>
                    <a:pt x="8947" y="17399"/>
                    <a:pt x="9982" y="15551"/>
                    <a:pt x="10006" y="14392"/>
                  </a:cubicBezTo>
                  <a:cubicBezTo>
                    <a:pt x="10302" y="14688"/>
                    <a:pt x="10401" y="15107"/>
                    <a:pt x="10327" y="15501"/>
                  </a:cubicBezTo>
                  <a:cubicBezTo>
                    <a:pt x="10327" y="15501"/>
                    <a:pt x="11288" y="13702"/>
                    <a:pt x="10943" y="11780"/>
                  </a:cubicBezTo>
                  <a:lnTo>
                    <a:pt x="10943" y="11780"/>
                  </a:lnTo>
                  <a:cubicBezTo>
                    <a:pt x="10943" y="11780"/>
                    <a:pt x="11534" y="12027"/>
                    <a:pt x="11805" y="13012"/>
                  </a:cubicBezTo>
                  <a:cubicBezTo>
                    <a:pt x="11805" y="13012"/>
                    <a:pt x="12717" y="10301"/>
                    <a:pt x="12446" y="9069"/>
                  </a:cubicBezTo>
                  <a:lnTo>
                    <a:pt x="12446" y="9069"/>
                  </a:lnTo>
                  <a:cubicBezTo>
                    <a:pt x="12446" y="9069"/>
                    <a:pt x="13136" y="9094"/>
                    <a:pt x="13136" y="10104"/>
                  </a:cubicBezTo>
                  <a:cubicBezTo>
                    <a:pt x="13136" y="10104"/>
                    <a:pt x="16143" y="5323"/>
                    <a:pt x="15724" y="0"/>
                  </a:cubicBezTo>
                  <a:close/>
                </a:path>
              </a:pathLst>
            </a:custGeom>
            <a:solidFill>
              <a:srgbClr val="006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41"/>
            <p:cNvSpPr/>
            <p:nvPr/>
          </p:nvSpPr>
          <p:spPr>
            <a:xfrm flipH="1">
              <a:off x="3211963" y="1471437"/>
              <a:ext cx="99756" cy="122021"/>
            </a:xfrm>
            <a:custGeom>
              <a:avLst/>
              <a:gdLst/>
              <a:ahLst/>
              <a:cxnLst/>
              <a:rect l="l" t="t" r="r" b="b"/>
              <a:pathLst>
                <a:path w="16340" h="19987" extrusionOk="0">
                  <a:moveTo>
                    <a:pt x="1" y="0"/>
                  </a:moveTo>
                  <a:cubicBezTo>
                    <a:pt x="346" y="5348"/>
                    <a:pt x="4042" y="9611"/>
                    <a:pt x="4042" y="9611"/>
                  </a:cubicBezTo>
                  <a:cubicBezTo>
                    <a:pt x="3895" y="8601"/>
                    <a:pt x="4560" y="8478"/>
                    <a:pt x="4560" y="8478"/>
                  </a:cubicBezTo>
                  <a:lnTo>
                    <a:pt x="4560" y="8478"/>
                  </a:lnTo>
                  <a:cubicBezTo>
                    <a:pt x="4461" y="9759"/>
                    <a:pt x="5792" y="12273"/>
                    <a:pt x="5792" y="12273"/>
                  </a:cubicBezTo>
                  <a:cubicBezTo>
                    <a:pt x="5891" y="11287"/>
                    <a:pt x="6457" y="10942"/>
                    <a:pt x="6458" y="10942"/>
                  </a:cubicBezTo>
                  <a:lnTo>
                    <a:pt x="6458" y="10942"/>
                  </a:lnTo>
                  <a:cubicBezTo>
                    <a:pt x="6408" y="12914"/>
                    <a:pt x="7616" y="14540"/>
                    <a:pt x="7616" y="14540"/>
                  </a:cubicBezTo>
                  <a:cubicBezTo>
                    <a:pt x="7493" y="14171"/>
                    <a:pt x="7542" y="13727"/>
                    <a:pt x="7764" y="13407"/>
                  </a:cubicBezTo>
                  <a:cubicBezTo>
                    <a:pt x="7986" y="14540"/>
                    <a:pt x="9292" y="16191"/>
                    <a:pt x="9292" y="16191"/>
                  </a:cubicBezTo>
                  <a:cubicBezTo>
                    <a:pt x="9218" y="15674"/>
                    <a:pt x="9341" y="15156"/>
                    <a:pt x="9612" y="14713"/>
                  </a:cubicBezTo>
                  <a:cubicBezTo>
                    <a:pt x="9661" y="16438"/>
                    <a:pt x="10844" y="18261"/>
                    <a:pt x="10844" y="18261"/>
                  </a:cubicBezTo>
                  <a:cubicBezTo>
                    <a:pt x="10820" y="17645"/>
                    <a:pt x="10992" y="17029"/>
                    <a:pt x="11362" y="16561"/>
                  </a:cubicBezTo>
                  <a:cubicBezTo>
                    <a:pt x="11682" y="18089"/>
                    <a:pt x="13210" y="19987"/>
                    <a:pt x="13210" y="19987"/>
                  </a:cubicBezTo>
                  <a:cubicBezTo>
                    <a:pt x="16340" y="317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6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41"/>
            <p:cNvSpPr/>
            <p:nvPr/>
          </p:nvSpPr>
          <p:spPr>
            <a:xfrm flipH="1">
              <a:off x="3311760" y="1391365"/>
              <a:ext cx="126532" cy="80049"/>
            </a:xfrm>
            <a:custGeom>
              <a:avLst/>
              <a:gdLst/>
              <a:ahLst/>
              <a:cxnLst/>
              <a:rect l="l" t="t" r="r" b="b"/>
              <a:pathLst>
                <a:path w="20726" h="13112" extrusionOk="0">
                  <a:moveTo>
                    <a:pt x="10991" y="9562"/>
                  </a:moveTo>
                  <a:cubicBezTo>
                    <a:pt x="10991" y="9562"/>
                    <a:pt x="10991" y="9562"/>
                    <a:pt x="10991" y="9562"/>
                  </a:cubicBezTo>
                  <a:cubicBezTo>
                    <a:pt x="10992" y="9562"/>
                    <a:pt x="10992" y="9562"/>
                    <a:pt x="10992" y="9562"/>
                  </a:cubicBezTo>
                  <a:lnTo>
                    <a:pt x="10992" y="9562"/>
                  </a:lnTo>
                  <a:cubicBezTo>
                    <a:pt x="10992" y="9562"/>
                    <a:pt x="10992" y="9562"/>
                    <a:pt x="10991" y="9562"/>
                  </a:cubicBezTo>
                  <a:close/>
                  <a:moveTo>
                    <a:pt x="5155" y="1"/>
                  </a:moveTo>
                  <a:cubicBezTo>
                    <a:pt x="3584" y="1"/>
                    <a:pt x="1869" y="227"/>
                    <a:pt x="0" y="740"/>
                  </a:cubicBezTo>
                  <a:cubicBezTo>
                    <a:pt x="0" y="740"/>
                    <a:pt x="1996" y="2169"/>
                    <a:pt x="3524" y="2416"/>
                  </a:cubicBezTo>
                  <a:cubicBezTo>
                    <a:pt x="3105" y="2834"/>
                    <a:pt x="2514" y="3056"/>
                    <a:pt x="1922" y="3056"/>
                  </a:cubicBezTo>
                  <a:cubicBezTo>
                    <a:pt x="1922" y="3056"/>
                    <a:pt x="3676" y="4095"/>
                    <a:pt x="5331" y="4095"/>
                  </a:cubicBezTo>
                  <a:cubicBezTo>
                    <a:pt x="5386" y="4095"/>
                    <a:pt x="5441" y="4094"/>
                    <a:pt x="5496" y="4091"/>
                  </a:cubicBezTo>
                  <a:lnTo>
                    <a:pt x="5496" y="4091"/>
                  </a:lnTo>
                  <a:cubicBezTo>
                    <a:pt x="5107" y="4389"/>
                    <a:pt x="4654" y="4538"/>
                    <a:pt x="4177" y="4538"/>
                  </a:cubicBezTo>
                  <a:cubicBezTo>
                    <a:pt x="4140" y="4538"/>
                    <a:pt x="4103" y="4537"/>
                    <a:pt x="4066" y="4535"/>
                  </a:cubicBezTo>
                  <a:lnTo>
                    <a:pt x="4066" y="4535"/>
                  </a:lnTo>
                  <a:cubicBezTo>
                    <a:pt x="4066" y="4535"/>
                    <a:pt x="5791" y="5767"/>
                    <a:pt x="6925" y="5915"/>
                  </a:cubicBezTo>
                  <a:cubicBezTo>
                    <a:pt x="6714" y="6108"/>
                    <a:pt x="6453" y="6214"/>
                    <a:pt x="6178" y="6214"/>
                  </a:cubicBezTo>
                  <a:cubicBezTo>
                    <a:pt x="6067" y="6214"/>
                    <a:pt x="5954" y="6197"/>
                    <a:pt x="5841" y="6161"/>
                  </a:cubicBezTo>
                  <a:lnTo>
                    <a:pt x="5841" y="6161"/>
                  </a:lnTo>
                  <a:cubicBezTo>
                    <a:pt x="5841" y="6162"/>
                    <a:pt x="7335" y="7165"/>
                    <a:pt x="9072" y="7165"/>
                  </a:cubicBezTo>
                  <a:cubicBezTo>
                    <a:pt x="9201" y="7165"/>
                    <a:pt x="9332" y="7159"/>
                    <a:pt x="9463" y="7147"/>
                  </a:cubicBezTo>
                  <a:lnTo>
                    <a:pt x="9463" y="7147"/>
                  </a:lnTo>
                  <a:cubicBezTo>
                    <a:pt x="9463" y="7147"/>
                    <a:pt x="9192" y="7739"/>
                    <a:pt x="8231" y="7911"/>
                  </a:cubicBezTo>
                  <a:cubicBezTo>
                    <a:pt x="8231" y="7911"/>
                    <a:pt x="10485" y="8963"/>
                    <a:pt x="11788" y="8963"/>
                  </a:cubicBezTo>
                  <a:cubicBezTo>
                    <a:pt x="11881" y="8963"/>
                    <a:pt x="11969" y="8958"/>
                    <a:pt x="12051" y="8946"/>
                  </a:cubicBezTo>
                  <a:lnTo>
                    <a:pt x="12051" y="8946"/>
                  </a:lnTo>
                  <a:cubicBezTo>
                    <a:pt x="12051" y="8946"/>
                    <a:pt x="12008" y="9572"/>
                    <a:pt x="11175" y="9572"/>
                  </a:cubicBezTo>
                  <a:cubicBezTo>
                    <a:pt x="11118" y="9572"/>
                    <a:pt x="11057" y="9569"/>
                    <a:pt x="10992" y="9562"/>
                  </a:cubicBezTo>
                  <a:lnTo>
                    <a:pt x="10992" y="9562"/>
                  </a:lnTo>
                  <a:cubicBezTo>
                    <a:pt x="11062" y="9594"/>
                    <a:pt x="15518" y="13087"/>
                    <a:pt x="20726" y="13111"/>
                  </a:cubicBezTo>
                  <a:cubicBezTo>
                    <a:pt x="20726" y="13111"/>
                    <a:pt x="17107" y="1"/>
                    <a:pt x="5155" y="1"/>
                  </a:cubicBezTo>
                  <a:close/>
                </a:path>
              </a:pathLst>
            </a:custGeom>
            <a:solidFill>
              <a:srgbClr val="8BC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41"/>
            <p:cNvSpPr/>
            <p:nvPr/>
          </p:nvSpPr>
          <p:spPr>
            <a:xfrm flipH="1">
              <a:off x="3311772" y="1458154"/>
              <a:ext cx="157680" cy="66093"/>
            </a:xfrm>
            <a:custGeom>
              <a:avLst/>
              <a:gdLst/>
              <a:ahLst/>
              <a:cxnLst/>
              <a:rect l="l" t="t" r="r" b="b"/>
              <a:pathLst>
                <a:path w="25828" h="10826" extrusionOk="0">
                  <a:moveTo>
                    <a:pt x="16288" y="0"/>
                  </a:moveTo>
                  <a:cubicBezTo>
                    <a:pt x="10980" y="0"/>
                    <a:pt x="4547" y="2150"/>
                    <a:pt x="1" y="10727"/>
                  </a:cubicBezTo>
                  <a:cubicBezTo>
                    <a:pt x="1" y="10727"/>
                    <a:pt x="2687" y="10111"/>
                    <a:pt x="4067" y="8952"/>
                  </a:cubicBezTo>
                  <a:lnTo>
                    <a:pt x="4067" y="8952"/>
                  </a:lnTo>
                  <a:cubicBezTo>
                    <a:pt x="4042" y="9642"/>
                    <a:pt x="3771" y="10308"/>
                    <a:pt x="3328" y="10825"/>
                  </a:cubicBezTo>
                  <a:cubicBezTo>
                    <a:pt x="3328" y="10825"/>
                    <a:pt x="5644" y="10061"/>
                    <a:pt x="6901" y="8533"/>
                  </a:cubicBezTo>
                  <a:lnTo>
                    <a:pt x="6901" y="8533"/>
                  </a:lnTo>
                  <a:cubicBezTo>
                    <a:pt x="6827" y="9125"/>
                    <a:pt x="6556" y="9692"/>
                    <a:pt x="6137" y="10111"/>
                  </a:cubicBezTo>
                  <a:cubicBezTo>
                    <a:pt x="6137" y="10111"/>
                    <a:pt x="8454" y="9544"/>
                    <a:pt x="9464" y="8657"/>
                  </a:cubicBezTo>
                  <a:lnTo>
                    <a:pt x="9464" y="8657"/>
                  </a:lnTo>
                  <a:cubicBezTo>
                    <a:pt x="9415" y="9125"/>
                    <a:pt x="9168" y="9544"/>
                    <a:pt x="8774" y="9790"/>
                  </a:cubicBezTo>
                  <a:cubicBezTo>
                    <a:pt x="8774" y="9790"/>
                    <a:pt x="11017" y="9174"/>
                    <a:pt x="12347" y="7400"/>
                  </a:cubicBezTo>
                  <a:lnTo>
                    <a:pt x="12347" y="7400"/>
                  </a:lnTo>
                  <a:cubicBezTo>
                    <a:pt x="12347" y="7400"/>
                    <a:pt x="12618" y="8090"/>
                    <a:pt x="12002" y="9051"/>
                  </a:cubicBezTo>
                  <a:cubicBezTo>
                    <a:pt x="12002" y="9051"/>
                    <a:pt x="14960" y="7720"/>
                    <a:pt x="15798" y="6537"/>
                  </a:cubicBezTo>
                  <a:lnTo>
                    <a:pt x="15798" y="6537"/>
                  </a:lnTo>
                  <a:cubicBezTo>
                    <a:pt x="15798" y="6537"/>
                    <a:pt x="16290" y="7104"/>
                    <a:pt x="15453" y="7893"/>
                  </a:cubicBezTo>
                  <a:cubicBezTo>
                    <a:pt x="15453" y="7893"/>
                    <a:pt x="15453" y="7893"/>
                    <a:pt x="15454" y="7893"/>
                  </a:cubicBezTo>
                  <a:cubicBezTo>
                    <a:pt x="15575" y="7893"/>
                    <a:pt x="21777" y="6641"/>
                    <a:pt x="25828" y="2175"/>
                  </a:cubicBezTo>
                  <a:cubicBezTo>
                    <a:pt x="25828" y="2175"/>
                    <a:pt x="21627" y="0"/>
                    <a:pt x="16288" y="0"/>
                  </a:cubicBezTo>
                  <a:close/>
                </a:path>
              </a:pathLst>
            </a:custGeom>
            <a:solidFill>
              <a:srgbClr val="0091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41"/>
            <p:cNvSpPr/>
            <p:nvPr/>
          </p:nvSpPr>
          <p:spPr>
            <a:xfrm flipH="1">
              <a:off x="3148172" y="1448339"/>
              <a:ext cx="163547" cy="54841"/>
            </a:xfrm>
            <a:custGeom>
              <a:avLst/>
              <a:gdLst/>
              <a:ahLst/>
              <a:cxnLst/>
              <a:rect l="l" t="t" r="r" b="b"/>
              <a:pathLst>
                <a:path w="26789" h="8983" extrusionOk="0">
                  <a:moveTo>
                    <a:pt x="11861" y="1"/>
                  </a:moveTo>
                  <a:cubicBezTo>
                    <a:pt x="5217" y="1"/>
                    <a:pt x="1" y="3782"/>
                    <a:pt x="1" y="3782"/>
                  </a:cubicBezTo>
                  <a:cubicBezTo>
                    <a:pt x="4544" y="7516"/>
                    <a:pt x="10647" y="7899"/>
                    <a:pt x="11090" y="7899"/>
                  </a:cubicBezTo>
                  <a:cubicBezTo>
                    <a:pt x="11106" y="7899"/>
                    <a:pt x="11114" y="7899"/>
                    <a:pt x="11115" y="7898"/>
                  </a:cubicBezTo>
                  <a:cubicBezTo>
                    <a:pt x="10154" y="7257"/>
                    <a:pt x="10573" y="6592"/>
                    <a:pt x="10573" y="6592"/>
                  </a:cubicBezTo>
                  <a:lnTo>
                    <a:pt x="10573" y="6592"/>
                  </a:lnTo>
                  <a:cubicBezTo>
                    <a:pt x="11559" y="7651"/>
                    <a:pt x="14689" y="8538"/>
                    <a:pt x="14689" y="8538"/>
                  </a:cubicBezTo>
                  <a:cubicBezTo>
                    <a:pt x="13925" y="7651"/>
                    <a:pt x="14073" y="6961"/>
                    <a:pt x="14073" y="6961"/>
                  </a:cubicBezTo>
                  <a:lnTo>
                    <a:pt x="14073" y="6961"/>
                  </a:lnTo>
                  <a:cubicBezTo>
                    <a:pt x="15674" y="8489"/>
                    <a:pt x="17991" y="8785"/>
                    <a:pt x="17991" y="8785"/>
                  </a:cubicBezTo>
                  <a:cubicBezTo>
                    <a:pt x="17547" y="8588"/>
                    <a:pt x="17227" y="8218"/>
                    <a:pt x="17153" y="7774"/>
                  </a:cubicBezTo>
                  <a:lnTo>
                    <a:pt x="17153" y="7774"/>
                  </a:lnTo>
                  <a:cubicBezTo>
                    <a:pt x="18237" y="8465"/>
                    <a:pt x="20628" y="8686"/>
                    <a:pt x="20628" y="8686"/>
                  </a:cubicBezTo>
                  <a:cubicBezTo>
                    <a:pt x="20135" y="8341"/>
                    <a:pt x="19790" y="7824"/>
                    <a:pt x="19642" y="7257"/>
                  </a:cubicBezTo>
                  <a:lnTo>
                    <a:pt x="19642" y="7257"/>
                  </a:lnTo>
                  <a:cubicBezTo>
                    <a:pt x="21096" y="8563"/>
                    <a:pt x="23536" y="8982"/>
                    <a:pt x="23536" y="8982"/>
                  </a:cubicBezTo>
                  <a:cubicBezTo>
                    <a:pt x="22994" y="8538"/>
                    <a:pt x="22624" y="7922"/>
                    <a:pt x="22501" y="7257"/>
                  </a:cubicBezTo>
                  <a:lnTo>
                    <a:pt x="22501" y="7257"/>
                  </a:lnTo>
                  <a:cubicBezTo>
                    <a:pt x="24054" y="8169"/>
                    <a:pt x="26789" y="8391"/>
                    <a:pt x="26789" y="8391"/>
                  </a:cubicBezTo>
                  <a:cubicBezTo>
                    <a:pt x="21995" y="1900"/>
                    <a:pt x="16570" y="1"/>
                    <a:pt x="11861" y="1"/>
                  </a:cubicBezTo>
                  <a:close/>
                </a:path>
              </a:pathLst>
            </a:custGeom>
            <a:solidFill>
              <a:srgbClr val="0091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41"/>
            <p:cNvSpPr/>
            <p:nvPr/>
          </p:nvSpPr>
          <p:spPr>
            <a:xfrm flipH="1">
              <a:off x="3216935" y="1335075"/>
              <a:ext cx="116606" cy="136319"/>
            </a:xfrm>
            <a:custGeom>
              <a:avLst/>
              <a:gdLst/>
              <a:ahLst/>
              <a:cxnLst/>
              <a:rect l="l" t="t" r="r" b="b"/>
              <a:pathLst>
                <a:path w="19100" h="22329" extrusionOk="0">
                  <a:moveTo>
                    <a:pt x="12002" y="14023"/>
                  </a:moveTo>
                  <a:cubicBezTo>
                    <a:pt x="12002" y="14023"/>
                    <a:pt x="12002" y="14023"/>
                    <a:pt x="12002" y="14023"/>
                  </a:cubicBezTo>
                  <a:lnTo>
                    <a:pt x="12002" y="14023"/>
                  </a:lnTo>
                  <a:cubicBezTo>
                    <a:pt x="12002" y="14023"/>
                    <a:pt x="12002" y="14023"/>
                    <a:pt x="12002" y="14023"/>
                  </a:cubicBezTo>
                  <a:cubicBezTo>
                    <a:pt x="12002" y="14023"/>
                    <a:pt x="12002" y="14023"/>
                    <a:pt x="12002" y="14023"/>
                  </a:cubicBezTo>
                  <a:close/>
                  <a:moveTo>
                    <a:pt x="19100" y="0"/>
                  </a:moveTo>
                  <a:cubicBezTo>
                    <a:pt x="0" y="3845"/>
                    <a:pt x="3574" y="22328"/>
                    <a:pt x="3574" y="22328"/>
                  </a:cubicBezTo>
                  <a:cubicBezTo>
                    <a:pt x="9036" y="19707"/>
                    <a:pt x="11966" y="14067"/>
                    <a:pt x="12002" y="14023"/>
                  </a:cubicBezTo>
                  <a:lnTo>
                    <a:pt x="12002" y="14023"/>
                  </a:lnTo>
                  <a:cubicBezTo>
                    <a:pt x="11692" y="14197"/>
                    <a:pt x="11440" y="14257"/>
                    <a:pt x="11240" y="14257"/>
                  </a:cubicBezTo>
                  <a:cubicBezTo>
                    <a:pt x="10787" y="14257"/>
                    <a:pt x="10597" y="13949"/>
                    <a:pt x="10597" y="13949"/>
                  </a:cubicBezTo>
                  <a:cubicBezTo>
                    <a:pt x="11977" y="13505"/>
                    <a:pt x="14097" y="11041"/>
                    <a:pt x="14097" y="11041"/>
                  </a:cubicBezTo>
                  <a:lnTo>
                    <a:pt x="14097" y="11041"/>
                  </a:lnTo>
                  <a:cubicBezTo>
                    <a:pt x="13803" y="11126"/>
                    <a:pt x="13545" y="11157"/>
                    <a:pt x="13325" y="11157"/>
                  </a:cubicBezTo>
                  <a:cubicBezTo>
                    <a:pt x="12716" y="11157"/>
                    <a:pt x="12396" y="10918"/>
                    <a:pt x="12396" y="10918"/>
                  </a:cubicBezTo>
                  <a:cubicBezTo>
                    <a:pt x="14466" y="10105"/>
                    <a:pt x="15699" y="8133"/>
                    <a:pt x="15699" y="8133"/>
                  </a:cubicBezTo>
                  <a:lnTo>
                    <a:pt x="15699" y="8133"/>
                  </a:lnTo>
                  <a:cubicBezTo>
                    <a:pt x="15431" y="8381"/>
                    <a:pt x="15090" y="8511"/>
                    <a:pt x="14743" y="8511"/>
                  </a:cubicBezTo>
                  <a:cubicBezTo>
                    <a:pt x="14643" y="8511"/>
                    <a:pt x="14542" y="8500"/>
                    <a:pt x="14442" y="8478"/>
                  </a:cubicBezTo>
                  <a:cubicBezTo>
                    <a:pt x="15551" y="7763"/>
                    <a:pt x="16758" y="5693"/>
                    <a:pt x="16758" y="5693"/>
                  </a:cubicBezTo>
                  <a:lnTo>
                    <a:pt x="16758" y="5693"/>
                  </a:lnTo>
                  <a:cubicBezTo>
                    <a:pt x="16369" y="5906"/>
                    <a:pt x="15955" y="6016"/>
                    <a:pt x="15533" y="6016"/>
                  </a:cubicBezTo>
                  <a:cubicBezTo>
                    <a:pt x="15367" y="6016"/>
                    <a:pt x="15200" y="5999"/>
                    <a:pt x="15033" y="5964"/>
                  </a:cubicBezTo>
                  <a:cubicBezTo>
                    <a:pt x="16832" y="5200"/>
                    <a:pt x="18262" y="3180"/>
                    <a:pt x="18262" y="3180"/>
                  </a:cubicBezTo>
                  <a:lnTo>
                    <a:pt x="18262" y="3180"/>
                  </a:lnTo>
                  <a:cubicBezTo>
                    <a:pt x="17849" y="3370"/>
                    <a:pt x="17406" y="3468"/>
                    <a:pt x="16965" y="3468"/>
                  </a:cubicBezTo>
                  <a:cubicBezTo>
                    <a:pt x="16721" y="3468"/>
                    <a:pt x="16478" y="3438"/>
                    <a:pt x="16241" y="3377"/>
                  </a:cubicBezTo>
                  <a:cubicBezTo>
                    <a:pt x="17720" y="2391"/>
                    <a:pt x="19100" y="1"/>
                    <a:pt x="19100" y="0"/>
                  </a:cubicBezTo>
                  <a:close/>
                </a:path>
              </a:pathLst>
            </a:custGeom>
            <a:solidFill>
              <a:srgbClr val="8BC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41"/>
            <p:cNvSpPr/>
            <p:nvPr/>
          </p:nvSpPr>
          <p:spPr>
            <a:xfrm flipH="1">
              <a:off x="3252315" y="1470283"/>
              <a:ext cx="150909" cy="433779"/>
            </a:xfrm>
            <a:custGeom>
              <a:avLst/>
              <a:gdLst/>
              <a:ahLst/>
              <a:cxnLst/>
              <a:rect l="l" t="t" r="r" b="b"/>
              <a:pathLst>
                <a:path w="24719" h="71053" extrusionOk="0">
                  <a:moveTo>
                    <a:pt x="14760" y="0"/>
                  </a:moveTo>
                  <a:cubicBezTo>
                    <a:pt x="14570" y="0"/>
                    <a:pt x="14499" y="509"/>
                    <a:pt x="14713" y="2037"/>
                  </a:cubicBezTo>
                  <a:cubicBezTo>
                    <a:pt x="14713" y="2037"/>
                    <a:pt x="22402" y="41789"/>
                    <a:pt x="0" y="67911"/>
                  </a:cubicBezTo>
                  <a:cubicBezTo>
                    <a:pt x="0" y="67911"/>
                    <a:pt x="1104" y="71052"/>
                    <a:pt x="4286" y="71052"/>
                  </a:cubicBezTo>
                  <a:cubicBezTo>
                    <a:pt x="5304" y="71052"/>
                    <a:pt x="6534" y="70731"/>
                    <a:pt x="8009" y="69883"/>
                  </a:cubicBezTo>
                  <a:cubicBezTo>
                    <a:pt x="8009" y="69883"/>
                    <a:pt x="24718" y="45066"/>
                    <a:pt x="15994" y="2037"/>
                  </a:cubicBezTo>
                  <a:cubicBezTo>
                    <a:pt x="15994" y="2037"/>
                    <a:pt x="15140" y="0"/>
                    <a:pt x="14760" y="0"/>
                  </a:cubicBezTo>
                  <a:close/>
                </a:path>
              </a:pathLst>
            </a:custGeom>
            <a:solidFill>
              <a:srgbClr val="8B6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41"/>
            <p:cNvSpPr/>
            <p:nvPr/>
          </p:nvSpPr>
          <p:spPr>
            <a:xfrm flipH="1">
              <a:off x="3396903" y="1809625"/>
              <a:ext cx="15201" cy="88474"/>
            </a:xfrm>
            <a:custGeom>
              <a:avLst/>
              <a:gdLst/>
              <a:ahLst/>
              <a:cxnLst/>
              <a:rect l="l" t="t" r="r" b="b"/>
              <a:pathLst>
                <a:path w="2490" h="14492" extrusionOk="0">
                  <a:moveTo>
                    <a:pt x="1454" y="1"/>
                  </a:moveTo>
                  <a:lnTo>
                    <a:pt x="986" y="2169"/>
                  </a:lnTo>
                  <a:cubicBezTo>
                    <a:pt x="912" y="2514"/>
                    <a:pt x="838" y="2859"/>
                    <a:pt x="764" y="3254"/>
                  </a:cubicBezTo>
                  <a:cubicBezTo>
                    <a:pt x="690" y="3623"/>
                    <a:pt x="616" y="4018"/>
                    <a:pt x="567" y="4437"/>
                  </a:cubicBezTo>
                  <a:cubicBezTo>
                    <a:pt x="493" y="4856"/>
                    <a:pt x="444" y="5299"/>
                    <a:pt x="370" y="5743"/>
                  </a:cubicBezTo>
                  <a:cubicBezTo>
                    <a:pt x="345" y="5965"/>
                    <a:pt x="296" y="6186"/>
                    <a:pt x="271" y="6408"/>
                  </a:cubicBezTo>
                  <a:lnTo>
                    <a:pt x="222" y="7074"/>
                  </a:lnTo>
                  <a:cubicBezTo>
                    <a:pt x="173" y="7542"/>
                    <a:pt x="148" y="7985"/>
                    <a:pt x="99" y="8429"/>
                  </a:cubicBezTo>
                  <a:cubicBezTo>
                    <a:pt x="49" y="8873"/>
                    <a:pt x="49" y="9341"/>
                    <a:pt x="49" y="9760"/>
                  </a:cubicBezTo>
                  <a:cubicBezTo>
                    <a:pt x="25" y="10179"/>
                    <a:pt x="0" y="10573"/>
                    <a:pt x="25" y="10992"/>
                  </a:cubicBezTo>
                  <a:cubicBezTo>
                    <a:pt x="49" y="11386"/>
                    <a:pt x="74" y="11756"/>
                    <a:pt x="74" y="12101"/>
                  </a:cubicBezTo>
                  <a:cubicBezTo>
                    <a:pt x="74" y="12446"/>
                    <a:pt x="123" y="12791"/>
                    <a:pt x="173" y="13062"/>
                  </a:cubicBezTo>
                  <a:cubicBezTo>
                    <a:pt x="197" y="13333"/>
                    <a:pt x="222" y="13580"/>
                    <a:pt x="271" y="13826"/>
                  </a:cubicBezTo>
                  <a:cubicBezTo>
                    <a:pt x="320" y="14048"/>
                    <a:pt x="370" y="14245"/>
                    <a:pt x="394" y="14344"/>
                  </a:cubicBezTo>
                  <a:cubicBezTo>
                    <a:pt x="394" y="14442"/>
                    <a:pt x="419" y="14492"/>
                    <a:pt x="419" y="14492"/>
                  </a:cubicBezTo>
                  <a:lnTo>
                    <a:pt x="2489" y="13801"/>
                  </a:lnTo>
                  <a:lnTo>
                    <a:pt x="2440" y="13654"/>
                  </a:lnTo>
                  <a:cubicBezTo>
                    <a:pt x="2391" y="13555"/>
                    <a:pt x="2366" y="13456"/>
                    <a:pt x="2292" y="13309"/>
                  </a:cubicBezTo>
                  <a:cubicBezTo>
                    <a:pt x="2243" y="13111"/>
                    <a:pt x="2169" y="12890"/>
                    <a:pt x="2120" y="12693"/>
                  </a:cubicBezTo>
                  <a:cubicBezTo>
                    <a:pt x="2046" y="12446"/>
                    <a:pt x="1972" y="12175"/>
                    <a:pt x="1898" y="11855"/>
                  </a:cubicBezTo>
                  <a:cubicBezTo>
                    <a:pt x="1848" y="11534"/>
                    <a:pt x="1774" y="11189"/>
                    <a:pt x="1701" y="10820"/>
                  </a:cubicBezTo>
                  <a:cubicBezTo>
                    <a:pt x="1627" y="10475"/>
                    <a:pt x="1577" y="10080"/>
                    <a:pt x="1528" y="9661"/>
                  </a:cubicBezTo>
                  <a:cubicBezTo>
                    <a:pt x="1479" y="9267"/>
                    <a:pt x="1429" y="8848"/>
                    <a:pt x="1405" y="8404"/>
                  </a:cubicBezTo>
                  <a:cubicBezTo>
                    <a:pt x="1356" y="7985"/>
                    <a:pt x="1331" y="7542"/>
                    <a:pt x="1306" y="7098"/>
                  </a:cubicBezTo>
                  <a:lnTo>
                    <a:pt x="1257" y="6433"/>
                  </a:lnTo>
                  <a:lnTo>
                    <a:pt x="1257" y="5792"/>
                  </a:lnTo>
                  <a:lnTo>
                    <a:pt x="1257" y="4511"/>
                  </a:lnTo>
                  <a:cubicBezTo>
                    <a:pt x="1257" y="4092"/>
                    <a:pt x="1232" y="3673"/>
                    <a:pt x="1257" y="3303"/>
                  </a:cubicBezTo>
                  <a:cubicBezTo>
                    <a:pt x="1282" y="2909"/>
                    <a:pt x="1306" y="2564"/>
                    <a:pt x="1331" y="2219"/>
                  </a:cubicBezTo>
                  <a:cubicBezTo>
                    <a:pt x="1405" y="888"/>
                    <a:pt x="1454" y="1"/>
                    <a:pt x="1454" y="1"/>
                  </a:cubicBezTo>
                  <a:close/>
                </a:path>
              </a:pathLst>
            </a:custGeom>
            <a:solidFill>
              <a:srgbClr val="8BC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41"/>
            <p:cNvSpPr/>
            <p:nvPr/>
          </p:nvSpPr>
          <p:spPr>
            <a:xfrm flipH="1">
              <a:off x="3376285" y="1764927"/>
              <a:ext cx="15952" cy="142784"/>
            </a:xfrm>
            <a:custGeom>
              <a:avLst/>
              <a:gdLst/>
              <a:ahLst/>
              <a:cxnLst/>
              <a:rect l="l" t="t" r="r" b="b"/>
              <a:pathLst>
                <a:path w="2613" h="23388" extrusionOk="0">
                  <a:moveTo>
                    <a:pt x="1528" y="0"/>
                  </a:moveTo>
                  <a:cubicBezTo>
                    <a:pt x="1528" y="1"/>
                    <a:pt x="1257" y="1430"/>
                    <a:pt x="863" y="3598"/>
                  </a:cubicBezTo>
                  <a:cubicBezTo>
                    <a:pt x="813" y="3870"/>
                    <a:pt x="739" y="4141"/>
                    <a:pt x="715" y="4436"/>
                  </a:cubicBezTo>
                  <a:cubicBezTo>
                    <a:pt x="690" y="4732"/>
                    <a:pt x="641" y="5028"/>
                    <a:pt x="616" y="5348"/>
                  </a:cubicBezTo>
                  <a:cubicBezTo>
                    <a:pt x="542" y="5964"/>
                    <a:pt x="468" y="6630"/>
                    <a:pt x="394" y="7320"/>
                  </a:cubicBezTo>
                  <a:cubicBezTo>
                    <a:pt x="321" y="7985"/>
                    <a:pt x="247" y="8700"/>
                    <a:pt x="197" y="9414"/>
                  </a:cubicBezTo>
                  <a:cubicBezTo>
                    <a:pt x="148" y="10154"/>
                    <a:pt x="123" y="10868"/>
                    <a:pt x="74" y="11608"/>
                  </a:cubicBezTo>
                  <a:cubicBezTo>
                    <a:pt x="49" y="11977"/>
                    <a:pt x="25" y="12347"/>
                    <a:pt x="25" y="12717"/>
                  </a:cubicBezTo>
                  <a:lnTo>
                    <a:pt x="25" y="13801"/>
                  </a:lnTo>
                  <a:cubicBezTo>
                    <a:pt x="0" y="14516"/>
                    <a:pt x="0" y="15231"/>
                    <a:pt x="0" y="15921"/>
                  </a:cubicBezTo>
                  <a:cubicBezTo>
                    <a:pt x="0" y="16611"/>
                    <a:pt x="49" y="17276"/>
                    <a:pt x="49" y="17917"/>
                  </a:cubicBezTo>
                  <a:cubicBezTo>
                    <a:pt x="74" y="18557"/>
                    <a:pt x="99" y="19149"/>
                    <a:pt x="148" y="19691"/>
                  </a:cubicBezTo>
                  <a:cubicBezTo>
                    <a:pt x="173" y="20258"/>
                    <a:pt x="197" y="20751"/>
                    <a:pt x="247" y="21219"/>
                  </a:cubicBezTo>
                  <a:cubicBezTo>
                    <a:pt x="271" y="21663"/>
                    <a:pt x="321" y="22057"/>
                    <a:pt x="345" y="22377"/>
                  </a:cubicBezTo>
                  <a:cubicBezTo>
                    <a:pt x="394" y="22722"/>
                    <a:pt x="394" y="22969"/>
                    <a:pt x="419" y="23141"/>
                  </a:cubicBezTo>
                  <a:cubicBezTo>
                    <a:pt x="468" y="23314"/>
                    <a:pt x="468" y="23388"/>
                    <a:pt x="468" y="23388"/>
                  </a:cubicBezTo>
                  <a:lnTo>
                    <a:pt x="2612" y="23018"/>
                  </a:lnTo>
                  <a:cubicBezTo>
                    <a:pt x="2612" y="23018"/>
                    <a:pt x="2588" y="22944"/>
                    <a:pt x="2563" y="22772"/>
                  </a:cubicBezTo>
                  <a:cubicBezTo>
                    <a:pt x="2514" y="22599"/>
                    <a:pt x="2465" y="22353"/>
                    <a:pt x="2415" y="22057"/>
                  </a:cubicBezTo>
                  <a:cubicBezTo>
                    <a:pt x="2341" y="21737"/>
                    <a:pt x="2267" y="21392"/>
                    <a:pt x="2193" y="20948"/>
                  </a:cubicBezTo>
                  <a:cubicBezTo>
                    <a:pt x="2120" y="20529"/>
                    <a:pt x="2046" y="20036"/>
                    <a:pt x="1972" y="19494"/>
                  </a:cubicBezTo>
                  <a:cubicBezTo>
                    <a:pt x="1873" y="18976"/>
                    <a:pt x="1799" y="18385"/>
                    <a:pt x="1725" y="17769"/>
                  </a:cubicBezTo>
                  <a:cubicBezTo>
                    <a:pt x="1651" y="17153"/>
                    <a:pt x="1553" y="16512"/>
                    <a:pt x="1479" y="15822"/>
                  </a:cubicBezTo>
                  <a:cubicBezTo>
                    <a:pt x="1430" y="15157"/>
                    <a:pt x="1356" y="14467"/>
                    <a:pt x="1306" y="13752"/>
                  </a:cubicBezTo>
                  <a:cubicBezTo>
                    <a:pt x="1282" y="13407"/>
                    <a:pt x="1232" y="13037"/>
                    <a:pt x="1208" y="12668"/>
                  </a:cubicBezTo>
                  <a:cubicBezTo>
                    <a:pt x="1183" y="12323"/>
                    <a:pt x="1183" y="11953"/>
                    <a:pt x="1158" y="11608"/>
                  </a:cubicBezTo>
                  <a:cubicBezTo>
                    <a:pt x="1134" y="10868"/>
                    <a:pt x="1134" y="10154"/>
                    <a:pt x="1084" y="9439"/>
                  </a:cubicBezTo>
                  <a:cubicBezTo>
                    <a:pt x="1035" y="8724"/>
                    <a:pt x="1060" y="8034"/>
                    <a:pt x="1084" y="7344"/>
                  </a:cubicBezTo>
                  <a:cubicBezTo>
                    <a:pt x="1109" y="6654"/>
                    <a:pt x="1109" y="5989"/>
                    <a:pt x="1109" y="5373"/>
                  </a:cubicBezTo>
                  <a:cubicBezTo>
                    <a:pt x="1134" y="5077"/>
                    <a:pt x="1109" y="4781"/>
                    <a:pt x="1134" y="4486"/>
                  </a:cubicBezTo>
                  <a:cubicBezTo>
                    <a:pt x="1158" y="4190"/>
                    <a:pt x="1183" y="3894"/>
                    <a:pt x="1208" y="3623"/>
                  </a:cubicBezTo>
                  <a:lnTo>
                    <a:pt x="1528" y="0"/>
                  </a:lnTo>
                  <a:close/>
                </a:path>
              </a:pathLst>
            </a:custGeom>
            <a:solidFill>
              <a:srgbClr val="8BC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41"/>
            <p:cNvSpPr/>
            <p:nvPr/>
          </p:nvSpPr>
          <p:spPr>
            <a:xfrm flipH="1">
              <a:off x="3381704" y="1829193"/>
              <a:ext cx="20171" cy="77637"/>
            </a:xfrm>
            <a:custGeom>
              <a:avLst/>
              <a:gdLst/>
              <a:ahLst/>
              <a:cxnLst/>
              <a:rect l="l" t="t" r="r" b="b"/>
              <a:pathLst>
                <a:path w="3304" h="12717" extrusionOk="0">
                  <a:moveTo>
                    <a:pt x="3303" y="0"/>
                  </a:moveTo>
                  <a:lnTo>
                    <a:pt x="3032" y="493"/>
                  </a:lnTo>
                  <a:cubicBezTo>
                    <a:pt x="2958" y="641"/>
                    <a:pt x="2810" y="814"/>
                    <a:pt x="2712" y="1060"/>
                  </a:cubicBezTo>
                  <a:lnTo>
                    <a:pt x="2342" y="1800"/>
                  </a:lnTo>
                  <a:cubicBezTo>
                    <a:pt x="2219" y="2095"/>
                    <a:pt x="2096" y="2416"/>
                    <a:pt x="1972" y="2736"/>
                  </a:cubicBezTo>
                  <a:cubicBezTo>
                    <a:pt x="1849" y="3056"/>
                    <a:pt x="1701" y="3426"/>
                    <a:pt x="1603" y="3796"/>
                  </a:cubicBezTo>
                  <a:cubicBezTo>
                    <a:pt x="1480" y="4141"/>
                    <a:pt x="1356" y="4535"/>
                    <a:pt x="1258" y="4929"/>
                  </a:cubicBezTo>
                  <a:cubicBezTo>
                    <a:pt x="1135" y="5324"/>
                    <a:pt x="1036" y="5718"/>
                    <a:pt x="937" y="6137"/>
                  </a:cubicBezTo>
                  <a:cubicBezTo>
                    <a:pt x="592" y="7616"/>
                    <a:pt x="346" y="9119"/>
                    <a:pt x="173" y="10622"/>
                  </a:cubicBezTo>
                  <a:cubicBezTo>
                    <a:pt x="124" y="11238"/>
                    <a:pt x="75" y="11756"/>
                    <a:pt x="50" y="12125"/>
                  </a:cubicBezTo>
                  <a:cubicBezTo>
                    <a:pt x="1" y="12495"/>
                    <a:pt x="1" y="12717"/>
                    <a:pt x="1" y="12717"/>
                  </a:cubicBezTo>
                  <a:lnTo>
                    <a:pt x="2194" y="12643"/>
                  </a:lnTo>
                  <a:cubicBezTo>
                    <a:pt x="2194" y="12643"/>
                    <a:pt x="2170" y="12446"/>
                    <a:pt x="2145" y="12101"/>
                  </a:cubicBezTo>
                  <a:cubicBezTo>
                    <a:pt x="2096" y="11756"/>
                    <a:pt x="2071" y="11263"/>
                    <a:pt x="2022" y="10671"/>
                  </a:cubicBezTo>
                  <a:cubicBezTo>
                    <a:pt x="1948" y="9217"/>
                    <a:pt x="1948" y="7739"/>
                    <a:pt x="2022" y="6285"/>
                  </a:cubicBezTo>
                  <a:cubicBezTo>
                    <a:pt x="2046" y="5890"/>
                    <a:pt x="2071" y="5496"/>
                    <a:pt x="2120" y="5102"/>
                  </a:cubicBezTo>
                  <a:cubicBezTo>
                    <a:pt x="2170" y="4708"/>
                    <a:pt x="2194" y="4313"/>
                    <a:pt x="2268" y="3944"/>
                  </a:cubicBezTo>
                  <a:cubicBezTo>
                    <a:pt x="2317" y="3574"/>
                    <a:pt x="2367" y="3204"/>
                    <a:pt x="2441" y="2884"/>
                  </a:cubicBezTo>
                  <a:cubicBezTo>
                    <a:pt x="2515" y="2539"/>
                    <a:pt x="2589" y="2218"/>
                    <a:pt x="2662" y="1923"/>
                  </a:cubicBezTo>
                  <a:cubicBezTo>
                    <a:pt x="2736" y="1627"/>
                    <a:pt x="2835" y="1381"/>
                    <a:pt x="2884" y="1134"/>
                  </a:cubicBezTo>
                  <a:cubicBezTo>
                    <a:pt x="2958" y="888"/>
                    <a:pt x="3057" y="691"/>
                    <a:pt x="3106" y="543"/>
                  </a:cubicBezTo>
                  <a:cubicBezTo>
                    <a:pt x="3229" y="198"/>
                    <a:pt x="3303" y="1"/>
                    <a:pt x="3303" y="0"/>
                  </a:cubicBezTo>
                  <a:close/>
                </a:path>
              </a:pathLst>
            </a:custGeom>
            <a:solidFill>
              <a:srgbClr val="0091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41"/>
            <p:cNvSpPr/>
            <p:nvPr/>
          </p:nvSpPr>
          <p:spPr>
            <a:xfrm flipH="1">
              <a:off x="3388475" y="1820160"/>
              <a:ext cx="16105" cy="87906"/>
            </a:xfrm>
            <a:custGeom>
              <a:avLst/>
              <a:gdLst/>
              <a:ahLst/>
              <a:cxnLst/>
              <a:rect l="l" t="t" r="r" b="b"/>
              <a:pathLst>
                <a:path w="2638" h="14399" extrusionOk="0">
                  <a:moveTo>
                    <a:pt x="1454" y="1"/>
                  </a:moveTo>
                  <a:lnTo>
                    <a:pt x="986" y="2194"/>
                  </a:lnTo>
                  <a:lnTo>
                    <a:pt x="764" y="3254"/>
                  </a:lnTo>
                  <a:cubicBezTo>
                    <a:pt x="666" y="3648"/>
                    <a:pt x="616" y="4042"/>
                    <a:pt x="567" y="4461"/>
                  </a:cubicBezTo>
                  <a:cubicBezTo>
                    <a:pt x="493" y="4880"/>
                    <a:pt x="419" y="5299"/>
                    <a:pt x="370" y="5743"/>
                  </a:cubicBezTo>
                  <a:cubicBezTo>
                    <a:pt x="321" y="5965"/>
                    <a:pt x="296" y="6187"/>
                    <a:pt x="271" y="6408"/>
                  </a:cubicBezTo>
                  <a:lnTo>
                    <a:pt x="197" y="7098"/>
                  </a:lnTo>
                  <a:cubicBezTo>
                    <a:pt x="173" y="7542"/>
                    <a:pt x="148" y="7986"/>
                    <a:pt x="99" y="8429"/>
                  </a:cubicBezTo>
                  <a:cubicBezTo>
                    <a:pt x="25" y="8873"/>
                    <a:pt x="50" y="9341"/>
                    <a:pt x="25" y="9760"/>
                  </a:cubicBezTo>
                  <a:cubicBezTo>
                    <a:pt x="25" y="10179"/>
                    <a:pt x="0" y="10598"/>
                    <a:pt x="25" y="10992"/>
                  </a:cubicBezTo>
                  <a:cubicBezTo>
                    <a:pt x="50" y="11386"/>
                    <a:pt x="74" y="11781"/>
                    <a:pt x="74" y="12126"/>
                  </a:cubicBezTo>
                  <a:cubicBezTo>
                    <a:pt x="74" y="12471"/>
                    <a:pt x="124" y="12791"/>
                    <a:pt x="173" y="13087"/>
                  </a:cubicBezTo>
                  <a:cubicBezTo>
                    <a:pt x="197" y="13358"/>
                    <a:pt x="222" y="13629"/>
                    <a:pt x="271" y="13851"/>
                  </a:cubicBezTo>
                  <a:cubicBezTo>
                    <a:pt x="321" y="14073"/>
                    <a:pt x="345" y="14245"/>
                    <a:pt x="370" y="14344"/>
                  </a:cubicBezTo>
                  <a:cubicBezTo>
                    <a:pt x="378" y="14385"/>
                    <a:pt x="616" y="14399"/>
                    <a:pt x="930" y="14399"/>
                  </a:cubicBezTo>
                  <a:cubicBezTo>
                    <a:pt x="1558" y="14399"/>
                    <a:pt x="2489" y="14344"/>
                    <a:pt x="2489" y="14344"/>
                  </a:cubicBezTo>
                  <a:lnTo>
                    <a:pt x="2637" y="14122"/>
                  </a:lnTo>
                  <a:cubicBezTo>
                    <a:pt x="2637" y="14122"/>
                    <a:pt x="2588" y="13777"/>
                    <a:pt x="2440" y="13678"/>
                  </a:cubicBezTo>
                  <a:cubicBezTo>
                    <a:pt x="2391" y="13580"/>
                    <a:pt x="2366" y="13457"/>
                    <a:pt x="2292" y="13309"/>
                  </a:cubicBezTo>
                  <a:cubicBezTo>
                    <a:pt x="2218" y="13112"/>
                    <a:pt x="2169" y="12914"/>
                    <a:pt x="2120" y="12693"/>
                  </a:cubicBezTo>
                  <a:cubicBezTo>
                    <a:pt x="2046" y="12446"/>
                    <a:pt x="1972" y="12175"/>
                    <a:pt x="1898" y="11855"/>
                  </a:cubicBezTo>
                  <a:cubicBezTo>
                    <a:pt x="1849" y="11534"/>
                    <a:pt x="1775" y="11214"/>
                    <a:pt x="1701" y="10844"/>
                  </a:cubicBezTo>
                  <a:cubicBezTo>
                    <a:pt x="1627" y="10475"/>
                    <a:pt x="1578" y="10080"/>
                    <a:pt x="1528" y="9686"/>
                  </a:cubicBezTo>
                  <a:cubicBezTo>
                    <a:pt x="1479" y="9267"/>
                    <a:pt x="1430" y="8848"/>
                    <a:pt x="1380" y="8429"/>
                  </a:cubicBezTo>
                  <a:cubicBezTo>
                    <a:pt x="1356" y="7986"/>
                    <a:pt x="1331" y="7542"/>
                    <a:pt x="1306" y="7123"/>
                  </a:cubicBezTo>
                  <a:lnTo>
                    <a:pt x="1257" y="6458"/>
                  </a:lnTo>
                  <a:lnTo>
                    <a:pt x="1257" y="5792"/>
                  </a:lnTo>
                  <a:lnTo>
                    <a:pt x="1257" y="4511"/>
                  </a:lnTo>
                  <a:cubicBezTo>
                    <a:pt x="1257" y="4092"/>
                    <a:pt x="1233" y="3697"/>
                    <a:pt x="1257" y="3303"/>
                  </a:cubicBezTo>
                  <a:cubicBezTo>
                    <a:pt x="1282" y="2933"/>
                    <a:pt x="1306" y="2564"/>
                    <a:pt x="1331" y="2243"/>
                  </a:cubicBezTo>
                  <a:cubicBezTo>
                    <a:pt x="1405" y="888"/>
                    <a:pt x="1454" y="1"/>
                    <a:pt x="1454" y="1"/>
                  </a:cubicBezTo>
                  <a:close/>
                </a:path>
              </a:pathLst>
            </a:custGeom>
            <a:solidFill>
              <a:srgbClr val="8BC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64" name="Google Shape;3564;p41"/>
          <p:cNvGrpSpPr/>
          <p:nvPr/>
        </p:nvGrpSpPr>
        <p:grpSpPr>
          <a:xfrm>
            <a:off x="2599133" y="3215532"/>
            <a:ext cx="375122" cy="399172"/>
            <a:chOff x="3387725" y="3101450"/>
            <a:chExt cx="507677" cy="540225"/>
          </a:xfrm>
        </p:grpSpPr>
        <p:sp>
          <p:nvSpPr>
            <p:cNvPr id="3565" name="Google Shape;3565;p41"/>
            <p:cNvSpPr/>
            <p:nvPr/>
          </p:nvSpPr>
          <p:spPr>
            <a:xfrm>
              <a:off x="3638438" y="3227755"/>
              <a:ext cx="12" cy="12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close/>
                </a:path>
              </a:pathLst>
            </a:custGeom>
            <a:noFill/>
            <a:ln w="9100" cap="flat" cmpd="sng">
              <a:solidFill>
                <a:srgbClr val="000000"/>
              </a:solidFill>
              <a:prstDash val="solid"/>
              <a:miter lim="28003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41"/>
            <p:cNvSpPr/>
            <p:nvPr/>
          </p:nvSpPr>
          <p:spPr>
            <a:xfrm>
              <a:off x="3589471" y="3579502"/>
              <a:ext cx="16331" cy="53841"/>
            </a:xfrm>
            <a:custGeom>
              <a:avLst/>
              <a:gdLst/>
              <a:ahLst/>
              <a:cxnLst/>
              <a:rect l="l" t="t" r="r" b="b"/>
              <a:pathLst>
                <a:path w="1317" h="4342" extrusionOk="0">
                  <a:moveTo>
                    <a:pt x="589" y="1"/>
                  </a:moveTo>
                  <a:cubicBezTo>
                    <a:pt x="253" y="1"/>
                    <a:pt x="1" y="281"/>
                    <a:pt x="1" y="617"/>
                  </a:cubicBezTo>
                  <a:lnTo>
                    <a:pt x="1" y="3753"/>
                  </a:lnTo>
                  <a:cubicBezTo>
                    <a:pt x="1" y="4089"/>
                    <a:pt x="253" y="4341"/>
                    <a:pt x="589" y="4341"/>
                  </a:cubicBezTo>
                  <a:lnTo>
                    <a:pt x="729" y="4341"/>
                  </a:lnTo>
                  <a:cubicBezTo>
                    <a:pt x="1037" y="4341"/>
                    <a:pt x="1317" y="4089"/>
                    <a:pt x="1317" y="3753"/>
                  </a:cubicBezTo>
                  <a:lnTo>
                    <a:pt x="1317" y="617"/>
                  </a:lnTo>
                  <a:cubicBezTo>
                    <a:pt x="1317" y="281"/>
                    <a:pt x="1037" y="1"/>
                    <a:pt x="729" y="1"/>
                  </a:cubicBezTo>
                  <a:close/>
                </a:path>
              </a:pathLst>
            </a:custGeom>
            <a:solidFill>
              <a:srgbClr val="FFB7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41"/>
            <p:cNvSpPr/>
            <p:nvPr/>
          </p:nvSpPr>
          <p:spPr>
            <a:xfrm>
              <a:off x="3548502" y="3625344"/>
              <a:ext cx="87866" cy="16331"/>
            </a:xfrm>
            <a:custGeom>
              <a:avLst/>
              <a:gdLst/>
              <a:ahLst/>
              <a:cxnLst/>
              <a:rect l="l" t="t" r="r" b="b"/>
              <a:pathLst>
                <a:path w="7086" h="1317" extrusionOk="0">
                  <a:moveTo>
                    <a:pt x="616" y="0"/>
                  </a:moveTo>
                  <a:cubicBezTo>
                    <a:pt x="280" y="0"/>
                    <a:pt x="0" y="252"/>
                    <a:pt x="0" y="588"/>
                  </a:cubicBezTo>
                  <a:lnTo>
                    <a:pt x="0" y="728"/>
                  </a:lnTo>
                  <a:cubicBezTo>
                    <a:pt x="0" y="1064"/>
                    <a:pt x="280" y="1316"/>
                    <a:pt x="616" y="1316"/>
                  </a:cubicBezTo>
                  <a:lnTo>
                    <a:pt x="6497" y="1316"/>
                  </a:lnTo>
                  <a:cubicBezTo>
                    <a:pt x="6833" y="1316"/>
                    <a:pt x="7085" y="1064"/>
                    <a:pt x="7085" y="728"/>
                  </a:cubicBezTo>
                  <a:lnTo>
                    <a:pt x="7085" y="588"/>
                  </a:lnTo>
                  <a:cubicBezTo>
                    <a:pt x="7085" y="252"/>
                    <a:pt x="6833" y="0"/>
                    <a:pt x="6497" y="0"/>
                  </a:cubicBezTo>
                  <a:close/>
                </a:path>
              </a:pathLst>
            </a:custGeom>
            <a:solidFill>
              <a:srgbClr val="FFB7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41"/>
            <p:cNvSpPr/>
            <p:nvPr/>
          </p:nvSpPr>
          <p:spPr>
            <a:xfrm>
              <a:off x="3387725" y="3101450"/>
              <a:ext cx="454906" cy="504606"/>
            </a:xfrm>
            <a:custGeom>
              <a:avLst/>
              <a:gdLst/>
              <a:ahLst/>
              <a:cxnLst/>
              <a:rect l="l" t="t" r="r" b="b"/>
              <a:pathLst>
                <a:path w="36686" h="40694" extrusionOk="0">
                  <a:moveTo>
                    <a:pt x="23376" y="1"/>
                  </a:moveTo>
                  <a:cubicBezTo>
                    <a:pt x="21547" y="1"/>
                    <a:pt x="20052" y="475"/>
                    <a:pt x="19463" y="693"/>
                  </a:cubicBezTo>
                  <a:cubicBezTo>
                    <a:pt x="19267" y="777"/>
                    <a:pt x="19071" y="805"/>
                    <a:pt x="18875" y="833"/>
                  </a:cubicBezTo>
                  <a:cubicBezTo>
                    <a:pt x="8122" y="1757"/>
                    <a:pt x="0" y="10970"/>
                    <a:pt x="392" y="21752"/>
                  </a:cubicBezTo>
                  <a:cubicBezTo>
                    <a:pt x="420" y="22508"/>
                    <a:pt x="476" y="23264"/>
                    <a:pt x="617" y="24020"/>
                  </a:cubicBezTo>
                  <a:cubicBezTo>
                    <a:pt x="2213" y="33261"/>
                    <a:pt x="8458" y="37798"/>
                    <a:pt x="13582" y="39534"/>
                  </a:cubicBezTo>
                  <a:cubicBezTo>
                    <a:pt x="15780" y="40293"/>
                    <a:pt x="18332" y="40693"/>
                    <a:pt x="20928" y="40693"/>
                  </a:cubicBezTo>
                  <a:cubicBezTo>
                    <a:pt x="24650" y="40693"/>
                    <a:pt x="28463" y="39871"/>
                    <a:pt x="31449" y="38106"/>
                  </a:cubicBezTo>
                  <a:cubicBezTo>
                    <a:pt x="34921" y="36062"/>
                    <a:pt x="36685" y="33429"/>
                    <a:pt x="36377" y="32729"/>
                  </a:cubicBezTo>
                  <a:cubicBezTo>
                    <a:pt x="36261" y="32433"/>
                    <a:pt x="36046" y="32319"/>
                    <a:pt x="35783" y="32319"/>
                  </a:cubicBezTo>
                  <a:cubicBezTo>
                    <a:pt x="35234" y="32319"/>
                    <a:pt x="34476" y="32818"/>
                    <a:pt x="33985" y="33193"/>
                  </a:cubicBezTo>
                  <a:lnTo>
                    <a:pt x="33985" y="33193"/>
                  </a:lnTo>
                  <a:cubicBezTo>
                    <a:pt x="34562" y="32640"/>
                    <a:pt x="34962" y="31930"/>
                    <a:pt x="35117" y="31133"/>
                  </a:cubicBezTo>
                  <a:cubicBezTo>
                    <a:pt x="35242" y="30578"/>
                    <a:pt x="35067" y="30389"/>
                    <a:pt x="34771" y="30389"/>
                  </a:cubicBezTo>
                  <a:cubicBezTo>
                    <a:pt x="34141" y="30389"/>
                    <a:pt x="32961" y="31245"/>
                    <a:pt x="32961" y="31245"/>
                  </a:cubicBezTo>
                  <a:cubicBezTo>
                    <a:pt x="33696" y="30387"/>
                    <a:pt x="33642" y="29305"/>
                    <a:pt x="32928" y="29305"/>
                  </a:cubicBezTo>
                  <a:cubicBezTo>
                    <a:pt x="32663" y="29305"/>
                    <a:pt x="32308" y="29453"/>
                    <a:pt x="31869" y="29817"/>
                  </a:cubicBezTo>
                  <a:cubicBezTo>
                    <a:pt x="30833" y="30629"/>
                    <a:pt x="29516" y="31105"/>
                    <a:pt x="28200" y="31133"/>
                  </a:cubicBezTo>
                  <a:lnTo>
                    <a:pt x="27864" y="31133"/>
                  </a:lnTo>
                  <a:cubicBezTo>
                    <a:pt x="27052" y="17075"/>
                    <a:pt x="18259" y="13687"/>
                    <a:pt x="13750" y="12790"/>
                  </a:cubicBezTo>
                  <a:cubicBezTo>
                    <a:pt x="11454" y="12342"/>
                    <a:pt x="8906" y="9990"/>
                    <a:pt x="13498" y="7358"/>
                  </a:cubicBezTo>
                  <a:cubicBezTo>
                    <a:pt x="15721" y="6090"/>
                    <a:pt x="17538" y="5764"/>
                    <a:pt x="18818" y="5764"/>
                  </a:cubicBezTo>
                  <a:cubicBezTo>
                    <a:pt x="20167" y="5764"/>
                    <a:pt x="20919" y="6126"/>
                    <a:pt x="20919" y="6126"/>
                  </a:cubicBezTo>
                  <a:lnTo>
                    <a:pt x="29208" y="5762"/>
                  </a:lnTo>
                  <a:lnTo>
                    <a:pt x="30889" y="3549"/>
                  </a:lnTo>
                  <a:cubicBezTo>
                    <a:pt x="30693" y="3437"/>
                    <a:pt x="30524" y="3325"/>
                    <a:pt x="30356" y="3241"/>
                  </a:cubicBezTo>
                  <a:cubicBezTo>
                    <a:pt x="28197" y="671"/>
                    <a:pt x="25550" y="1"/>
                    <a:pt x="23376" y="1"/>
                  </a:cubicBezTo>
                  <a:close/>
                </a:path>
              </a:pathLst>
            </a:custGeom>
            <a:solidFill>
              <a:srgbClr val="BCC0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41"/>
            <p:cNvSpPr/>
            <p:nvPr/>
          </p:nvSpPr>
          <p:spPr>
            <a:xfrm>
              <a:off x="3400918" y="3272568"/>
              <a:ext cx="358472" cy="314315"/>
            </a:xfrm>
            <a:custGeom>
              <a:avLst/>
              <a:gdLst/>
              <a:ahLst/>
              <a:cxnLst/>
              <a:rect l="l" t="t" r="r" b="b"/>
              <a:pathLst>
                <a:path w="28909" h="25348" extrusionOk="0">
                  <a:moveTo>
                    <a:pt x="9693" y="0"/>
                  </a:moveTo>
                  <a:cubicBezTo>
                    <a:pt x="7877" y="0"/>
                    <a:pt x="6377" y="313"/>
                    <a:pt x="5461" y="671"/>
                  </a:cubicBezTo>
                  <a:cubicBezTo>
                    <a:pt x="5461" y="671"/>
                    <a:pt x="1" y="2071"/>
                    <a:pt x="337" y="10080"/>
                  </a:cubicBezTo>
                  <a:cubicBezTo>
                    <a:pt x="729" y="12656"/>
                    <a:pt x="1653" y="15121"/>
                    <a:pt x="3081" y="17333"/>
                  </a:cubicBezTo>
                  <a:cubicBezTo>
                    <a:pt x="4040" y="18846"/>
                    <a:pt x="4636" y="19349"/>
                    <a:pt x="4985" y="19349"/>
                  </a:cubicBezTo>
                  <a:cubicBezTo>
                    <a:pt x="5362" y="19349"/>
                    <a:pt x="5449" y="18759"/>
                    <a:pt x="5389" y="18223"/>
                  </a:cubicBezTo>
                  <a:lnTo>
                    <a:pt x="5389" y="18223"/>
                  </a:lnTo>
                  <a:cubicBezTo>
                    <a:pt x="5622" y="19247"/>
                    <a:pt x="6309" y="21622"/>
                    <a:pt x="7730" y="22037"/>
                  </a:cubicBezTo>
                  <a:cubicBezTo>
                    <a:pt x="7730" y="22037"/>
                    <a:pt x="7848" y="22074"/>
                    <a:pt x="8002" y="22074"/>
                  </a:cubicBezTo>
                  <a:cubicBezTo>
                    <a:pt x="8335" y="22074"/>
                    <a:pt x="8835" y="21904"/>
                    <a:pt x="8682" y="20833"/>
                  </a:cubicBezTo>
                  <a:lnTo>
                    <a:pt x="8682" y="20833"/>
                  </a:lnTo>
                  <a:cubicBezTo>
                    <a:pt x="8682" y="20834"/>
                    <a:pt x="9914" y="23830"/>
                    <a:pt x="11482" y="24054"/>
                  </a:cubicBezTo>
                  <a:cubicBezTo>
                    <a:pt x="11572" y="24079"/>
                    <a:pt x="11660" y="24091"/>
                    <a:pt x="11747" y="24091"/>
                  </a:cubicBezTo>
                  <a:cubicBezTo>
                    <a:pt x="12334" y="24091"/>
                    <a:pt x="12808" y="23544"/>
                    <a:pt x="12686" y="22934"/>
                  </a:cubicBezTo>
                  <a:lnTo>
                    <a:pt x="12686" y="22934"/>
                  </a:lnTo>
                  <a:cubicBezTo>
                    <a:pt x="12686" y="22934"/>
                    <a:pt x="14066" y="25347"/>
                    <a:pt x="17883" y="25347"/>
                  </a:cubicBezTo>
                  <a:cubicBezTo>
                    <a:pt x="17988" y="25347"/>
                    <a:pt x="18094" y="25346"/>
                    <a:pt x="18203" y="25342"/>
                  </a:cubicBezTo>
                  <a:cubicBezTo>
                    <a:pt x="21983" y="25230"/>
                    <a:pt x="27640" y="22065"/>
                    <a:pt x="28816" y="16997"/>
                  </a:cubicBezTo>
                  <a:cubicBezTo>
                    <a:pt x="28908" y="16676"/>
                    <a:pt x="28662" y="16392"/>
                    <a:pt x="28370" y="16392"/>
                  </a:cubicBezTo>
                  <a:cubicBezTo>
                    <a:pt x="28305" y="16392"/>
                    <a:pt x="28238" y="16406"/>
                    <a:pt x="28172" y="16437"/>
                  </a:cubicBezTo>
                  <a:cubicBezTo>
                    <a:pt x="27640" y="16717"/>
                    <a:pt x="27080" y="16857"/>
                    <a:pt x="26520" y="16913"/>
                  </a:cubicBezTo>
                  <a:cubicBezTo>
                    <a:pt x="26520" y="16913"/>
                    <a:pt x="24588" y="6972"/>
                    <a:pt x="19155" y="3051"/>
                  </a:cubicBezTo>
                  <a:cubicBezTo>
                    <a:pt x="15889" y="711"/>
                    <a:pt x="12431" y="0"/>
                    <a:pt x="9693" y="0"/>
                  </a:cubicBezTo>
                  <a:close/>
                </a:path>
              </a:pathLst>
            </a:custGeom>
            <a:solidFill>
              <a:srgbClr val="C8CA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41"/>
            <p:cNvSpPr/>
            <p:nvPr/>
          </p:nvSpPr>
          <p:spPr>
            <a:xfrm>
              <a:off x="3427653" y="3301026"/>
              <a:ext cx="247950" cy="230975"/>
            </a:xfrm>
            <a:custGeom>
              <a:avLst/>
              <a:gdLst/>
              <a:ahLst/>
              <a:cxnLst/>
              <a:rect l="l" t="t" r="r" b="b"/>
              <a:pathLst>
                <a:path w="19996" h="18627" extrusionOk="0">
                  <a:moveTo>
                    <a:pt x="7000" y="1"/>
                  </a:moveTo>
                  <a:cubicBezTo>
                    <a:pt x="5899" y="1"/>
                    <a:pt x="5210" y="252"/>
                    <a:pt x="5210" y="252"/>
                  </a:cubicBezTo>
                  <a:cubicBezTo>
                    <a:pt x="1" y="2044"/>
                    <a:pt x="2101" y="10193"/>
                    <a:pt x="3445" y="10949"/>
                  </a:cubicBezTo>
                  <a:cubicBezTo>
                    <a:pt x="3646" y="11065"/>
                    <a:pt x="3827" y="11114"/>
                    <a:pt x="3989" y="11114"/>
                  </a:cubicBezTo>
                  <a:cubicBezTo>
                    <a:pt x="4888" y="11114"/>
                    <a:pt x="5210" y="9605"/>
                    <a:pt x="5210" y="9605"/>
                  </a:cubicBezTo>
                  <a:cubicBezTo>
                    <a:pt x="5210" y="9605"/>
                    <a:pt x="5322" y="13694"/>
                    <a:pt x="6610" y="14282"/>
                  </a:cubicBezTo>
                  <a:cubicBezTo>
                    <a:pt x="6756" y="14349"/>
                    <a:pt x="6888" y="14378"/>
                    <a:pt x="7007" y="14378"/>
                  </a:cubicBezTo>
                  <a:cubicBezTo>
                    <a:pt x="7934" y="14378"/>
                    <a:pt x="8066" y="12574"/>
                    <a:pt x="8066" y="12574"/>
                  </a:cubicBezTo>
                  <a:cubicBezTo>
                    <a:pt x="8066" y="12574"/>
                    <a:pt x="8850" y="16466"/>
                    <a:pt x="10138" y="16578"/>
                  </a:cubicBezTo>
                  <a:cubicBezTo>
                    <a:pt x="10180" y="16583"/>
                    <a:pt x="10220" y="16585"/>
                    <a:pt x="10259" y="16585"/>
                  </a:cubicBezTo>
                  <a:cubicBezTo>
                    <a:pt x="11432" y="16585"/>
                    <a:pt x="11510" y="14618"/>
                    <a:pt x="11510" y="14618"/>
                  </a:cubicBezTo>
                  <a:cubicBezTo>
                    <a:pt x="11510" y="14618"/>
                    <a:pt x="12519" y="17642"/>
                    <a:pt x="14003" y="17894"/>
                  </a:cubicBezTo>
                  <a:cubicBezTo>
                    <a:pt x="14091" y="17909"/>
                    <a:pt x="14174" y="17916"/>
                    <a:pt x="14253" y="17916"/>
                  </a:cubicBezTo>
                  <a:cubicBezTo>
                    <a:pt x="15490" y="17916"/>
                    <a:pt x="15515" y="16158"/>
                    <a:pt x="15515" y="16158"/>
                  </a:cubicBezTo>
                  <a:cubicBezTo>
                    <a:pt x="15515" y="16158"/>
                    <a:pt x="16354" y="18627"/>
                    <a:pt x="17871" y="18627"/>
                  </a:cubicBezTo>
                  <a:cubicBezTo>
                    <a:pt x="17970" y="18627"/>
                    <a:pt x="18071" y="18617"/>
                    <a:pt x="18175" y="18594"/>
                  </a:cubicBezTo>
                  <a:cubicBezTo>
                    <a:pt x="19547" y="18314"/>
                    <a:pt x="19996" y="12322"/>
                    <a:pt x="15291" y="5321"/>
                  </a:cubicBezTo>
                  <a:cubicBezTo>
                    <a:pt x="12271" y="808"/>
                    <a:pt x="8974" y="1"/>
                    <a:pt x="7000" y="1"/>
                  </a:cubicBezTo>
                  <a:close/>
                </a:path>
              </a:pathLst>
            </a:custGeom>
            <a:solidFill>
              <a:srgbClr val="DAE0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41"/>
            <p:cNvSpPr/>
            <p:nvPr/>
          </p:nvSpPr>
          <p:spPr>
            <a:xfrm>
              <a:off x="3631841" y="3161887"/>
              <a:ext cx="250021" cy="204079"/>
            </a:xfrm>
            <a:custGeom>
              <a:avLst/>
              <a:gdLst/>
              <a:ahLst/>
              <a:cxnLst/>
              <a:rect l="l" t="t" r="r" b="b"/>
              <a:pathLst>
                <a:path w="20163" h="16458" extrusionOk="0">
                  <a:moveTo>
                    <a:pt x="2985" y="0"/>
                  </a:moveTo>
                  <a:cubicBezTo>
                    <a:pt x="1451" y="0"/>
                    <a:pt x="896" y="1252"/>
                    <a:pt x="896" y="1252"/>
                  </a:cubicBezTo>
                  <a:cubicBezTo>
                    <a:pt x="896" y="1252"/>
                    <a:pt x="0" y="2960"/>
                    <a:pt x="952" y="5256"/>
                  </a:cubicBezTo>
                  <a:cubicBezTo>
                    <a:pt x="1876" y="7552"/>
                    <a:pt x="8261" y="13433"/>
                    <a:pt x="12714" y="13489"/>
                  </a:cubicBezTo>
                  <a:cubicBezTo>
                    <a:pt x="15654" y="13517"/>
                    <a:pt x="18511" y="15253"/>
                    <a:pt x="20163" y="16458"/>
                  </a:cubicBezTo>
                  <a:cubicBezTo>
                    <a:pt x="19155" y="9485"/>
                    <a:pt x="14898" y="3436"/>
                    <a:pt x="8681" y="159"/>
                  </a:cubicBezTo>
                  <a:lnTo>
                    <a:pt x="8429" y="159"/>
                  </a:lnTo>
                  <a:cubicBezTo>
                    <a:pt x="8189" y="87"/>
                    <a:pt x="7943" y="52"/>
                    <a:pt x="7701" y="52"/>
                  </a:cubicBezTo>
                  <a:cubicBezTo>
                    <a:pt x="7096" y="52"/>
                    <a:pt x="6508" y="272"/>
                    <a:pt x="6049" y="692"/>
                  </a:cubicBezTo>
                  <a:cubicBezTo>
                    <a:pt x="5935" y="806"/>
                    <a:pt x="5782" y="863"/>
                    <a:pt x="5636" y="863"/>
                  </a:cubicBezTo>
                  <a:cubicBezTo>
                    <a:pt x="5532" y="863"/>
                    <a:pt x="5430" y="834"/>
                    <a:pt x="5349" y="776"/>
                  </a:cubicBezTo>
                  <a:cubicBezTo>
                    <a:pt x="4383" y="204"/>
                    <a:pt x="3604" y="0"/>
                    <a:pt x="2985" y="0"/>
                  </a:cubicBezTo>
                  <a:close/>
                </a:path>
              </a:pathLst>
            </a:custGeom>
            <a:solidFill>
              <a:srgbClr val="FFB7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41"/>
            <p:cNvSpPr/>
            <p:nvPr/>
          </p:nvSpPr>
          <p:spPr>
            <a:xfrm>
              <a:off x="3739484" y="3145457"/>
              <a:ext cx="155918" cy="229884"/>
            </a:xfrm>
            <a:custGeom>
              <a:avLst/>
              <a:gdLst/>
              <a:ahLst/>
              <a:cxnLst/>
              <a:rect l="l" t="t" r="r" b="b"/>
              <a:pathLst>
                <a:path w="12574" h="18539" extrusionOk="0">
                  <a:moveTo>
                    <a:pt x="2521" y="0"/>
                  </a:moveTo>
                  <a:cubicBezTo>
                    <a:pt x="1736" y="112"/>
                    <a:pt x="1036" y="532"/>
                    <a:pt x="560" y="1176"/>
                  </a:cubicBezTo>
                  <a:cubicBezTo>
                    <a:pt x="420" y="1344"/>
                    <a:pt x="224" y="1456"/>
                    <a:pt x="0" y="1484"/>
                  </a:cubicBezTo>
                  <a:cubicBezTo>
                    <a:pt x="6189" y="4761"/>
                    <a:pt x="10474" y="10810"/>
                    <a:pt x="11482" y="17755"/>
                  </a:cubicBezTo>
                  <a:cubicBezTo>
                    <a:pt x="11902" y="18063"/>
                    <a:pt x="12238" y="18343"/>
                    <a:pt x="12462" y="18539"/>
                  </a:cubicBezTo>
                  <a:cubicBezTo>
                    <a:pt x="12490" y="18259"/>
                    <a:pt x="12490" y="17979"/>
                    <a:pt x="12518" y="17671"/>
                  </a:cubicBezTo>
                  <a:cubicBezTo>
                    <a:pt x="12574" y="10418"/>
                    <a:pt x="8765" y="3669"/>
                    <a:pt x="2521" y="0"/>
                  </a:cubicBezTo>
                  <a:close/>
                </a:path>
              </a:pathLst>
            </a:custGeom>
            <a:solidFill>
              <a:srgbClr val="FDCF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41"/>
            <p:cNvSpPr/>
            <p:nvPr/>
          </p:nvSpPr>
          <p:spPr>
            <a:xfrm>
              <a:off x="3687045" y="3130020"/>
              <a:ext cx="28136" cy="24130"/>
            </a:xfrm>
            <a:custGeom>
              <a:avLst/>
              <a:gdLst/>
              <a:ahLst/>
              <a:cxnLst/>
              <a:rect l="l" t="t" r="r" b="b"/>
              <a:pathLst>
                <a:path w="2269" h="1946" extrusionOk="0">
                  <a:moveTo>
                    <a:pt x="1307" y="1"/>
                  </a:moveTo>
                  <a:cubicBezTo>
                    <a:pt x="1066" y="1"/>
                    <a:pt x="819" y="91"/>
                    <a:pt x="617" y="293"/>
                  </a:cubicBezTo>
                  <a:cubicBezTo>
                    <a:pt x="1" y="881"/>
                    <a:pt x="449" y="1945"/>
                    <a:pt x="1317" y="1945"/>
                  </a:cubicBezTo>
                  <a:cubicBezTo>
                    <a:pt x="1849" y="1945"/>
                    <a:pt x="2269" y="1497"/>
                    <a:pt x="2269" y="965"/>
                  </a:cubicBezTo>
                  <a:cubicBezTo>
                    <a:pt x="2269" y="382"/>
                    <a:pt x="1801" y="1"/>
                    <a:pt x="1307" y="1"/>
                  </a:cubicBezTo>
                  <a:close/>
                </a:path>
              </a:pathLst>
            </a:custGeom>
            <a:solidFill>
              <a:srgbClr val="F6F3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41"/>
            <p:cNvSpPr/>
            <p:nvPr/>
          </p:nvSpPr>
          <p:spPr>
            <a:xfrm>
              <a:off x="3694683" y="3135476"/>
              <a:ext cx="14942" cy="13119"/>
            </a:xfrm>
            <a:custGeom>
              <a:avLst/>
              <a:gdLst/>
              <a:ahLst/>
              <a:cxnLst/>
              <a:rect l="l" t="t" r="r" b="b"/>
              <a:pathLst>
                <a:path w="1205" h="1058" extrusionOk="0">
                  <a:moveTo>
                    <a:pt x="695" y="0"/>
                  </a:moveTo>
                  <a:cubicBezTo>
                    <a:pt x="567" y="0"/>
                    <a:pt x="438" y="50"/>
                    <a:pt x="337" y="161"/>
                  </a:cubicBezTo>
                  <a:cubicBezTo>
                    <a:pt x="1" y="469"/>
                    <a:pt x="225" y="1029"/>
                    <a:pt x="701" y="1057"/>
                  </a:cubicBezTo>
                  <a:cubicBezTo>
                    <a:pt x="981" y="1057"/>
                    <a:pt x="1205" y="805"/>
                    <a:pt x="1205" y="525"/>
                  </a:cubicBezTo>
                  <a:cubicBezTo>
                    <a:pt x="1205" y="206"/>
                    <a:pt x="953" y="0"/>
                    <a:pt x="69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75" name="Google Shape;3575;p41"/>
          <p:cNvGrpSpPr/>
          <p:nvPr/>
        </p:nvGrpSpPr>
        <p:grpSpPr>
          <a:xfrm>
            <a:off x="4687860" y="1314475"/>
            <a:ext cx="1946515" cy="1134000"/>
            <a:chOff x="4687860" y="1314475"/>
            <a:chExt cx="1946515" cy="1134000"/>
          </a:xfrm>
        </p:grpSpPr>
        <p:sp>
          <p:nvSpPr>
            <p:cNvPr id="3576" name="Google Shape;3576;p41"/>
            <p:cNvSpPr txBox="1"/>
            <p:nvPr/>
          </p:nvSpPr>
          <p:spPr>
            <a:xfrm>
              <a:off x="5269075" y="1681325"/>
              <a:ext cx="13653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77" name="Google Shape;3577;p41"/>
            <p:cNvSpPr txBox="1"/>
            <p:nvPr/>
          </p:nvSpPr>
          <p:spPr>
            <a:xfrm>
              <a:off x="5269075" y="1367175"/>
              <a:ext cx="9876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3578" name="Google Shape;3578;p41"/>
            <p:cNvGrpSpPr/>
            <p:nvPr/>
          </p:nvGrpSpPr>
          <p:grpSpPr>
            <a:xfrm>
              <a:off x="4687860" y="1668614"/>
              <a:ext cx="336130" cy="532785"/>
              <a:chOff x="6949025" y="595000"/>
              <a:chExt cx="1135575" cy="1799950"/>
            </a:xfrm>
          </p:grpSpPr>
          <p:sp>
            <p:nvSpPr>
              <p:cNvPr id="3579" name="Google Shape;3579;p41"/>
              <p:cNvSpPr/>
              <p:nvPr/>
            </p:nvSpPr>
            <p:spPr>
              <a:xfrm>
                <a:off x="7707925" y="1655625"/>
                <a:ext cx="70750" cy="725325"/>
              </a:xfrm>
              <a:custGeom>
                <a:avLst/>
                <a:gdLst/>
                <a:ahLst/>
                <a:cxnLst/>
                <a:rect l="l" t="t" r="r" b="b"/>
                <a:pathLst>
                  <a:path w="2830" h="29013" fill="none" extrusionOk="0">
                    <a:moveTo>
                      <a:pt x="2829" y="1"/>
                    </a:moveTo>
                    <a:lnTo>
                      <a:pt x="1" y="9578"/>
                    </a:lnTo>
                    <a:lnTo>
                      <a:pt x="1" y="29012"/>
                    </a:lnTo>
                  </a:path>
                </a:pathLst>
              </a:custGeom>
              <a:noFill/>
              <a:ln w="44100" cap="rnd" cmpd="sng">
                <a:solidFill>
                  <a:srgbClr val="FCB6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41"/>
              <p:cNvSpPr/>
              <p:nvPr/>
            </p:nvSpPr>
            <p:spPr>
              <a:xfrm>
                <a:off x="7643525" y="2394925"/>
                <a:ext cx="1239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4957" h="1" fill="none" extrusionOk="0">
                    <a:moveTo>
                      <a:pt x="0" y="1"/>
                    </a:moveTo>
                    <a:lnTo>
                      <a:pt x="4957" y="1"/>
                    </a:lnTo>
                  </a:path>
                </a:pathLst>
              </a:custGeom>
              <a:noFill/>
              <a:ln w="44100" cap="rnd" cmpd="sng">
                <a:solidFill>
                  <a:srgbClr val="FCB6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41"/>
              <p:cNvSpPr/>
              <p:nvPr/>
            </p:nvSpPr>
            <p:spPr>
              <a:xfrm>
                <a:off x="7511900" y="1703925"/>
                <a:ext cx="427775" cy="462800"/>
              </a:xfrm>
              <a:custGeom>
                <a:avLst/>
                <a:gdLst/>
                <a:ahLst/>
                <a:cxnLst/>
                <a:rect l="l" t="t" r="r" b="b"/>
                <a:pathLst>
                  <a:path w="17111" h="18512" fill="none" extrusionOk="0">
                    <a:moveTo>
                      <a:pt x="7198" y="1"/>
                    </a:moveTo>
                    <a:lnTo>
                      <a:pt x="1" y="8010"/>
                    </a:lnTo>
                    <a:lnTo>
                      <a:pt x="17111" y="18511"/>
                    </a:lnTo>
                  </a:path>
                </a:pathLst>
              </a:custGeom>
              <a:noFill/>
              <a:ln w="44100" cap="rnd" cmpd="sng">
                <a:solidFill>
                  <a:srgbClr val="F38C0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41"/>
              <p:cNvSpPr/>
              <p:nvPr/>
            </p:nvSpPr>
            <p:spPr>
              <a:xfrm>
                <a:off x="7913050" y="2124000"/>
                <a:ext cx="70050" cy="102925"/>
              </a:xfrm>
              <a:custGeom>
                <a:avLst/>
                <a:gdLst/>
                <a:ahLst/>
                <a:cxnLst/>
                <a:rect l="l" t="t" r="r" b="b"/>
                <a:pathLst>
                  <a:path w="2802" h="4117" fill="none" extrusionOk="0">
                    <a:moveTo>
                      <a:pt x="1" y="4117"/>
                    </a:moveTo>
                    <a:lnTo>
                      <a:pt x="2801" y="0"/>
                    </a:lnTo>
                  </a:path>
                </a:pathLst>
              </a:custGeom>
              <a:noFill/>
              <a:ln w="44100" cap="rnd" cmpd="sng">
                <a:solidFill>
                  <a:srgbClr val="F38C0B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41"/>
              <p:cNvSpPr/>
              <p:nvPr/>
            </p:nvSpPr>
            <p:spPr>
              <a:xfrm>
                <a:off x="7100950" y="1286625"/>
                <a:ext cx="119750" cy="66700"/>
              </a:xfrm>
              <a:custGeom>
                <a:avLst/>
                <a:gdLst/>
                <a:ahLst/>
                <a:cxnLst/>
                <a:rect l="l" t="t" r="r" b="b"/>
                <a:pathLst>
                  <a:path w="4790" h="2668" extrusionOk="0">
                    <a:moveTo>
                      <a:pt x="2515" y="0"/>
                    </a:moveTo>
                    <a:cubicBezTo>
                      <a:pt x="790" y="0"/>
                      <a:pt x="210" y="871"/>
                      <a:pt x="0" y="1431"/>
                    </a:cubicBezTo>
                    <a:cubicBezTo>
                      <a:pt x="800" y="2170"/>
                      <a:pt x="1756" y="2667"/>
                      <a:pt x="2900" y="2667"/>
                    </a:cubicBezTo>
                    <a:cubicBezTo>
                      <a:pt x="3359" y="2667"/>
                      <a:pt x="3848" y="2587"/>
                      <a:pt x="4369" y="2411"/>
                    </a:cubicBezTo>
                    <a:cubicBezTo>
                      <a:pt x="4649" y="2299"/>
                      <a:pt x="4789" y="1935"/>
                      <a:pt x="4593" y="1655"/>
                    </a:cubicBezTo>
                    <a:cubicBezTo>
                      <a:pt x="4257" y="1151"/>
                      <a:pt x="3949" y="647"/>
                      <a:pt x="3697" y="115"/>
                    </a:cubicBezTo>
                    <a:cubicBezTo>
                      <a:pt x="3253" y="35"/>
                      <a:pt x="2861" y="0"/>
                      <a:pt x="2515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41"/>
              <p:cNvSpPr/>
              <p:nvPr/>
            </p:nvSpPr>
            <p:spPr>
              <a:xfrm>
                <a:off x="7024650" y="1095300"/>
                <a:ext cx="168725" cy="227100"/>
              </a:xfrm>
              <a:custGeom>
                <a:avLst/>
                <a:gdLst/>
                <a:ahLst/>
                <a:cxnLst/>
                <a:rect l="l" t="t" r="r" b="b"/>
                <a:pathLst>
                  <a:path w="6749" h="9084" extrusionOk="0">
                    <a:moveTo>
                      <a:pt x="2141" y="1"/>
                    </a:moveTo>
                    <a:cubicBezTo>
                      <a:pt x="1947" y="1"/>
                      <a:pt x="1763" y="21"/>
                      <a:pt x="1596" y="67"/>
                    </a:cubicBezTo>
                    <a:cubicBezTo>
                      <a:pt x="280" y="403"/>
                      <a:pt x="0" y="3343"/>
                      <a:pt x="0" y="3343"/>
                    </a:cubicBezTo>
                    <a:cubicBezTo>
                      <a:pt x="336" y="4547"/>
                      <a:pt x="1316" y="7404"/>
                      <a:pt x="3080" y="9084"/>
                    </a:cubicBezTo>
                    <a:cubicBezTo>
                      <a:pt x="3268" y="8521"/>
                      <a:pt x="3849" y="7663"/>
                      <a:pt x="5597" y="7663"/>
                    </a:cubicBezTo>
                    <a:cubicBezTo>
                      <a:pt x="5935" y="7663"/>
                      <a:pt x="6317" y="7695"/>
                      <a:pt x="6749" y="7768"/>
                    </a:cubicBezTo>
                    <a:cubicBezTo>
                      <a:pt x="5629" y="5499"/>
                      <a:pt x="4845" y="3063"/>
                      <a:pt x="4397" y="543"/>
                    </a:cubicBezTo>
                    <a:cubicBezTo>
                      <a:pt x="3774" y="298"/>
                      <a:pt x="2886" y="1"/>
                      <a:pt x="2141" y="1"/>
                    </a:cubicBezTo>
                    <a:close/>
                  </a:path>
                </a:pathLst>
              </a:custGeom>
              <a:solidFill>
                <a:srgbClr val="FFDB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41"/>
              <p:cNvSpPr/>
              <p:nvPr/>
            </p:nvSpPr>
            <p:spPr>
              <a:xfrm>
                <a:off x="6949025" y="595000"/>
                <a:ext cx="945150" cy="583900"/>
              </a:xfrm>
              <a:custGeom>
                <a:avLst/>
                <a:gdLst/>
                <a:ahLst/>
                <a:cxnLst/>
                <a:rect l="l" t="t" r="r" b="b"/>
                <a:pathLst>
                  <a:path w="37806" h="23356" extrusionOk="0">
                    <a:moveTo>
                      <a:pt x="20191" y="0"/>
                    </a:moveTo>
                    <a:cubicBezTo>
                      <a:pt x="15179" y="0"/>
                      <a:pt x="10306" y="1596"/>
                      <a:pt x="6301" y="4593"/>
                    </a:cubicBezTo>
                    <a:cubicBezTo>
                      <a:pt x="2353" y="7645"/>
                      <a:pt x="29" y="12322"/>
                      <a:pt x="1" y="17306"/>
                    </a:cubicBezTo>
                    <a:cubicBezTo>
                      <a:pt x="1" y="17306"/>
                      <a:pt x="1" y="20975"/>
                      <a:pt x="2857" y="22795"/>
                    </a:cubicBezTo>
                    <a:cubicBezTo>
                      <a:pt x="2857" y="22795"/>
                      <a:pt x="2885" y="23019"/>
                      <a:pt x="2997" y="23355"/>
                    </a:cubicBezTo>
                    <a:cubicBezTo>
                      <a:pt x="2997" y="23355"/>
                      <a:pt x="3277" y="20415"/>
                      <a:pt x="4593" y="20079"/>
                    </a:cubicBezTo>
                    <a:cubicBezTo>
                      <a:pt x="4766" y="20033"/>
                      <a:pt x="4955" y="20013"/>
                      <a:pt x="5151" y="20013"/>
                    </a:cubicBezTo>
                    <a:cubicBezTo>
                      <a:pt x="5910" y="20013"/>
                      <a:pt x="6793" y="20310"/>
                      <a:pt x="7394" y="20555"/>
                    </a:cubicBezTo>
                    <a:lnTo>
                      <a:pt x="7366" y="20471"/>
                    </a:lnTo>
                    <a:cubicBezTo>
                      <a:pt x="7366" y="20471"/>
                      <a:pt x="9494" y="16438"/>
                      <a:pt x="5965" y="10950"/>
                    </a:cubicBezTo>
                    <a:cubicBezTo>
                      <a:pt x="5965" y="10950"/>
                      <a:pt x="9494" y="3361"/>
                      <a:pt x="21311" y="3361"/>
                    </a:cubicBezTo>
                    <a:cubicBezTo>
                      <a:pt x="32065" y="3361"/>
                      <a:pt x="34053" y="13666"/>
                      <a:pt x="34305" y="15486"/>
                    </a:cubicBezTo>
                    <a:lnTo>
                      <a:pt x="34361" y="15458"/>
                    </a:lnTo>
                    <a:cubicBezTo>
                      <a:pt x="37218" y="13022"/>
                      <a:pt x="37722" y="9521"/>
                      <a:pt x="37806" y="8065"/>
                    </a:cubicBezTo>
                    <a:cubicBezTo>
                      <a:pt x="33381" y="2941"/>
                      <a:pt x="26940" y="0"/>
                      <a:pt x="20191" y="0"/>
                    </a:cubicBezTo>
                    <a:close/>
                  </a:path>
                </a:pathLst>
              </a:custGeom>
              <a:solidFill>
                <a:srgbClr val="FF87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41"/>
              <p:cNvSpPr/>
              <p:nvPr/>
            </p:nvSpPr>
            <p:spPr>
              <a:xfrm>
                <a:off x="7248675" y="796625"/>
                <a:ext cx="835925" cy="965800"/>
              </a:xfrm>
              <a:custGeom>
                <a:avLst/>
                <a:gdLst/>
                <a:ahLst/>
                <a:cxnLst/>
                <a:rect l="l" t="t" r="r" b="b"/>
                <a:pathLst>
                  <a:path w="33437" h="38632" extrusionOk="0">
                    <a:moveTo>
                      <a:pt x="25848" y="0"/>
                    </a:moveTo>
                    <a:cubicBezTo>
                      <a:pt x="25764" y="1428"/>
                      <a:pt x="25260" y="4929"/>
                      <a:pt x="22375" y="7393"/>
                    </a:cubicBezTo>
                    <a:cubicBezTo>
                      <a:pt x="18679" y="10586"/>
                      <a:pt x="9774" y="11846"/>
                      <a:pt x="7813" y="22795"/>
                    </a:cubicBezTo>
                    <a:cubicBezTo>
                      <a:pt x="5909" y="33409"/>
                      <a:pt x="5097" y="35537"/>
                      <a:pt x="0" y="37161"/>
                    </a:cubicBezTo>
                    <a:cubicBezTo>
                      <a:pt x="2666" y="38154"/>
                      <a:pt x="5421" y="38632"/>
                      <a:pt x="8144" y="38632"/>
                    </a:cubicBezTo>
                    <a:cubicBezTo>
                      <a:pt x="15635" y="38632"/>
                      <a:pt x="22883" y="35020"/>
                      <a:pt x="27360" y="28592"/>
                    </a:cubicBezTo>
                    <a:cubicBezTo>
                      <a:pt x="33437" y="19855"/>
                      <a:pt x="32821" y="8065"/>
                      <a:pt x="25848" y="0"/>
                    </a:cubicBezTo>
                    <a:close/>
                  </a:path>
                </a:pathLst>
              </a:custGeom>
              <a:solidFill>
                <a:srgbClr val="FF9D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41"/>
              <p:cNvSpPr/>
              <p:nvPr/>
            </p:nvSpPr>
            <p:spPr>
              <a:xfrm>
                <a:off x="7171825" y="1148225"/>
                <a:ext cx="768550" cy="588625"/>
              </a:xfrm>
              <a:custGeom>
                <a:avLst/>
                <a:gdLst/>
                <a:ahLst/>
                <a:cxnLst/>
                <a:rect l="l" t="t" r="r" b="b"/>
                <a:pathLst>
                  <a:path w="30742" h="23545" extrusionOk="0">
                    <a:moveTo>
                      <a:pt x="21735" y="0"/>
                    </a:moveTo>
                    <a:cubicBezTo>
                      <a:pt x="20703" y="0"/>
                      <a:pt x="19586" y="165"/>
                      <a:pt x="18392" y="526"/>
                    </a:cubicBezTo>
                    <a:cubicBezTo>
                      <a:pt x="11811" y="2486"/>
                      <a:pt x="10523" y="10775"/>
                      <a:pt x="10523" y="10775"/>
                    </a:cubicBezTo>
                    <a:cubicBezTo>
                      <a:pt x="10523" y="10775"/>
                      <a:pt x="10103" y="12960"/>
                      <a:pt x="9823" y="14248"/>
                    </a:cubicBezTo>
                    <a:cubicBezTo>
                      <a:pt x="9543" y="15536"/>
                      <a:pt x="9123" y="16936"/>
                      <a:pt x="9123" y="16936"/>
                    </a:cubicBezTo>
                    <a:cubicBezTo>
                      <a:pt x="7761" y="17584"/>
                      <a:pt x="6541" y="17809"/>
                      <a:pt x="5506" y="17809"/>
                    </a:cubicBezTo>
                    <a:cubicBezTo>
                      <a:pt x="4391" y="17809"/>
                      <a:pt x="3489" y="17548"/>
                      <a:pt x="2850" y="17272"/>
                    </a:cubicBezTo>
                    <a:cubicBezTo>
                      <a:pt x="2781" y="17219"/>
                      <a:pt x="2708" y="17196"/>
                      <a:pt x="2639" y="17196"/>
                    </a:cubicBezTo>
                    <a:cubicBezTo>
                      <a:pt x="2345" y="17196"/>
                      <a:pt x="2108" y="17606"/>
                      <a:pt x="2402" y="17832"/>
                    </a:cubicBezTo>
                    <a:cubicBezTo>
                      <a:pt x="4054" y="19961"/>
                      <a:pt x="7443" y="20465"/>
                      <a:pt x="7443" y="20465"/>
                    </a:cubicBezTo>
                    <a:cubicBezTo>
                      <a:pt x="7091" y="20493"/>
                      <a:pt x="6739" y="20508"/>
                      <a:pt x="6388" y="20508"/>
                    </a:cubicBezTo>
                    <a:cubicBezTo>
                      <a:pt x="4344" y="20508"/>
                      <a:pt x="2343" y="20021"/>
                      <a:pt x="526" y="19065"/>
                    </a:cubicBezTo>
                    <a:cubicBezTo>
                      <a:pt x="478" y="19043"/>
                      <a:pt x="432" y="19033"/>
                      <a:pt x="389" y="19033"/>
                    </a:cubicBezTo>
                    <a:cubicBezTo>
                      <a:pt x="151" y="19033"/>
                      <a:pt x="0" y="19323"/>
                      <a:pt x="190" y="19513"/>
                    </a:cubicBezTo>
                    <a:cubicBezTo>
                      <a:pt x="2225" y="21362"/>
                      <a:pt x="6311" y="23544"/>
                      <a:pt x="11409" y="23544"/>
                    </a:cubicBezTo>
                    <a:cubicBezTo>
                      <a:pt x="13257" y="23544"/>
                      <a:pt x="15237" y="23258"/>
                      <a:pt x="17300" y="22565"/>
                    </a:cubicBezTo>
                    <a:cubicBezTo>
                      <a:pt x="26793" y="19401"/>
                      <a:pt x="30742" y="12148"/>
                      <a:pt x="29986" y="7331"/>
                    </a:cubicBezTo>
                    <a:cubicBezTo>
                      <a:pt x="29344" y="3365"/>
                      <a:pt x="26394" y="0"/>
                      <a:pt x="21735" y="0"/>
                    </a:cubicBezTo>
                    <a:close/>
                  </a:path>
                </a:pathLst>
              </a:custGeom>
              <a:solidFill>
                <a:srgbClr val="FD5E5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41"/>
              <p:cNvSpPr/>
              <p:nvPr/>
            </p:nvSpPr>
            <p:spPr>
              <a:xfrm>
                <a:off x="7002225" y="1015325"/>
                <a:ext cx="65150" cy="56450"/>
              </a:xfrm>
              <a:custGeom>
                <a:avLst/>
                <a:gdLst/>
                <a:ahLst/>
                <a:cxnLst/>
                <a:rect l="l" t="t" r="r" b="b"/>
                <a:pathLst>
                  <a:path w="2606" h="2258" extrusionOk="0">
                    <a:moveTo>
                      <a:pt x="1473" y="0"/>
                    </a:moveTo>
                    <a:cubicBezTo>
                      <a:pt x="1202" y="0"/>
                      <a:pt x="925" y="101"/>
                      <a:pt x="701" y="325"/>
                    </a:cubicBezTo>
                    <a:cubicBezTo>
                      <a:pt x="1" y="1025"/>
                      <a:pt x="477" y="2258"/>
                      <a:pt x="1485" y="2258"/>
                    </a:cubicBezTo>
                    <a:cubicBezTo>
                      <a:pt x="2101" y="2258"/>
                      <a:pt x="2605" y="1754"/>
                      <a:pt x="2605" y="1137"/>
                    </a:cubicBezTo>
                    <a:cubicBezTo>
                      <a:pt x="2605" y="453"/>
                      <a:pt x="2049" y="0"/>
                      <a:pt x="1473" y="0"/>
                    </a:cubicBezTo>
                    <a:close/>
                  </a:path>
                </a:pathLst>
              </a:custGeom>
              <a:solidFill>
                <a:srgbClr val="C4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41"/>
              <p:cNvSpPr/>
              <p:nvPr/>
            </p:nvSpPr>
            <p:spPr>
              <a:xfrm>
                <a:off x="7019750" y="1028300"/>
                <a:ext cx="35025" cy="30175"/>
              </a:xfrm>
              <a:custGeom>
                <a:avLst/>
                <a:gdLst/>
                <a:ahLst/>
                <a:cxnLst/>
                <a:rect l="l" t="t" r="r" b="b"/>
                <a:pathLst>
                  <a:path w="1401" h="1207" extrusionOk="0">
                    <a:moveTo>
                      <a:pt x="790" y="0"/>
                    </a:moveTo>
                    <a:cubicBezTo>
                      <a:pt x="642" y="0"/>
                      <a:pt x="490" y="53"/>
                      <a:pt x="364" y="170"/>
                    </a:cubicBezTo>
                    <a:cubicBezTo>
                      <a:pt x="0" y="562"/>
                      <a:pt x="252" y="1207"/>
                      <a:pt x="784" y="1207"/>
                    </a:cubicBezTo>
                    <a:cubicBezTo>
                      <a:pt x="1120" y="1207"/>
                      <a:pt x="1400" y="927"/>
                      <a:pt x="1400" y="618"/>
                    </a:cubicBezTo>
                    <a:cubicBezTo>
                      <a:pt x="1400" y="238"/>
                      <a:pt x="1103" y="0"/>
                      <a:pt x="79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590" name="Google Shape;3590;p41"/>
            <p:cNvCxnSpPr/>
            <p:nvPr/>
          </p:nvCxnSpPr>
          <p:spPr>
            <a:xfrm>
              <a:off x="5192863" y="1314475"/>
              <a:ext cx="0" cy="1134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3591" name="Google Shape;3591;p41"/>
          <p:cNvGrpSpPr/>
          <p:nvPr/>
        </p:nvGrpSpPr>
        <p:grpSpPr>
          <a:xfrm>
            <a:off x="5760808" y="1306100"/>
            <a:ext cx="2530442" cy="2788858"/>
            <a:chOff x="5760808" y="1306100"/>
            <a:chExt cx="2530442" cy="2788858"/>
          </a:xfrm>
        </p:grpSpPr>
        <p:sp>
          <p:nvSpPr>
            <p:cNvPr id="3592" name="Google Shape;3592;p41"/>
            <p:cNvSpPr txBox="1"/>
            <p:nvPr/>
          </p:nvSpPr>
          <p:spPr>
            <a:xfrm>
              <a:off x="7007250" y="1681325"/>
              <a:ext cx="12840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Mars is a very cold place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93" name="Google Shape;3593;p41"/>
            <p:cNvSpPr txBox="1"/>
            <p:nvPr/>
          </p:nvSpPr>
          <p:spPr>
            <a:xfrm>
              <a:off x="7007250" y="1367175"/>
              <a:ext cx="9876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MARS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3594" name="Google Shape;3594;p41"/>
            <p:cNvGrpSpPr/>
            <p:nvPr/>
          </p:nvGrpSpPr>
          <p:grpSpPr>
            <a:xfrm>
              <a:off x="5760808" y="3656787"/>
              <a:ext cx="1365402" cy="438171"/>
              <a:chOff x="-620375" y="691800"/>
              <a:chExt cx="9108750" cy="3309450"/>
            </a:xfrm>
          </p:grpSpPr>
          <p:sp>
            <p:nvSpPr>
              <p:cNvPr id="3595" name="Google Shape;3595;p41"/>
              <p:cNvSpPr/>
              <p:nvPr/>
            </p:nvSpPr>
            <p:spPr>
              <a:xfrm>
                <a:off x="-620375" y="691800"/>
                <a:ext cx="9108750" cy="3309450"/>
              </a:xfrm>
              <a:custGeom>
                <a:avLst/>
                <a:gdLst/>
                <a:ahLst/>
                <a:cxnLst/>
                <a:rect l="l" t="t" r="r" b="b"/>
                <a:pathLst>
                  <a:path w="364350" h="132378" extrusionOk="0">
                    <a:moveTo>
                      <a:pt x="206617" y="79088"/>
                    </a:moveTo>
                    <a:cubicBezTo>
                      <a:pt x="242959" y="67078"/>
                      <a:pt x="247807" y="0"/>
                      <a:pt x="287618" y="80423"/>
                    </a:cubicBezTo>
                    <a:cubicBezTo>
                      <a:pt x="310749" y="127084"/>
                      <a:pt x="364349" y="131755"/>
                      <a:pt x="246651" y="131755"/>
                    </a:cubicBezTo>
                    <a:cubicBezTo>
                      <a:pt x="49286" y="131755"/>
                      <a:pt x="0" y="132377"/>
                      <a:pt x="55825" y="111115"/>
                    </a:cubicBezTo>
                    <a:cubicBezTo>
                      <a:pt x="114362" y="95324"/>
                      <a:pt x="133934" y="59339"/>
                      <a:pt x="153862" y="48307"/>
                    </a:cubicBezTo>
                    <a:cubicBezTo>
                      <a:pt x="183398" y="32027"/>
                      <a:pt x="184732" y="98660"/>
                      <a:pt x="240824" y="116275"/>
                    </a:cubicBezTo>
                    <a:cubicBezTo>
                      <a:pt x="221074" y="107468"/>
                      <a:pt x="208308" y="96614"/>
                      <a:pt x="196520" y="81446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41"/>
              <p:cNvSpPr/>
              <p:nvPr/>
            </p:nvSpPr>
            <p:spPr>
              <a:xfrm>
                <a:off x="307050" y="1906150"/>
                <a:ext cx="3629725" cy="597175"/>
              </a:xfrm>
              <a:custGeom>
                <a:avLst/>
                <a:gdLst/>
                <a:ahLst/>
                <a:cxnLst/>
                <a:rect l="l" t="t" r="r" b="b"/>
                <a:pathLst>
                  <a:path w="145189" h="23887" extrusionOk="0">
                    <a:moveTo>
                      <a:pt x="28647" y="6539"/>
                    </a:moveTo>
                    <a:cubicBezTo>
                      <a:pt x="23710" y="6895"/>
                      <a:pt x="7919" y="5605"/>
                      <a:pt x="4760" y="8407"/>
                    </a:cubicBezTo>
                    <a:cubicBezTo>
                      <a:pt x="1" y="12588"/>
                      <a:pt x="6317" y="15302"/>
                      <a:pt x="9475" y="16236"/>
                    </a:cubicBezTo>
                    <a:cubicBezTo>
                      <a:pt x="23843" y="20462"/>
                      <a:pt x="54313" y="8763"/>
                      <a:pt x="74241" y="18015"/>
                    </a:cubicBezTo>
                    <a:cubicBezTo>
                      <a:pt x="86873" y="23887"/>
                      <a:pt x="109292" y="22819"/>
                      <a:pt x="122993" y="22018"/>
                    </a:cubicBezTo>
                    <a:cubicBezTo>
                      <a:pt x="140563" y="20951"/>
                      <a:pt x="145189" y="14946"/>
                      <a:pt x="124105" y="14946"/>
                    </a:cubicBezTo>
                    <a:cubicBezTo>
                      <a:pt x="122147" y="14946"/>
                      <a:pt x="75397" y="14946"/>
                      <a:pt x="94080" y="5649"/>
                    </a:cubicBezTo>
                    <a:cubicBezTo>
                      <a:pt x="97149" y="4137"/>
                      <a:pt x="105111" y="5160"/>
                      <a:pt x="98439" y="2091"/>
                    </a:cubicBezTo>
                    <a:cubicBezTo>
                      <a:pt x="93857" y="0"/>
                      <a:pt x="83626" y="45"/>
                      <a:pt x="74997" y="267"/>
                    </a:cubicBezTo>
                    <a:cubicBezTo>
                      <a:pt x="58539" y="756"/>
                      <a:pt x="45194" y="5427"/>
                      <a:pt x="28647" y="6539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41"/>
              <p:cNvSpPr/>
              <p:nvPr/>
            </p:nvSpPr>
            <p:spPr>
              <a:xfrm>
                <a:off x="3850025" y="1997325"/>
                <a:ext cx="845175" cy="473750"/>
              </a:xfrm>
              <a:custGeom>
                <a:avLst/>
                <a:gdLst/>
                <a:ahLst/>
                <a:cxnLst/>
                <a:rect l="l" t="t" r="r" b="b"/>
                <a:pathLst>
                  <a:path w="33807" h="18950" extrusionOk="0">
                    <a:moveTo>
                      <a:pt x="0" y="11744"/>
                    </a:moveTo>
                    <a:cubicBezTo>
                      <a:pt x="5561" y="12055"/>
                      <a:pt x="15213" y="8274"/>
                      <a:pt x="8185" y="5516"/>
                    </a:cubicBezTo>
                    <a:cubicBezTo>
                      <a:pt x="4493" y="4093"/>
                      <a:pt x="5694" y="1"/>
                      <a:pt x="14768" y="1157"/>
                    </a:cubicBezTo>
                    <a:cubicBezTo>
                      <a:pt x="19572" y="1735"/>
                      <a:pt x="33806" y="2314"/>
                      <a:pt x="25444" y="10543"/>
                    </a:cubicBezTo>
                    <a:cubicBezTo>
                      <a:pt x="22908" y="13034"/>
                      <a:pt x="2002" y="18950"/>
                      <a:pt x="0" y="117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598" name="Google Shape;3598;p41"/>
            <p:cNvCxnSpPr/>
            <p:nvPr/>
          </p:nvCxnSpPr>
          <p:spPr>
            <a:xfrm flipH="1">
              <a:off x="6883900" y="1306100"/>
              <a:ext cx="10800" cy="270840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3599" name="Google Shape;3599;p41"/>
          <p:cNvGrpSpPr/>
          <p:nvPr/>
        </p:nvGrpSpPr>
        <p:grpSpPr>
          <a:xfrm>
            <a:off x="2974250" y="1875409"/>
            <a:ext cx="1442455" cy="2461295"/>
            <a:chOff x="2974250" y="1875409"/>
            <a:chExt cx="1442455" cy="2461295"/>
          </a:xfrm>
        </p:grpSpPr>
        <p:sp>
          <p:nvSpPr>
            <p:cNvPr id="3600" name="Google Shape;3600;p41"/>
            <p:cNvSpPr txBox="1"/>
            <p:nvPr/>
          </p:nvSpPr>
          <p:spPr>
            <a:xfrm>
              <a:off x="2974250" y="3803904"/>
              <a:ext cx="1280100" cy="53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01" name="Google Shape;3601;p41"/>
            <p:cNvSpPr txBox="1"/>
            <p:nvPr/>
          </p:nvSpPr>
          <p:spPr>
            <a:xfrm>
              <a:off x="3264350" y="3494850"/>
              <a:ext cx="9900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grpSp>
          <p:nvGrpSpPr>
            <p:cNvPr id="3602" name="Google Shape;3602;p41"/>
            <p:cNvGrpSpPr/>
            <p:nvPr/>
          </p:nvGrpSpPr>
          <p:grpSpPr>
            <a:xfrm>
              <a:off x="4168738" y="1875409"/>
              <a:ext cx="247967" cy="1087877"/>
              <a:chOff x="8565951" y="949422"/>
              <a:chExt cx="247967" cy="1087877"/>
            </a:xfrm>
          </p:grpSpPr>
          <p:sp>
            <p:nvSpPr>
              <p:cNvPr id="3603" name="Google Shape;3603;p41"/>
              <p:cNvSpPr/>
              <p:nvPr/>
            </p:nvSpPr>
            <p:spPr>
              <a:xfrm>
                <a:off x="8587700" y="1332544"/>
                <a:ext cx="191100" cy="231000"/>
              </a:xfrm>
              <a:prstGeom prst="trapezoid">
                <a:avLst>
                  <a:gd name="adj" fmla="val 2489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41"/>
              <p:cNvSpPr/>
              <p:nvPr/>
            </p:nvSpPr>
            <p:spPr>
              <a:xfrm>
                <a:off x="8570250" y="1567750"/>
                <a:ext cx="237000" cy="433800"/>
              </a:xfrm>
              <a:prstGeom prst="trapezoid">
                <a:avLst>
                  <a:gd name="adj" fmla="val 10273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41"/>
              <p:cNvSpPr/>
              <p:nvPr/>
            </p:nvSpPr>
            <p:spPr>
              <a:xfrm>
                <a:off x="8589125" y="1181525"/>
                <a:ext cx="191100" cy="153600"/>
              </a:xfrm>
              <a:prstGeom prst="trapezoid">
                <a:avLst>
                  <a:gd name="adj" fmla="val 2489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41"/>
              <p:cNvSpPr/>
              <p:nvPr/>
            </p:nvSpPr>
            <p:spPr>
              <a:xfrm>
                <a:off x="8589590" y="1015207"/>
                <a:ext cx="179028" cy="159693"/>
              </a:xfrm>
              <a:custGeom>
                <a:avLst/>
                <a:gdLst/>
                <a:ahLst/>
                <a:cxnLst/>
                <a:rect l="l" t="t" r="r" b="b"/>
                <a:pathLst>
                  <a:path w="16176" h="14429" extrusionOk="0">
                    <a:moveTo>
                      <a:pt x="0" y="14429"/>
                    </a:moveTo>
                    <a:lnTo>
                      <a:pt x="762" y="13458"/>
                    </a:lnTo>
                    <a:lnTo>
                      <a:pt x="1539" y="12980"/>
                    </a:lnTo>
                    <a:lnTo>
                      <a:pt x="16161" y="13727"/>
                    </a:lnTo>
                    <a:cubicBezTo>
                      <a:pt x="16176" y="12487"/>
                      <a:pt x="16176" y="11785"/>
                      <a:pt x="15997" y="10575"/>
                    </a:cubicBezTo>
                    <a:cubicBezTo>
                      <a:pt x="15444" y="7110"/>
                      <a:pt x="13129" y="4631"/>
                      <a:pt x="10007" y="3346"/>
                    </a:cubicBezTo>
                    <a:cubicBezTo>
                      <a:pt x="9574" y="2092"/>
                      <a:pt x="8932" y="1106"/>
                      <a:pt x="8230" y="225"/>
                    </a:cubicBezTo>
                    <a:cubicBezTo>
                      <a:pt x="7902" y="1"/>
                      <a:pt x="7453" y="46"/>
                      <a:pt x="7065" y="255"/>
                    </a:cubicBezTo>
                    <a:cubicBezTo>
                      <a:pt x="6498" y="1300"/>
                      <a:pt x="5990" y="2346"/>
                      <a:pt x="5691" y="3481"/>
                    </a:cubicBezTo>
                    <a:cubicBezTo>
                      <a:pt x="3764" y="3929"/>
                      <a:pt x="2450" y="5363"/>
                      <a:pt x="1404" y="6961"/>
                    </a:cubicBezTo>
                    <a:cubicBezTo>
                      <a:pt x="598" y="8215"/>
                      <a:pt x="210" y="9575"/>
                      <a:pt x="30" y="10979"/>
                    </a:cubicBezTo>
                    <a:close/>
                  </a:path>
                </a:pathLst>
              </a:custGeom>
              <a:solidFill>
                <a:srgbClr val="A2DAF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41"/>
              <p:cNvSpPr/>
              <p:nvPr/>
            </p:nvSpPr>
            <p:spPr>
              <a:xfrm>
                <a:off x="8574175" y="1165900"/>
                <a:ext cx="94900" cy="869325"/>
              </a:xfrm>
              <a:custGeom>
                <a:avLst/>
                <a:gdLst/>
                <a:ahLst/>
                <a:cxnLst/>
                <a:rect l="l" t="t" r="r" b="b"/>
                <a:pathLst>
                  <a:path w="3796" h="34773" extrusionOk="0">
                    <a:moveTo>
                      <a:pt x="3796" y="0"/>
                    </a:moveTo>
                    <a:lnTo>
                      <a:pt x="3796" y="34773"/>
                    </a:lnTo>
                    <a:lnTo>
                      <a:pt x="0" y="34638"/>
                    </a:lnTo>
                    <a:lnTo>
                      <a:pt x="678" y="16065"/>
                    </a:lnTo>
                    <a:lnTo>
                      <a:pt x="678" y="6575"/>
                    </a:lnTo>
                    <a:lnTo>
                      <a:pt x="881" y="271"/>
                    </a:lnTo>
                    <a:close/>
                  </a:path>
                </a:pathLst>
              </a:custGeom>
              <a:solidFill>
                <a:srgbClr val="D7D7D7"/>
              </a:solidFill>
              <a:ln>
                <a:noFill/>
              </a:ln>
            </p:spPr>
          </p:sp>
          <p:sp>
            <p:nvSpPr>
              <p:cNvPr id="3608" name="Google Shape;3608;p41"/>
              <p:cNvSpPr/>
              <p:nvPr/>
            </p:nvSpPr>
            <p:spPr>
              <a:xfrm>
                <a:off x="8589424" y="1015207"/>
                <a:ext cx="178043" cy="124653"/>
              </a:xfrm>
              <a:custGeom>
                <a:avLst/>
                <a:gdLst/>
                <a:ahLst/>
                <a:cxnLst/>
                <a:rect l="l" t="t" r="r" b="b"/>
                <a:pathLst>
                  <a:path w="16087" h="11263" extrusionOk="0">
                    <a:moveTo>
                      <a:pt x="1912" y="10023"/>
                    </a:moveTo>
                    <a:cubicBezTo>
                      <a:pt x="4407" y="9455"/>
                      <a:pt x="6901" y="9156"/>
                      <a:pt x="8484" y="9067"/>
                    </a:cubicBezTo>
                    <a:cubicBezTo>
                      <a:pt x="8753" y="6363"/>
                      <a:pt x="11665" y="6797"/>
                      <a:pt x="12009" y="9380"/>
                    </a:cubicBezTo>
                    <a:cubicBezTo>
                      <a:pt x="13264" y="9291"/>
                      <a:pt x="14951" y="10202"/>
                      <a:pt x="16086" y="11262"/>
                    </a:cubicBezTo>
                    <a:cubicBezTo>
                      <a:pt x="16071" y="11053"/>
                      <a:pt x="16042" y="10829"/>
                      <a:pt x="16012" y="10575"/>
                    </a:cubicBezTo>
                    <a:cubicBezTo>
                      <a:pt x="15459" y="7110"/>
                      <a:pt x="13144" y="4631"/>
                      <a:pt x="10022" y="3346"/>
                    </a:cubicBezTo>
                    <a:cubicBezTo>
                      <a:pt x="9589" y="2092"/>
                      <a:pt x="8947" y="1106"/>
                      <a:pt x="8245" y="225"/>
                    </a:cubicBezTo>
                    <a:cubicBezTo>
                      <a:pt x="7917" y="1"/>
                      <a:pt x="7468" y="46"/>
                      <a:pt x="7080" y="255"/>
                    </a:cubicBezTo>
                    <a:cubicBezTo>
                      <a:pt x="6513" y="1300"/>
                      <a:pt x="6005" y="2346"/>
                      <a:pt x="5706" y="3481"/>
                    </a:cubicBezTo>
                    <a:cubicBezTo>
                      <a:pt x="3779" y="3929"/>
                      <a:pt x="2465" y="5363"/>
                      <a:pt x="1419" y="6961"/>
                    </a:cubicBezTo>
                    <a:cubicBezTo>
                      <a:pt x="613" y="8215"/>
                      <a:pt x="180" y="9873"/>
                      <a:pt x="1" y="11262"/>
                    </a:cubicBezTo>
                    <a:close/>
                  </a:path>
                </a:pathLst>
              </a:custGeom>
              <a:solidFill>
                <a:srgbClr val="E31F2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41"/>
              <p:cNvSpPr/>
              <p:nvPr/>
            </p:nvSpPr>
            <p:spPr>
              <a:xfrm>
                <a:off x="8662475" y="1203487"/>
                <a:ext cx="46782" cy="87123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7872" extrusionOk="0">
                    <a:moveTo>
                      <a:pt x="60" y="7603"/>
                    </a:moveTo>
                    <a:cubicBezTo>
                      <a:pt x="45" y="5885"/>
                      <a:pt x="30" y="4407"/>
                      <a:pt x="15" y="2719"/>
                    </a:cubicBezTo>
                    <a:cubicBezTo>
                      <a:pt x="0" y="314"/>
                      <a:pt x="4227" y="1"/>
                      <a:pt x="4212" y="2943"/>
                    </a:cubicBezTo>
                    <a:lnTo>
                      <a:pt x="4197" y="7872"/>
                    </a:lnTo>
                    <a:close/>
                  </a:path>
                </a:pathLst>
              </a:custGeom>
              <a:solidFill>
                <a:srgbClr val="4343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41"/>
              <p:cNvSpPr/>
              <p:nvPr/>
            </p:nvSpPr>
            <p:spPr>
              <a:xfrm>
                <a:off x="8674373" y="1211588"/>
                <a:ext cx="34398" cy="78369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7081" extrusionOk="0">
                    <a:moveTo>
                      <a:pt x="3107" y="7080"/>
                    </a:moveTo>
                    <a:lnTo>
                      <a:pt x="2375" y="7035"/>
                    </a:lnTo>
                    <a:lnTo>
                      <a:pt x="2360" y="2465"/>
                    </a:lnTo>
                    <a:cubicBezTo>
                      <a:pt x="2360" y="837"/>
                      <a:pt x="1434" y="210"/>
                      <a:pt x="0" y="374"/>
                    </a:cubicBezTo>
                    <a:cubicBezTo>
                      <a:pt x="643" y="15"/>
                      <a:pt x="1479" y="1"/>
                      <a:pt x="2121" y="344"/>
                    </a:cubicBezTo>
                    <a:cubicBezTo>
                      <a:pt x="2779" y="703"/>
                      <a:pt x="3107" y="1330"/>
                      <a:pt x="3107" y="2077"/>
                    </a:cubicBezTo>
                    <a:close/>
                  </a:path>
                </a:pathLst>
              </a:custGeom>
              <a:solidFill>
                <a:srgbClr val="C6C7C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41"/>
              <p:cNvSpPr/>
              <p:nvPr/>
            </p:nvSpPr>
            <p:spPr>
              <a:xfrm>
                <a:off x="8666538" y="1600711"/>
                <a:ext cx="46793" cy="75890"/>
              </a:xfrm>
              <a:custGeom>
                <a:avLst/>
                <a:gdLst/>
                <a:ahLst/>
                <a:cxnLst/>
                <a:rect l="l" t="t" r="r" b="b"/>
                <a:pathLst>
                  <a:path w="4228" h="6857" extrusionOk="0">
                    <a:moveTo>
                      <a:pt x="75" y="6617"/>
                    </a:moveTo>
                    <a:cubicBezTo>
                      <a:pt x="60" y="5124"/>
                      <a:pt x="45" y="3824"/>
                      <a:pt x="30" y="2375"/>
                    </a:cubicBezTo>
                    <a:cubicBezTo>
                      <a:pt x="0" y="269"/>
                      <a:pt x="4227" y="1"/>
                      <a:pt x="4227" y="2555"/>
                    </a:cubicBezTo>
                    <a:lnTo>
                      <a:pt x="4212" y="6856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41"/>
              <p:cNvSpPr/>
              <p:nvPr/>
            </p:nvSpPr>
            <p:spPr>
              <a:xfrm>
                <a:off x="8678436" y="1607650"/>
                <a:ext cx="34564" cy="68452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6185" extrusionOk="0">
                    <a:moveTo>
                      <a:pt x="3122" y="6184"/>
                    </a:moveTo>
                    <a:lnTo>
                      <a:pt x="2375" y="6139"/>
                    </a:lnTo>
                    <a:lnTo>
                      <a:pt x="2375" y="2152"/>
                    </a:lnTo>
                    <a:cubicBezTo>
                      <a:pt x="2375" y="733"/>
                      <a:pt x="1449" y="195"/>
                      <a:pt x="1" y="329"/>
                    </a:cubicBezTo>
                    <a:cubicBezTo>
                      <a:pt x="658" y="16"/>
                      <a:pt x="1494" y="1"/>
                      <a:pt x="2122" y="300"/>
                    </a:cubicBezTo>
                    <a:cubicBezTo>
                      <a:pt x="2794" y="613"/>
                      <a:pt x="3122" y="1166"/>
                      <a:pt x="3122" y="1808"/>
                    </a:cubicBezTo>
                    <a:close/>
                  </a:path>
                </a:pathLst>
              </a:custGeom>
              <a:solidFill>
                <a:srgbClr val="DADAD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41"/>
              <p:cNvSpPr/>
              <p:nvPr/>
            </p:nvSpPr>
            <p:spPr>
              <a:xfrm>
                <a:off x="8658769" y="1437067"/>
                <a:ext cx="54895" cy="55880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5049" extrusionOk="0">
                    <a:moveTo>
                      <a:pt x="4959" y="2524"/>
                    </a:moveTo>
                    <a:cubicBezTo>
                      <a:pt x="4959" y="3913"/>
                      <a:pt x="3854" y="5048"/>
                      <a:pt x="2480" y="5048"/>
                    </a:cubicBezTo>
                    <a:cubicBezTo>
                      <a:pt x="1106" y="5048"/>
                      <a:pt x="0" y="3913"/>
                      <a:pt x="0" y="2524"/>
                    </a:cubicBezTo>
                    <a:cubicBezTo>
                      <a:pt x="0" y="1135"/>
                      <a:pt x="1106" y="0"/>
                      <a:pt x="2480" y="0"/>
                    </a:cubicBezTo>
                    <a:cubicBezTo>
                      <a:pt x="3854" y="0"/>
                      <a:pt x="4959" y="1135"/>
                      <a:pt x="4959" y="2524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41"/>
              <p:cNvSpPr/>
              <p:nvPr/>
            </p:nvSpPr>
            <p:spPr>
              <a:xfrm>
                <a:off x="8662078" y="1440531"/>
                <a:ext cx="48276" cy="48940"/>
              </a:xfrm>
              <a:custGeom>
                <a:avLst/>
                <a:gdLst/>
                <a:ahLst/>
                <a:cxnLst/>
                <a:rect l="l" t="t" r="r" b="b"/>
                <a:pathLst>
                  <a:path w="4362" h="4422" extrusionOk="0">
                    <a:moveTo>
                      <a:pt x="4361" y="2211"/>
                    </a:moveTo>
                    <a:cubicBezTo>
                      <a:pt x="4361" y="3436"/>
                      <a:pt x="3390" y="4422"/>
                      <a:pt x="2181" y="4422"/>
                    </a:cubicBezTo>
                    <a:cubicBezTo>
                      <a:pt x="971" y="4422"/>
                      <a:pt x="0" y="3436"/>
                      <a:pt x="0" y="2211"/>
                    </a:cubicBezTo>
                    <a:cubicBezTo>
                      <a:pt x="0" y="986"/>
                      <a:pt x="971" y="1"/>
                      <a:pt x="2181" y="1"/>
                    </a:cubicBezTo>
                    <a:cubicBezTo>
                      <a:pt x="3390" y="1"/>
                      <a:pt x="4361" y="986"/>
                      <a:pt x="4361" y="2211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41"/>
              <p:cNvSpPr/>
              <p:nvPr/>
            </p:nvSpPr>
            <p:spPr>
              <a:xfrm>
                <a:off x="8685541" y="1442678"/>
                <a:ext cx="1173" cy="480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34" extrusionOk="0">
                    <a:moveTo>
                      <a:pt x="46" y="1"/>
                    </a:moveTo>
                    <a:cubicBezTo>
                      <a:pt x="76" y="1"/>
                      <a:pt x="105" y="90"/>
                      <a:pt x="105" y="210"/>
                    </a:cubicBezTo>
                    <a:cubicBezTo>
                      <a:pt x="105" y="329"/>
                      <a:pt x="76" y="434"/>
                      <a:pt x="46" y="434"/>
                    </a:cubicBezTo>
                    <a:cubicBezTo>
                      <a:pt x="31" y="434"/>
                      <a:pt x="1" y="329"/>
                      <a:pt x="1" y="210"/>
                    </a:cubicBezTo>
                    <a:cubicBezTo>
                      <a:pt x="1" y="90"/>
                      <a:pt x="31" y="1"/>
                      <a:pt x="46" y="1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41"/>
              <p:cNvSpPr/>
              <p:nvPr/>
            </p:nvSpPr>
            <p:spPr>
              <a:xfrm>
                <a:off x="8685541" y="1483185"/>
                <a:ext cx="1173" cy="496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49" extrusionOk="0">
                    <a:moveTo>
                      <a:pt x="46" y="0"/>
                    </a:moveTo>
                    <a:cubicBezTo>
                      <a:pt x="76" y="0"/>
                      <a:pt x="105" y="105"/>
                      <a:pt x="105" y="224"/>
                    </a:cubicBezTo>
                    <a:cubicBezTo>
                      <a:pt x="105" y="344"/>
                      <a:pt x="76" y="448"/>
                      <a:pt x="46" y="448"/>
                    </a:cubicBezTo>
                    <a:cubicBezTo>
                      <a:pt x="31" y="448"/>
                      <a:pt x="1" y="344"/>
                      <a:pt x="1" y="224"/>
                    </a:cubicBezTo>
                    <a:cubicBezTo>
                      <a:pt x="1" y="105"/>
                      <a:pt x="31" y="0"/>
                      <a:pt x="46" y="0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41"/>
              <p:cNvSpPr/>
              <p:nvPr/>
            </p:nvSpPr>
            <p:spPr>
              <a:xfrm>
                <a:off x="8669848" y="1449130"/>
                <a:ext cx="3807" cy="3807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4" extrusionOk="0">
                    <a:moveTo>
                      <a:pt x="15" y="15"/>
                    </a:moveTo>
                    <a:cubicBezTo>
                      <a:pt x="30" y="0"/>
                      <a:pt x="120" y="45"/>
                      <a:pt x="209" y="135"/>
                    </a:cubicBezTo>
                    <a:cubicBezTo>
                      <a:pt x="299" y="209"/>
                      <a:pt x="344" y="299"/>
                      <a:pt x="329" y="314"/>
                    </a:cubicBezTo>
                    <a:cubicBezTo>
                      <a:pt x="299" y="344"/>
                      <a:pt x="224" y="284"/>
                      <a:pt x="134" y="209"/>
                    </a:cubicBezTo>
                    <a:cubicBezTo>
                      <a:pt x="45" y="120"/>
                      <a:pt x="0" y="30"/>
                      <a:pt x="15" y="15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41"/>
              <p:cNvSpPr/>
              <p:nvPr/>
            </p:nvSpPr>
            <p:spPr>
              <a:xfrm>
                <a:off x="8698601" y="1477729"/>
                <a:ext cx="3818" cy="3973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59" extrusionOk="0">
                    <a:moveTo>
                      <a:pt x="16" y="30"/>
                    </a:moveTo>
                    <a:cubicBezTo>
                      <a:pt x="31" y="0"/>
                      <a:pt x="120" y="60"/>
                      <a:pt x="210" y="150"/>
                    </a:cubicBezTo>
                    <a:cubicBezTo>
                      <a:pt x="285" y="224"/>
                      <a:pt x="344" y="314"/>
                      <a:pt x="329" y="329"/>
                    </a:cubicBezTo>
                    <a:cubicBezTo>
                      <a:pt x="300" y="359"/>
                      <a:pt x="225" y="299"/>
                      <a:pt x="135" y="209"/>
                    </a:cubicBezTo>
                    <a:cubicBezTo>
                      <a:pt x="46" y="135"/>
                      <a:pt x="1" y="45"/>
                      <a:pt x="16" y="30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41"/>
              <p:cNvSpPr/>
              <p:nvPr/>
            </p:nvSpPr>
            <p:spPr>
              <a:xfrm>
                <a:off x="8672814" y="1478393"/>
                <a:ext cx="3154" cy="3807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44" extrusionOk="0">
                    <a:moveTo>
                      <a:pt x="16" y="329"/>
                    </a:moveTo>
                    <a:cubicBezTo>
                      <a:pt x="1" y="314"/>
                      <a:pt x="31" y="239"/>
                      <a:pt x="105" y="149"/>
                    </a:cubicBezTo>
                    <a:cubicBezTo>
                      <a:pt x="180" y="60"/>
                      <a:pt x="240" y="0"/>
                      <a:pt x="270" y="15"/>
                    </a:cubicBezTo>
                    <a:cubicBezTo>
                      <a:pt x="285" y="30"/>
                      <a:pt x="255" y="119"/>
                      <a:pt x="180" y="209"/>
                    </a:cubicBezTo>
                    <a:cubicBezTo>
                      <a:pt x="105" y="299"/>
                      <a:pt x="31" y="344"/>
                      <a:pt x="16" y="329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41"/>
              <p:cNvSpPr/>
              <p:nvPr/>
            </p:nvSpPr>
            <p:spPr>
              <a:xfrm>
                <a:off x="8696288" y="1448466"/>
                <a:ext cx="3154" cy="3818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45" extrusionOk="0">
                    <a:moveTo>
                      <a:pt x="16" y="329"/>
                    </a:moveTo>
                    <a:cubicBezTo>
                      <a:pt x="1" y="314"/>
                      <a:pt x="31" y="240"/>
                      <a:pt x="105" y="150"/>
                    </a:cubicBezTo>
                    <a:cubicBezTo>
                      <a:pt x="180" y="60"/>
                      <a:pt x="240" y="1"/>
                      <a:pt x="270" y="16"/>
                    </a:cubicBezTo>
                    <a:cubicBezTo>
                      <a:pt x="285" y="30"/>
                      <a:pt x="255" y="120"/>
                      <a:pt x="180" y="195"/>
                    </a:cubicBezTo>
                    <a:cubicBezTo>
                      <a:pt x="105" y="284"/>
                      <a:pt x="31" y="344"/>
                      <a:pt x="16" y="329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41"/>
              <p:cNvSpPr/>
              <p:nvPr/>
            </p:nvSpPr>
            <p:spPr>
              <a:xfrm>
                <a:off x="8663395" y="1464669"/>
                <a:ext cx="4803" cy="11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05" extrusionOk="0">
                    <a:moveTo>
                      <a:pt x="1" y="45"/>
                    </a:moveTo>
                    <a:cubicBezTo>
                      <a:pt x="1" y="30"/>
                      <a:pt x="90" y="0"/>
                      <a:pt x="210" y="0"/>
                    </a:cubicBezTo>
                    <a:cubicBezTo>
                      <a:pt x="344" y="0"/>
                      <a:pt x="434" y="30"/>
                      <a:pt x="434" y="60"/>
                    </a:cubicBezTo>
                    <a:cubicBezTo>
                      <a:pt x="434" y="75"/>
                      <a:pt x="344" y="105"/>
                      <a:pt x="210" y="105"/>
                    </a:cubicBezTo>
                    <a:cubicBezTo>
                      <a:pt x="90" y="105"/>
                      <a:pt x="1" y="75"/>
                      <a:pt x="1" y="45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41"/>
              <p:cNvSpPr/>
              <p:nvPr/>
            </p:nvSpPr>
            <p:spPr>
              <a:xfrm>
                <a:off x="8704057" y="1464835"/>
                <a:ext cx="4803" cy="1162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05" extrusionOk="0">
                    <a:moveTo>
                      <a:pt x="1" y="60"/>
                    </a:moveTo>
                    <a:cubicBezTo>
                      <a:pt x="1" y="30"/>
                      <a:pt x="90" y="0"/>
                      <a:pt x="210" y="0"/>
                    </a:cubicBezTo>
                    <a:cubicBezTo>
                      <a:pt x="329" y="0"/>
                      <a:pt x="434" y="30"/>
                      <a:pt x="434" y="60"/>
                    </a:cubicBezTo>
                    <a:cubicBezTo>
                      <a:pt x="434" y="90"/>
                      <a:pt x="329" y="105"/>
                      <a:pt x="210" y="105"/>
                    </a:cubicBezTo>
                    <a:cubicBezTo>
                      <a:pt x="90" y="105"/>
                      <a:pt x="1" y="75"/>
                      <a:pt x="1" y="60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41"/>
              <p:cNvSpPr/>
              <p:nvPr/>
            </p:nvSpPr>
            <p:spPr>
              <a:xfrm>
                <a:off x="8670335" y="1463839"/>
                <a:ext cx="17044" cy="2656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240" extrusionOk="0">
                    <a:moveTo>
                      <a:pt x="1435" y="1"/>
                    </a:moveTo>
                    <a:lnTo>
                      <a:pt x="90" y="45"/>
                    </a:lnTo>
                    <a:cubicBezTo>
                      <a:pt x="46" y="60"/>
                      <a:pt x="1" y="90"/>
                      <a:pt x="1" y="150"/>
                    </a:cubicBezTo>
                    <a:cubicBezTo>
                      <a:pt x="16" y="195"/>
                      <a:pt x="46" y="240"/>
                      <a:pt x="105" y="240"/>
                    </a:cubicBezTo>
                    <a:lnTo>
                      <a:pt x="1450" y="195"/>
                    </a:lnTo>
                    <a:cubicBezTo>
                      <a:pt x="1494" y="180"/>
                      <a:pt x="1539" y="135"/>
                      <a:pt x="1539" y="90"/>
                    </a:cubicBezTo>
                    <a:cubicBezTo>
                      <a:pt x="1539" y="45"/>
                      <a:pt x="1494" y="1"/>
                      <a:pt x="1435" y="1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41"/>
              <p:cNvSpPr/>
              <p:nvPr/>
            </p:nvSpPr>
            <p:spPr>
              <a:xfrm>
                <a:off x="8666372" y="1463839"/>
                <a:ext cx="21006" cy="13248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197" extrusionOk="0">
                    <a:moveTo>
                      <a:pt x="1784" y="0"/>
                    </a:moveTo>
                    <a:cubicBezTo>
                      <a:pt x="1767" y="0"/>
                      <a:pt x="1749" y="5"/>
                      <a:pt x="1733" y="16"/>
                    </a:cubicBezTo>
                    <a:lnTo>
                      <a:pt x="60" y="1016"/>
                    </a:lnTo>
                    <a:cubicBezTo>
                      <a:pt x="15" y="1046"/>
                      <a:pt x="0" y="1106"/>
                      <a:pt x="30" y="1151"/>
                    </a:cubicBezTo>
                    <a:cubicBezTo>
                      <a:pt x="50" y="1180"/>
                      <a:pt x="81" y="1196"/>
                      <a:pt x="113" y="1196"/>
                    </a:cubicBezTo>
                    <a:cubicBezTo>
                      <a:pt x="131" y="1196"/>
                      <a:pt x="149" y="1191"/>
                      <a:pt x="165" y="1181"/>
                    </a:cubicBezTo>
                    <a:lnTo>
                      <a:pt x="1837" y="180"/>
                    </a:lnTo>
                    <a:cubicBezTo>
                      <a:pt x="1882" y="150"/>
                      <a:pt x="1897" y="90"/>
                      <a:pt x="1867" y="45"/>
                    </a:cubicBezTo>
                    <a:cubicBezTo>
                      <a:pt x="1848" y="17"/>
                      <a:pt x="1816" y="0"/>
                      <a:pt x="1784" y="0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41"/>
              <p:cNvSpPr/>
              <p:nvPr/>
            </p:nvSpPr>
            <p:spPr>
              <a:xfrm>
                <a:off x="8594115" y="1201224"/>
                <a:ext cx="34885" cy="14056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270" extrusionOk="0">
                    <a:moveTo>
                      <a:pt x="0" y="0"/>
                    </a:moveTo>
                    <a:lnTo>
                      <a:pt x="3107" y="0"/>
                    </a:lnTo>
                    <a:lnTo>
                      <a:pt x="3152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41"/>
              <p:cNvSpPr/>
              <p:nvPr/>
            </p:nvSpPr>
            <p:spPr>
              <a:xfrm>
                <a:off x="8588687" y="1263802"/>
                <a:ext cx="36534" cy="14067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1271" extrusionOk="0">
                    <a:moveTo>
                      <a:pt x="0" y="1"/>
                    </a:moveTo>
                    <a:lnTo>
                      <a:pt x="3271" y="1"/>
                    </a:lnTo>
                    <a:lnTo>
                      <a:pt x="3301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41"/>
              <p:cNvSpPr/>
              <p:nvPr/>
            </p:nvSpPr>
            <p:spPr>
              <a:xfrm>
                <a:off x="8591171" y="1232436"/>
                <a:ext cx="35383" cy="14222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1285" extrusionOk="0">
                    <a:moveTo>
                      <a:pt x="0" y="0"/>
                    </a:moveTo>
                    <a:lnTo>
                      <a:pt x="3167" y="0"/>
                    </a:lnTo>
                    <a:lnTo>
                      <a:pt x="3196" y="1285"/>
                    </a:lnTo>
                    <a:lnTo>
                      <a:pt x="30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41"/>
              <p:cNvSpPr/>
              <p:nvPr/>
            </p:nvSpPr>
            <p:spPr>
              <a:xfrm>
                <a:off x="8588679" y="1295037"/>
                <a:ext cx="36545" cy="14222"/>
              </a:xfrm>
              <a:custGeom>
                <a:avLst/>
                <a:gdLst/>
                <a:ahLst/>
                <a:cxnLst/>
                <a:rect l="l" t="t" r="r" b="b"/>
                <a:pathLst>
                  <a:path w="3302" h="1285" extrusionOk="0">
                    <a:moveTo>
                      <a:pt x="1" y="0"/>
                    </a:moveTo>
                    <a:lnTo>
                      <a:pt x="3272" y="0"/>
                    </a:lnTo>
                    <a:lnTo>
                      <a:pt x="3301" y="1285"/>
                    </a:lnTo>
                    <a:lnTo>
                      <a:pt x="45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41"/>
              <p:cNvSpPr/>
              <p:nvPr/>
            </p:nvSpPr>
            <p:spPr>
              <a:xfrm>
                <a:off x="8747364" y="1675919"/>
                <a:ext cx="47291" cy="14897"/>
              </a:xfrm>
              <a:custGeom>
                <a:avLst/>
                <a:gdLst/>
                <a:ahLst/>
                <a:cxnLst/>
                <a:rect l="l" t="t" r="r" b="b"/>
                <a:pathLst>
                  <a:path w="4273" h="1346" extrusionOk="0">
                    <a:moveTo>
                      <a:pt x="1" y="1"/>
                    </a:moveTo>
                    <a:lnTo>
                      <a:pt x="4228" y="1"/>
                    </a:lnTo>
                    <a:lnTo>
                      <a:pt x="4273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41"/>
              <p:cNvSpPr/>
              <p:nvPr/>
            </p:nvSpPr>
            <p:spPr>
              <a:xfrm>
                <a:off x="8747364" y="1714192"/>
                <a:ext cx="49937" cy="14731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1331" extrusionOk="0">
                    <a:moveTo>
                      <a:pt x="1" y="1"/>
                    </a:moveTo>
                    <a:lnTo>
                      <a:pt x="4452" y="1"/>
                    </a:lnTo>
                    <a:lnTo>
                      <a:pt x="4512" y="1330"/>
                    </a:lnTo>
                    <a:lnTo>
                      <a:pt x="1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41"/>
              <p:cNvSpPr/>
              <p:nvPr/>
            </p:nvSpPr>
            <p:spPr>
              <a:xfrm>
                <a:off x="8747364" y="1752300"/>
                <a:ext cx="52416" cy="14886"/>
              </a:xfrm>
              <a:custGeom>
                <a:avLst/>
                <a:gdLst/>
                <a:ahLst/>
                <a:cxnLst/>
                <a:rect l="l" t="t" r="r" b="b"/>
                <a:pathLst>
                  <a:path w="4736" h="1345" extrusionOk="0">
                    <a:moveTo>
                      <a:pt x="1" y="0"/>
                    </a:moveTo>
                    <a:lnTo>
                      <a:pt x="4676" y="0"/>
                    </a:lnTo>
                    <a:lnTo>
                      <a:pt x="4736" y="1344"/>
                    </a:lnTo>
                    <a:lnTo>
                      <a:pt x="1" y="1344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41"/>
              <p:cNvSpPr/>
              <p:nvPr/>
            </p:nvSpPr>
            <p:spPr>
              <a:xfrm>
                <a:off x="8747364" y="1599549"/>
                <a:ext cx="43495" cy="14897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346" extrusionOk="0">
                    <a:moveTo>
                      <a:pt x="1" y="1"/>
                    </a:moveTo>
                    <a:lnTo>
                      <a:pt x="3884" y="1"/>
                    </a:lnTo>
                    <a:lnTo>
                      <a:pt x="3929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41"/>
              <p:cNvSpPr/>
              <p:nvPr/>
            </p:nvSpPr>
            <p:spPr>
              <a:xfrm>
                <a:off x="8747364" y="1637822"/>
                <a:ext cx="46129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1330" extrusionOk="0">
                    <a:moveTo>
                      <a:pt x="1" y="0"/>
                    </a:moveTo>
                    <a:lnTo>
                      <a:pt x="4108" y="0"/>
                    </a:lnTo>
                    <a:lnTo>
                      <a:pt x="4168" y="1329"/>
                    </a:lnTo>
                    <a:lnTo>
                      <a:pt x="1" y="13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41"/>
              <p:cNvSpPr/>
              <p:nvPr/>
            </p:nvSpPr>
            <p:spPr>
              <a:xfrm>
                <a:off x="8747364" y="1828670"/>
                <a:ext cx="55061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4975" h="1330" extrusionOk="0">
                    <a:moveTo>
                      <a:pt x="1" y="0"/>
                    </a:moveTo>
                    <a:lnTo>
                      <a:pt x="4915" y="0"/>
                    </a:lnTo>
                    <a:lnTo>
                      <a:pt x="4975" y="1330"/>
                    </a:lnTo>
                    <a:lnTo>
                      <a:pt x="1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41"/>
              <p:cNvSpPr/>
              <p:nvPr/>
            </p:nvSpPr>
            <p:spPr>
              <a:xfrm>
                <a:off x="8747364" y="1905040"/>
                <a:ext cx="57540" cy="14886"/>
              </a:xfrm>
              <a:custGeom>
                <a:avLst/>
                <a:gdLst/>
                <a:ahLst/>
                <a:cxnLst/>
                <a:rect l="l" t="t" r="r" b="b"/>
                <a:pathLst>
                  <a:path w="5199" h="1345" extrusionOk="0">
                    <a:moveTo>
                      <a:pt x="1" y="1"/>
                    </a:moveTo>
                    <a:lnTo>
                      <a:pt x="5139" y="1"/>
                    </a:lnTo>
                    <a:lnTo>
                      <a:pt x="5199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41"/>
              <p:cNvSpPr/>
              <p:nvPr/>
            </p:nvSpPr>
            <p:spPr>
              <a:xfrm>
                <a:off x="8747364" y="1866767"/>
                <a:ext cx="56223" cy="14897"/>
              </a:xfrm>
              <a:custGeom>
                <a:avLst/>
                <a:gdLst/>
                <a:ahLst/>
                <a:cxnLst/>
                <a:rect l="l" t="t" r="r" b="b"/>
                <a:pathLst>
                  <a:path w="5080" h="1346" extrusionOk="0">
                    <a:moveTo>
                      <a:pt x="1" y="1"/>
                    </a:moveTo>
                    <a:lnTo>
                      <a:pt x="5019" y="1"/>
                    </a:lnTo>
                    <a:lnTo>
                      <a:pt x="5079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41"/>
              <p:cNvSpPr/>
              <p:nvPr/>
            </p:nvSpPr>
            <p:spPr>
              <a:xfrm>
                <a:off x="8747364" y="1943303"/>
                <a:ext cx="5886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5319" h="1330" extrusionOk="0">
                    <a:moveTo>
                      <a:pt x="1" y="0"/>
                    </a:moveTo>
                    <a:lnTo>
                      <a:pt x="5258" y="0"/>
                    </a:lnTo>
                    <a:lnTo>
                      <a:pt x="5318" y="1329"/>
                    </a:lnTo>
                    <a:lnTo>
                      <a:pt x="1" y="13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41"/>
              <p:cNvSpPr/>
              <p:nvPr/>
            </p:nvSpPr>
            <p:spPr>
              <a:xfrm>
                <a:off x="8747364" y="1981400"/>
                <a:ext cx="60019" cy="14897"/>
              </a:xfrm>
              <a:custGeom>
                <a:avLst/>
                <a:gdLst/>
                <a:ahLst/>
                <a:cxnLst/>
                <a:rect l="l" t="t" r="r" b="b"/>
                <a:pathLst>
                  <a:path w="5423" h="1346" extrusionOk="0">
                    <a:moveTo>
                      <a:pt x="1" y="1"/>
                    </a:moveTo>
                    <a:lnTo>
                      <a:pt x="5363" y="1"/>
                    </a:lnTo>
                    <a:lnTo>
                      <a:pt x="5423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41"/>
              <p:cNvSpPr/>
              <p:nvPr/>
            </p:nvSpPr>
            <p:spPr>
              <a:xfrm>
                <a:off x="8747364" y="1790563"/>
                <a:ext cx="53744" cy="14731"/>
              </a:xfrm>
              <a:custGeom>
                <a:avLst/>
                <a:gdLst/>
                <a:ahLst/>
                <a:cxnLst/>
                <a:rect l="l" t="t" r="r" b="b"/>
                <a:pathLst>
                  <a:path w="4856" h="1331" extrusionOk="0">
                    <a:moveTo>
                      <a:pt x="1" y="1"/>
                    </a:moveTo>
                    <a:lnTo>
                      <a:pt x="4795" y="1"/>
                    </a:lnTo>
                    <a:lnTo>
                      <a:pt x="4855" y="1330"/>
                    </a:lnTo>
                    <a:lnTo>
                      <a:pt x="1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41"/>
              <p:cNvSpPr/>
              <p:nvPr/>
            </p:nvSpPr>
            <p:spPr>
              <a:xfrm>
                <a:off x="8672076" y="949422"/>
                <a:ext cx="6950" cy="67943"/>
              </a:xfrm>
              <a:custGeom>
                <a:avLst/>
                <a:gdLst/>
                <a:ahLst/>
                <a:cxnLst/>
                <a:rect l="l" t="t" r="r" b="b"/>
                <a:pathLst>
                  <a:path w="628" h="6139" extrusionOk="0">
                    <a:moveTo>
                      <a:pt x="0" y="6124"/>
                    </a:moveTo>
                    <a:lnTo>
                      <a:pt x="628" y="6139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rgbClr val="E51C4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41"/>
              <p:cNvSpPr/>
              <p:nvPr/>
            </p:nvSpPr>
            <p:spPr>
              <a:xfrm>
                <a:off x="8589092" y="1115379"/>
                <a:ext cx="78535" cy="62996"/>
              </a:xfrm>
              <a:custGeom>
                <a:avLst/>
                <a:gdLst/>
                <a:ahLst/>
                <a:cxnLst/>
                <a:rect l="l" t="t" r="r" b="b"/>
                <a:pathLst>
                  <a:path w="7096" h="5692" extrusionOk="0">
                    <a:moveTo>
                      <a:pt x="7095" y="4258"/>
                    </a:moveTo>
                    <a:lnTo>
                      <a:pt x="7095" y="4019"/>
                    </a:lnTo>
                    <a:lnTo>
                      <a:pt x="7095" y="1"/>
                    </a:lnTo>
                    <a:cubicBezTo>
                      <a:pt x="4123" y="434"/>
                      <a:pt x="2644" y="807"/>
                      <a:pt x="1" y="2152"/>
                    </a:cubicBezTo>
                    <a:lnTo>
                      <a:pt x="75" y="5691"/>
                    </a:lnTo>
                    <a:lnTo>
                      <a:pt x="807" y="4661"/>
                    </a:lnTo>
                    <a:lnTo>
                      <a:pt x="1539" y="4273"/>
                    </a:lnTo>
                    <a:lnTo>
                      <a:pt x="2375" y="4213"/>
                    </a:lnTo>
                    <a:lnTo>
                      <a:pt x="2540" y="4063"/>
                    </a:lnTo>
                    <a:close/>
                  </a:path>
                </a:pathLst>
              </a:custGeom>
              <a:solidFill>
                <a:srgbClr val="008D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41"/>
              <p:cNvSpPr/>
              <p:nvPr/>
            </p:nvSpPr>
            <p:spPr>
              <a:xfrm>
                <a:off x="8589092" y="1015373"/>
                <a:ext cx="85474" cy="124487"/>
              </a:xfrm>
              <a:custGeom>
                <a:avLst/>
                <a:gdLst/>
                <a:ahLst/>
                <a:cxnLst/>
                <a:rect l="l" t="t" r="r" b="b"/>
                <a:pathLst>
                  <a:path w="7723" h="11248" extrusionOk="0">
                    <a:moveTo>
                      <a:pt x="7035" y="9141"/>
                    </a:moveTo>
                    <a:cubicBezTo>
                      <a:pt x="6796" y="6468"/>
                      <a:pt x="6692" y="4616"/>
                      <a:pt x="7334" y="3421"/>
                    </a:cubicBezTo>
                    <a:cubicBezTo>
                      <a:pt x="7498" y="2241"/>
                      <a:pt x="7603" y="1181"/>
                      <a:pt x="7722" y="1"/>
                    </a:cubicBezTo>
                    <a:lnTo>
                      <a:pt x="7245" y="45"/>
                    </a:lnTo>
                    <a:cubicBezTo>
                      <a:pt x="6528" y="1136"/>
                      <a:pt x="6005" y="2196"/>
                      <a:pt x="5676" y="3421"/>
                    </a:cubicBezTo>
                    <a:cubicBezTo>
                      <a:pt x="2137" y="4063"/>
                      <a:pt x="568" y="8096"/>
                      <a:pt x="1" y="11247"/>
                    </a:cubicBezTo>
                    <a:cubicBezTo>
                      <a:pt x="1016" y="10232"/>
                      <a:pt x="4526" y="9141"/>
                      <a:pt x="7035" y="9141"/>
                    </a:cubicBezTo>
                    <a:close/>
                  </a:path>
                </a:pathLst>
              </a:custGeom>
              <a:solidFill>
                <a:srgbClr val="B7252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41"/>
              <p:cNvSpPr/>
              <p:nvPr/>
            </p:nvSpPr>
            <p:spPr>
              <a:xfrm rot="179588" flipH="1">
                <a:off x="8576028" y="1151695"/>
                <a:ext cx="212658" cy="32896"/>
              </a:xfrm>
              <a:custGeom>
                <a:avLst/>
                <a:gdLst/>
                <a:ahLst/>
                <a:cxnLst/>
                <a:rect l="l" t="t" r="r" b="b"/>
                <a:pathLst>
                  <a:path w="18507" h="2973" extrusionOk="0">
                    <a:moveTo>
                      <a:pt x="16923" y="2898"/>
                    </a:moveTo>
                    <a:lnTo>
                      <a:pt x="2271" y="2107"/>
                    </a:lnTo>
                    <a:cubicBezTo>
                      <a:pt x="1763" y="2077"/>
                      <a:pt x="1256" y="2062"/>
                      <a:pt x="808" y="2211"/>
                    </a:cubicBezTo>
                    <a:lnTo>
                      <a:pt x="643" y="1718"/>
                    </a:lnTo>
                    <a:lnTo>
                      <a:pt x="300" y="688"/>
                    </a:lnTo>
                    <a:cubicBezTo>
                      <a:pt x="1" y="1"/>
                      <a:pt x="389" y="135"/>
                      <a:pt x="1569" y="195"/>
                    </a:cubicBezTo>
                    <a:lnTo>
                      <a:pt x="17834" y="1091"/>
                    </a:lnTo>
                    <a:cubicBezTo>
                      <a:pt x="18342" y="1121"/>
                      <a:pt x="18506" y="1076"/>
                      <a:pt x="18282" y="1405"/>
                    </a:cubicBezTo>
                    <a:cubicBezTo>
                      <a:pt x="17282" y="2883"/>
                      <a:pt x="18148" y="2973"/>
                      <a:pt x="16923" y="2898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41"/>
              <p:cNvSpPr/>
              <p:nvPr/>
            </p:nvSpPr>
            <p:spPr>
              <a:xfrm>
                <a:off x="8565951" y="2004900"/>
                <a:ext cx="247967" cy="32398"/>
              </a:xfrm>
              <a:custGeom>
                <a:avLst/>
                <a:gdLst/>
                <a:ahLst/>
                <a:cxnLst/>
                <a:rect l="l" t="t" r="r" b="b"/>
                <a:pathLst>
                  <a:path w="20164" h="2928" extrusionOk="0">
                    <a:moveTo>
                      <a:pt x="0" y="2838"/>
                    </a:moveTo>
                    <a:lnTo>
                      <a:pt x="0" y="0"/>
                    </a:lnTo>
                    <a:lnTo>
                      <a:pt x="20163" y="195"/>
                    </a:lnTo>
                    <a:lnTo>
                      <a:pt x="20163" y="2928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41"/>
              <p:cNvSpPr/>
              <p:nvPr/>
            </p:nvSpPr>
            <p:spPr>
              <a:xfrm flipH="1">
                <a:off x="8742739" y="1206311"/>
                <a:ext cx="34885" cy="14056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270" extrusionOk="0">
                    <a:moveTo>
                      <a:pt x="0" y="0"/>
                    </a:moveTo>
                    <a:lnTo>
                      <a:pt x="3107" y="0"/>
                    </a:lnTo>
                    <a:lnTo>
                      <a:pt x="3152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41"/>
              <p:cNvSpPr/>
              <p:nvPr/>
            </p:nvSpPr>
            <p:spPr>
              <a:xfrm flipH="1">
                <a:off x="8741919" y="1267977"/>
                <a:ext cx="36534" cy="14067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1271" extrusionOk="0">
                    <a:moveTo>
                      <a:pt x="0" y="1"/>
                    </a:moveTo>
                    <a:lnTo>
                      <a:pt x="3271" y="1"/>
                    </a:lnTo>
                    <a:lnTo>
                      <a:pt x="3301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41"/>
              <p:cNvSpPr/>
              <p:nvPr/>
            </p:nvSpPr>
            <p:spPr>
              <a:xfrm flipH="1">
                <a:off x="8741936" y="1237061"/>
                <a:ext cx="35383" cy="14222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1285" extrusionOk="0">
                    <a:moveTo>
                      <a:pt x="0" y="0"/>
                    </a:moveTo>
                    <a:lnTo>
                      <a:pt x="3167" y="0"/>
                    </a:lnTo>
                    <a:lnTo>
                      <a:pt x="3196" y="1285"/>
                    </a:lnTo>
                    <a:lnTo>
                      <a:pt x="30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41"/>
              <p:cNvSpPr/>
              <p:nvPr/>
            </p:nvSpPr>
            <p:spPr>
              <a:xfrm flipH="1">
                <a:off x="8741715" y="1298287"/>
                <a:ext cx="36545" cy="14222"/>
              </a:xfrm>
              <a:custGeom>
                <a:avLst/>
                <a:gdLst/>
                <a:ahLst/>
                <a:cxnLst/>
                <a:rect l="l" t="t" r="r" b="b"/>
                <a:pathLst>
                  <a:path w="3302" h="1285" extrusionOk="0">
                    <a:moveTo>
                      <a:pt x="1" y="0"/>
                    </a:moveTo>
                    <a:lnTo>
                      <a:pt x="3272" y="0"/>
                    </a:lnTo>
                    <a:lnTo>
                      <a:pt x="3301" y="1285"/>
                    </a:lnTo>
                    <a:lnTo>
                      <a:pt x="45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41"/>
              <p:cNvSpPr/>
              <p:nvPr/>
            </p:nvSpPr>
            <p:spPr>
              <a:xfrm>
                <a:off x="8657825" y="1288450"/>
                <a:ext cx="51300" cy="11100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41"/>
              <p:cNvSpPr/>
              <p:nvPr/>
            </p:nvSpPr>
            <p:spPr>
              <a:xfrm>
                <a:off x="8589040" y="1355049"/>
                <a:ext cx="34885" cy="14056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270" extrusionOk="0">
                    <a:moveTo>
                      <a:pt x="0" y="0"/>
                    </a:moveTo>
                    <a:lnTo>
                      <a:pt x="3107" y="0"/>
                    </a:lnTo>
                    <a:lnTo>
                      <a:pt x="3152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41"/>
              <p:cNvSpPr/>
              <p:nvPr/>
            </p:nvSpPr>
            <p:spPr>
              <a:xfrm>
                <a:off x="8590037" y="1417639"/>
                <a:ext cx="36534" cy="14067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1271" extrusionOk="0">
                    <a:moveTo>
                      <a:pt x="0" y="1"/>
                    </a:moveTo>
                    <a:lnTo>
                      <a:pt x="3271" y="1"/>
                    </a:lnTo>
                    <a:lnTo>
                      <a:pt x="3301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41"/>
              <p:cNvSpPr/>
              <p:nvPr/>
            </p:nvSpPr>
            <p:spPr>
              <a:xfrm>
                <a:off x="8589871" y="1386261"/>
                <a:ext cx="35383" cy="14222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1285" extrusionOk="0">
                    <a:moveTo>
                      <a:pt x="0" y="0"/>
                    </a:moveTo>
                    <a:lnTo>
                      <a:pt x="3167" y="0"/>
                    </a:lnTo>
                    <a:lnTo>
                      <a:pt x="3196" y="1285"/>
                    </a:lnTo>
                    <a:lnTo>
                      <a:pt x="30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41"/>
              <p:cNvSpPr/>
              <p:nvPr/>
            </p:nvSpPr>
            <p:spPr>
              <a:xfrm>
                <a:off x="8591354" y="1448862"/>
                <a:ext cx="36545" cy="14222"/>
              </a:xfrm>
              <a:custGeom>
                <a:avLst/>
                <a:gdLst/>
                <a:ahLst/>
                <a:cxnLst/>
                <a:rect l="l" t="t" r="r" b="b"/>
                <a:pathLst>
                  <a:path w="3302" h="1285" extrusionOk="0">
                    <a:moveTo>
                      <a:pt x="1" y="0"/>
                    </a:moveTo>
                    <a:lnTo>
                      <a:pt x="3272" y="0"/>
                    </a:lnTo>
                    <a:lnTo>
                      <a:pt x="3301" y="1285"/>
                    </a:lnTo>
                    <a:lnTo>
                      <a:pt x="45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41"/>
              <p:cNvSpPr/>
              <p:nvPr/>
            </p:nvSpPr>
            <p:spPr>
              <a:xfrm flipH="1">
                <a:off x="8748614" y="1353911"/>
                <a:ext cx="34885" cy="14056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270" extrusionOk="0">
                    <a:moveTo>
                      <a:pt x="0" y="0"/>
                    </a:moveTo>
                    <a:lnTo>
                      <a:pt x="3107" y="0"/>
                    </a:lnTo>
                    <a:lnTo>
                      <a:pt x="3152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41"/>
              <p:cNvSpPr/>
              <p:nvPr/>
            </p:nvSpPr>
            <p:spPr>
              <a:xfrm flipH="1">
                <a:off x="8746965" y="1416502"/>
                <a:ext cx="36534" cy="14067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1271" extrusionOk="0">
                    <a:moveTo>
                      <a:pt x="0" y="1"/>
                    </a:moveTo>
                    <a:lnTo>
                      <a:pt x="3271" y="1"/>
                    </a:lnTo>
                    <a:lnTo>
                      <a:pt x="3301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41"/>
              <p:cNvSpPr/>
              <p:nvPr/>
            </p:nvSpPr>
            <p:spPr>
              <a:xfrm flipH="1">
                <a:off x="8748116" y="1385123"/>
                <a:ext cx="35383" cy="14222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1285" extrusionOk="0">
                    <a:moveTo>
                      <a:pt x="0" y="0"/>
                    </a:moveTo>
                    <a:lnTo>
                      <a:pt x="3167" y="0"/>
                    </a:lnTo>
                    <a:lnTo>
                      <a:pt x="3196" y="1285"/>
                    </a:lnTo>
                    <a:lnTo>
                      <a:pt x="30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41"/>
              <p:cNvSpPr/>
              <p:nvPr/>
            </p:nvSpPr>
            <p:spPr>
              <a:xfrm flipH="1">
                <a:off x="8746954" y="1447725"/>
                <a:ext cx="36545" cy="14222"/>
              </a:xfrm>
              <a:custGeom>
                <a:avLst/>
                <a:gdLst/>
                <a:ahLst/>
                <a:cxnLst/>
                <a:rect l="l" t="t" r="r" b="b"/>
                <a:pathLst>
                  <a:path w="3302" h="1285" extrusionOk="0">
                    <a:moveTo>
                      <a:pt x="1" y="0"/>
                    </a:moveTo>
                    <a:lnTo>
                      <a:pt x="3272" y="0"/>
                    </a:lnTo>
                    <a:lnTo>
                      <a:pt x="3301" y="1285"/>
                    </a:lnTo>
                    <a:lnTo>
                      <a:pt x="45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41"/>
              <p:cNvSpPr/>
              <p:nvPr/>
            </p:nvSpPr>
            <p:spPr>
              <a:xfrm>
                <a:off x="8592240" y="1481749"/>
                <a:ext cx="34885" cy="14056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270" extrusionOk="0">
                    <a:moveTo>
                      <a:pt x="0" y="0"/>
                    </a:moveTo>
                    <a:lnTo>
                      <a:pt x="3107" y="0"/>
                    </a:lnTo>
                    <a:lnTo>
                      <a:pt x="3152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41"/>
              <p:cNvSpPr/>
              <p:nvPr/>
            </p:nvSpPr>
            <p:spPr>
              <a:xfrm>
                <a:off x="8593237" y="1544339"/>
                <a:ext cx="36534" cy="14067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1271" extrusionOk="0">
                    <a:moveTo>
                      <a:pt x="0" y="1"/>
                    </a:moveTo>
                    <a:lnTo>
                      <a:pt x="3271" y="1"/>
                    </a:lnTo>
                    <a:lnTo>
                      <a:pt x="3301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41"/>
              <p:cNvSpPr/>
              <p:nvPr/>
            </p:nvSpPr>
            <p:spPr>
              <a:xfrm>
                <a:off x="8593071" y="1512961"/>
                <a:ext cx="35383" cy="14222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1285" extrusionOk="0">
                    <a:moveTo>
                      <a:pt x="0" y="0"/>
                    </a:moveTo>
                    <a:lnTo>
                      <a:pt x="3167" y="0"/>
                    </a:lnTo>
                    <a:lnTo>
                      <a:pt x="3196" y="1285"/>
                    </a:lnTo>
                    <a:lnTo>
                      <a:pt x="30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41"/>
              <p:cNvSpPr/>
              <p:nvPr/>
            </p:nvSpPr>
            <p:spPr>
              <a:xfrm flipH="1">
                <a:off x="8748614" y="1480611"/>
                <a:ext cx="34885" cy="14056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270" extrusionOk="0">
                    <a:moveTo>
                      <a:pt x="0" y="0"/>
                    </a:moveTo>
                    <a:lnTo>
                      <a:pt x="3107" y="0"/>
                    </a:lnTo>
                    <a:lnTo>
                      <a:pt x="3152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41"/>
              <p:cNvSpPr/>
              <p:nvPr/>
            </p:nvSpPr>
            <p:spPr>
              <a:xfrm flipH="1">
                <a:off x="8746965" y="1543202"/>
                <a:ext cx="36534" cy="14067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1271" extrusionOk="0">
                    <a:moveTo>
                      <a:pt x="0" y="1"/>
                    </a:moveTo>
                    <a:lnTo>
                      <a:pt x="3271" y="1"/>
                    </a:lnTo>
                    <a:lnTo>
                      <a:pt x="3301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41"/>
              <p:cNvSpPr/>
              <p:nvPr/>
            </p:nvSpPr>
            <p:spPr>
              <a:xfrm flipH="1">
                <a:off x="8748116" y="1511823"/>
                <a:ext cx="35383" cy="14222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1285" extrusionOk="0">
                    <a:moveTo>
                      <a:pt x="0" y="0"/>
                    </a:moveTo>
                    <a:lnTo>
                      <a:pt x="3167" y="0"/>
                    </a:lnTo>
                    <a:lnTo>
                      <a:pt x="3196" y="1285"/>
                    </a:lnTo>
                    <a:lnTo>
                      <a:pt x="30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41"/>
              <p:cNvSpPr/>
              <p:nvPr/>
            </p:nvSpPr>
            <p:spPr>
              <a:xfrm flipH="1">
                <a:off x="8585217" y="1673769"/>
                <a:ext cx="47291" cy="14897"/>
              </a:xfrm>
              <a:custGeom>
                <a:avLst/>
                <a:gdLst/>
                <a:ahLst/>
                <a:cxnLst/>
                <a:rect l="l" t="t" r="r" b="b"/>
                <a:pathLst>
                  <a:path w="4273" h="1346" extrusionOk="0">
                    <a:moveTo>
                      <a:pt x="1" y="1"/>
                    </a:moveTo>
                    <a:lnTo>
                      <a:pt x="4228" y="1"/>
                    </a:lnTo>
                    <a:lnTo>
                      <a:pt x="4273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41"/>
              <p:cNvSpPr/>
              <p:nvPr/>
            </p:nvSpPr>
            <p:spPr>
              <a:xfrm flipH="1">
                <a:off x="8582572" y="1712042"/>
                <a:ext cx="49937" cy="14731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1331" extrusionOk="0">
                    <a:moveTo>
                      <a:pt x="1" y="1"/>
                    </a:moveTo>
                    <a:lnTo>
                      <a:pt x="4452" y="1"/>
                    </a:lnTo>
                    <a:lnTo>
                      <a:pt x="4512" y="1330"/>
                    </a:lnTo>
                    <a:lnTo>
                      <a:pt x="1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41"/>
              <p:cNvSpPr/>
              <p:nvPr/>
            </p:nvSpPr>
            <p:spPr>
              <a:xfrm flipH="1">
                <a:off x="8580093" y="1750150"/>
                <a:ext cx="52416" cy="14886"/>
              </a:xfrm>
              <a:custGeom>
                <a:avLst/>
                <a:gdLst/>
                <a:ahLst/>
                <a:cxnLst/>
                <a:rect l="l" t="t" r="r" b="b"/>
                <a:pathLst>
                  <a:path w="4736" h="1345" extrusionOk="0">
                    <a:moveTo>
                      <a:pt x="1" y="0"/>
                    </a:moveTo>
                    <a:lnTo>
                      <a:pt x="4676" y="0"/>
                    </a:lnTo>
                    <a:lnTo>
                      <a:pt x="4736" y="1344"/>
                    </a:lnTo>
                    <a:lnTo>
                      <a:pt x="1" y="1344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41"/>
              <p:cNvSpPr/>
              <p:nvPr/>
            </p:nvSpPr>
            <p:spPr>
              <a:xfrm flipH="1">
                <a:off x="8589013" y="1597399"/>
                <a:ext cx="43495" cy="14897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346" extrusionOk="0">
                    <a:moveTo>
                      <a:pt x="1" y="1"/>
                    </a:moveTo>
                    <a:lnTo>
                      <a:pt x="3884" y="1"/>
                    </a:lnTo>
                    <a:lnTo>
                      <a:pt x="3929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41"/>
              <p:cNvSpPr/>
              <p:nvPr/>
            </p:nvSpPr>
            <p:spPr>
              <a:xfrm flipH="1">
                <a:off x="8586379" y="1635672"/>
                <a:ext cx="46129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1330" extrusionOk="0">
                    <a:moveTo>
                      <a:pt x="1" y="0"/>
                    </a:moveTo>
                    <a:lnTo>
                      <a:pt x="4108" y="0"/>
                    </a:lnTo>
                    <a:lnTo>
                      <a:pt x="4168" y="1329"/>
                    </a:lnTo>
                    <a:lnTo>
                      <a:pt x="1" y="13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41"/>
              <p:cNvSpPr/>
              <p:nvPr/>
            </p:nvSpPr>
            <p:spPr>
              <a:xfrm flipH="1">
                <a:off x="8577448" y="1826520"/>
                <a:ext cx="55061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4975" h="1330" extrusionOk="0">
                    <a:moveTo>
                      <a:pt x="1" y="0"/>
                    </a:moveTo>
                    <a:lnTo>
                      <a:pt x="4915" y="0"/>
                    </a:lnTo>
                    <a:lnTo>
                      <a:pt x="4975" y="1330"/>
                    </a:lnTo>
                    <a:lnTo>
                      <a:pt x="1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41"/>
              <p:cNvSpPr/>
              <p:nvPr/>
            </p:nvSpPr>
            <p:spPr>
              <a:xfrm flipH="1">
                <a:off x="8574969" y="1902890"/>
                <a:ext cx="57540" cy="14886"/>
              </a:xfrm>
              <a:custGeom>
                <a:avLst/>
                <a:gdLst/>
                <a:ahLst/>
                <a:cxnLst/>
                <a:rect l="l" t="t" r="r" b="b"/>
                <a:pathLst>
                  <a:path w="5199" h="1345" extrusionOk="0">
                    <a:moveTo>
                      <a:pt x="1" y="1"/>
                    </a:moveTo>
                    <a:lnTo>
                      <a:pt x="5139" y="1"/>
                    </a:lnTo>
                    <a:lnTo>
                      <a:pt x="5199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41"/>
              <p:cNvSpPr/>
              <p:nvPr/>
            </p:nvSpPr>
            <p:spPr>
              <a:xfrm flipH="1">
                <a:off x="8576286" y="1864617"/>
                <a:ext cx="56223" cy="14897"/>
              </a:xfrm>
              <a:custGeom>
                <a:avLst/>
                <a:gdLst/>
                <a:ahLst/>
                <a:cxnLst/>
                <a:rect l="l" t="t" r="r" b="b"/>
                <a:pathLst>
                  <a:path w="5080" h="1346" extrusionOk="0">
                    <a:moveTo>
                      <a:pt x="1" y="1"/>
                    </a:moveTo>
                    <a:lnTo>
                      <a:pt x="5019" y="1"/>
                    </a:lnTo>
                    <a:lnTo>
                      <a:pt x="5079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41"/>
              <p:cNvSpPr/>
              <p:nvPr/>
            </p:nvSpPr>
            <p:spPr>
              <a:xfrm flipH="1">
                <a:off x="8573640" y="1941153"/>
                <a:ext cx="58868" cy="14720"/>
              </a:xfrm>
              <a:custGeom>
                <a:avLst/>
                <a:gdLst/>
                <a:ahLst/>
                <a:cxnLst/>
                <a:rect l="l" t="t" r="r" b="b"/>
                <a:pathLst>
                  <a:path w="5319" h="1330" extrusionOk="0">
                    <a:moveTo>
                      <a:pt x="1" y="0"/>
                    </a:moveTo>
                    <a:lnTo>
                      <a:pt x="5258" y="0"/>
                    </a:lnTo>
                    <a:lnTo>
                      <a:pt x="5318" y="1329"/>
                    </a:lnTo>
                    <a:lnTo>
                      <a:pt x="1" y="13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41"/>
              <p:cNvSpPr/>
              <p:nvPr/>
            </p:nvSpPr>
            <p:spPr>
              <a:xfrm flipH="1">
                <a:off x="8572489" y="1979250"/>
                <a:ext cx="60019" cy="14897"/>
              </a:xfrm>
              <a:custGeom>
                <a:avLst/>
                <a:gdLst/>
                <a:ahLst/>
                <a:cxnLst/>
                <a:rect l="l" t="t" r="r" b="b"/>
                <a:pathLst>
                  <a:path w="5423" h="1346" extrusionOk="0">
                    <a:moveTo>
                      <a:pt x="1" y="1"/>
                    </a:moveTo>
                    <a:lnTo>
                      <a:pt x="5363" y="1"/>
                    </a:lnTo>
                    <a:lnTo>
                      <a:pt x="5423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41"/>
              <p:cNvSpPr/>
              <p:nvPr/>
            </p:nvSpPr>
            <p:spPr>
              <a:xfrm flipH="1">
                <a:off x="8578765" y="1788413"/>
                <a:ext cx="53744" cy="14731"/>
              </a:xfrm>
              <a:custGeom>
                <a:avLst/>
                <a:gdLst/>
                <a:ahLst/>
                <a:cxnLst/>
                <a:rect l="l" t="t" r="r" b="b"/>
                <a:pathLst>
                  <a:path w="4856" h="1331" extrusionOk="0">
                    <a:moveTo>
                      <a:pt x="1" y="1"/>
                    </a:moveTo>
                    <a:lnTo>
                      <a:pt x="4795" y="1"/>
                    </a:lnTo>
                    <a:lnTo>
                      <a:pt x="4855" y="1330"/>
                    </a:lnTo>
                    <a:lnTo>
                      <a:pt x="1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41"/>
              <p:cNvSpPr/>
              <p:nvPr/>
            </p:nvSpPr>
            <p:spPr>
              <a:xfrm rot="59801" flipH="1">
                <a:off x="8577451" y="1551284"/>
                <a:ext cx="220847" cy="25298"/>
              </a:xfrm>
              <a:custGeom>
                <a:avLst/>
                <a:gdLst/>
                <a:ahLst/>
                <a:cxnLst/>
                <a:rect l="l" t="t" r="r" b="b"/>
                <a:pathLst>
                  <a:path w="19956" h="2286" extrusionOk="0">
                    <a:moveTo>
                      <a:pt x="18835" y="2181"/>
                    </a:moveTo>
                    <a:lnTo>
                      <a:pt x="2032" y="1897"/>
                    </a:lnTo>
                    <a:cubicBezTo>
                      <a:pt x="1569" y="1867"/>
                      <a:pt x="1121" y="1837"/>
                      <a:pt x="718" y="1987"/>
                    </a:cubicBezTo>
                    <a:lnTo>
                      <a:pt x="568" y="1539"/>
                    </a:lnTo>
                    <a:lnTo>
                      <a:pt x="270" y="613"/>
                    </a:lnTo>
                    <a:cubicBezTo>
                      <a:pt x="1" y="0"/>
                      <a:pt x="524" y="120"/>
                      <a:pt x="1584" y="179"/>
                    </a:cubicBezTo>
                    <a:lnTo>
                      <a:pt x="19149" y="523"/>
                    </a:lnTo>
                    <a:cubicBezTo>
                      <a:pt x="19776" y="553"/>
                      <a:pt x="19955" y="463"/>
                      <a:pt x="19627" y="971"/>
                    </a:cubicBezTo>
                    <a:cubicBezTo>
                      <a:pt x="19492" y="1195"/>
                      <a:pt x="19403" y="1434"/>
                      <a:pt x="19388" y="1658"/>
                    </a:cubicBezTo>
                    <a:cubicBezTo>
                      <a:pt x="19313" y="2285"/>
                      <a:pt x="19686" y="2226"/>
                      <a:pt x="18835" y="2181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41"/>
              <p:cNvSpPr/>
              <p:nvPr/>
            </p:nvSpPr>
            <p:spPr>
              <a:xfrm rot="119620" flipH="1">
                <a:off x="8578613" y="1314417"/>
                <a:ext cx="209271" cy="27445"/>
              </a:xfrm>
              <a:custGeom>
                <a:avLst/>
                <a:gdLst/>
                <a:ahLst/>
                <a:cxnLst/>
                <a:rect l="l" t="t" r="r" b="b"/>
                <a:pathLst>
                  <a:path w="18910" h="2480" extrusionOk="0">
                    <a:moveTo>
                      <a:pt x="17789" y="2361"/>
                    </a:moveTo>
                    <a:lnTo>
                      <a:pt x="2047" y="1897"/>
                    </a:lnTo>
                    <a:cubicBezTo>
                      <a:pt x="1584" y="1868"/>
                      <a:pt x="1136" y="1838"/>
                      <a:pt x="717" y="1987"/>
                    </a:cubicBezTo>
                    <a:lnTo>
                      <a:pt x="568" y="1539"/>
                    </a:lnTo>
                    <a:lnTo>
                      <a:pt x="269" y="613"/>
                    </a:lnTo>
                    <a:cubicBezTo>
                      <a:pt x="0" y="1"/>
                      <a:pt x="359" y="120"/>
                      <a:pt x="1404" y="180"/>
                    </a:cubicBezTo>
                    <a:lnTo>
                      <a:pt x="18118" y="703"/>
                    </a:lnTo>
                    <a:cubicBezTo>
                      <a:pt x="18730" y="747"/>
                      <a:pt x="18909" y="643"/>
                      <a:pt x="18596" y="1166"/>
                    </a:cubicBezTo>
                    <a:cubicBezTo>
                      <a:pt x="18446" y="1375"/>
                      <a:pt x="18372" y="1614"/>
                      <a:pt x="18342" y="1853"/>
                    </a:cubicBezTo>
                    <a:cubicBezTo>
                      <a:pt x="18267" y="2480"/>
                      <a:pt x="18655" y="2405"/>
                      <a:pt x="17789" y="2361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3677" name="Google Shape;3677;p41"/>
              <p:cNvCxnSpPr/>
              <p:nvPr/>
            </p:nvCxnSpPr>
            <p:spPr>
              <a:xfrm>
                <a:off x="8590038" y="1349250"/>
                <a:ext cx="180300" cy="9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3678" name="Google Shape;3678;p41"/>
              <p:cNvCxnSpPr/>
              <p:nvPr/>
            </p:nvCxnSpPr>
            <p:spPr>
              <a:xfrm>
                <a:off x="8587550" y="1583575"/>
                <a:ext cx="200100" cy="12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accent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3679" name="Google Shape;3679;p41"/>
              <p:cNvSpPr/>
              <p:nvPr/>
            </p:nvSpPr>
            <p:spPr>
              <a:xfrm>
                <a:off x="8680011" y="1085297"/>
                <a:ext cx="45465" cy="79520"/>
              </a:xfrm>
              <a:custGeom>
                <a:avLst/>
                <a:gdLst/>
                <a:ahLst/>
                <a:cxnLst/>
                <a:rect l="l" t="t" r="r" b="b"/>
                <a:pathLst>
                  <a:path w="4108" h="7185" extrusionOk="0">
                    <a:moveTo>
                      <a:pt x="135" y="6916"/>
                    </a:moveTo>
                    <a:cubicBezTo>
                      <a:pt x="90" y="5796"/>
                      <a:pt x="60" y="4690"/>
                      <a:pt x="30" y="3570"/>
                    </a:cubicBezTo>
                    <a:cubicBezTo>
                      <a:pt x="0" y="2779"/>
                      <a:pt x="30" y="2017"/>
                      <a:pt x="359" y="1419"/>
                    </a:cubicBezTo>
                    <a:cubicBezTo>
                      <a:pt x="1150" y="1"/>
                      <a:pt x="2704" y="329"/>
                      <a:pt x="3495" y="1524"/>
                    </a:cubicBezTo>
                    <a:cubicBezTo>
                      <a:pt x="3928" y="2166"/>
                      <a:pt x="4048" y="3003"/>
                      <a:pt x="3973" y="3944"/>
                    </a:cubicBezTo>
                    <a:lnTo>
                      <a:pt x="4108" y="7185"/>
                    </a:lnTo>
                    <a:close/>
                  </a:path>
                </a:pathLst>
              </a:custGeom>
              <a:solidFill>
                <a:srgbClr val="FFF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41"/>
              <p:cNvSpPr/>
              <p:nvPr/>
            </p:nvSpPr>
            <p:spPr>
              <a:xfrm>
                <a:off x="8689596" y="1099187"/>
                <a:ext cx="26462" cy="65298"/>
              </a:xfrm>
              <a:custGeom>
                <a:avLst/>
                <a:gdLst/>
                <a:ahLst/>
                <a:cxnLst/>
                <a:rect l="l" t="t" r="r" b="b"/>
                <a:pathLst>
                  <a:path w="2391" h="5900" extrusionOk="0">
                    <a:moveTo>
                      <a:pt x="75" y="5721"/>
                    </a:moveTo>
                    <a:cubicBezTo>
                      <a:pt x="60" y="4974"/>
                      <a:pt x="45" y="3152"/>
                      <a:pt x="16" y="2405"/>
                    </a:cubicBezTo>
                    <a:cubicBezTo>
                      <a:pt x="1" y="1867"/>
                      <a:pt x="31" y="1359"/>
                      <a:pt x="210" y="956"/>
                    </a:cubicBezTo>
                    <a:cubicBezTo>
                      <a:pt x="673" y="0"/>
                      <a:pt x="1569" y="224"/>
                      <a:pt x="2032" y="1016"/>
                    </a:cubicBezTo>
                    <a:cubicBezTo>
                      <a:pt x="2271" y="1464"/>
                      <a:pt x="2346" y="2016"/>
                      <a:pt x="2301" y="2644"/>
                    </a:cubicBezTo>
                    <a:lnTo>
                      <a:pt x="2390" y="5900"/>
                    </a:lnTo>
                    <a:close/>
                  </a:path>
                </a:pathLst>
              </a:custGeom>
              <a:solidFill>
                <a:srgbClr val="CC70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41"/>
              <p:cNvSpPr/>
              <p:nvPr/>
            </p:nvSpPr>
            <p:spPr>
              <a:xfrm>
                <a:off x="8689596" y="1099353"/>
                <a:ext cx="19357" cy="65132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5885" extrusionOk="0">
                    <a:moveTo>
                      <a:pt x="60" y="5706"/>
                    </a:moveTo>
                    <a:cubicBezTo>
                      <a:pt x="45" y="4959"/>
                      <a:pt x="31" y="3152"/>
                      <a:pt x="16" y="2390"/>
                    </a:cubicBezTo>
                    <a:cubicBezTo>
                      <a:pt x="1" y="1867"/>
                      <a:pt x="16" y="1344"/>
                      <a:pt x="165" y="956"/>
                    </a:cubicBezTo>
                    <a:cubicBezTo>
                      <a:pt x="494" y="0"/>
                      <a:pt x="1151" y="224"/>
                      <a:pt x="1479" y="1016"/>
                    </a:cubicBezTo>
                    <a:cubicBezTo>
                      <a:pt x="1659" y="1464"/>
                      <a:pt x="1718" y="2016"/>
                      <a:pt x="1688" y="2644"/>
                    </a:cubicBezTo>
                    <a:lnTo>
                      <a:pt x="1748" y="5885"/>
                    </a:lnTo>
                    <a:close/>
                  </a:path>
                </a:pathLst>
              </a:custGeom>
              <a:solidFill>
                <a:srgbClr val="2B2B2A"/>
              </a:solidFill>
              <a:ln w="3350" cap="flat" cmpd="sng">
                <a:solidFill>
                  <a:srgbClr val="2B2B2A"/>
                </a:solidFill>
                <a:prstDash val="solid"/>
                <a:miter lim="1493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3682" name="Google Shape;3682;p41"/>
            <p:cNvCxnSpPr/>
            <p:nvPr/>
          </p:nvCxnSpPr>
          <p:spPr>
            <a:xfrm rot="10800000">
              <a:off x="4292725" y="2987551"/>
              <a:ext cx="0" cy="126930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oval" w="med" len="med"/>
              <a:tailEnd type="none" w="med" len="med"/>
            </a:ln>
          </p:spPr>
        </p:cxnSp>
      </p:grpSp>
      <p:grpSp>
        <p:nvGrpSpPr>
          <p:cNvPr id="3683" name="Google Shape;3683;p41"/>
          <p:cNvGrpSpPr/>
          <p:nvPr/>
        </p:nvGrpSpPr>
        <p:grpSpPr>
          <a:xfrm>
            <a:off x="822075" y="550913"/>
            <a:ext cx="1902650" cy="3783391"/>
            <a:chOff x="822075" y="1009217"/>
            <a:chExt cx="1545700" cy="3325087"/>
          </a:xfrm>
        </p:grpSpPr>
        <p:sp>
          <p:nvSpPr>
            <p:cNvPr id="3684" name="Google Shape;3684;p41"/>
            <p:cNvSpPr txBox="1"/>
            <p:nvPr/>
          </p:nvSpPr>
          <p:spPr>
            <a:xfrm>
              <a:off x="822075" y="3803904"/>
              <a:ext cx="12840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smallest planet 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685" name="Google Shape;3685;p41"/>
            <p:cNvSpPr txBox="1"/>
            <p:nvPr/>
          </p:nvSpPr>
          <p:spPr>
            <a:xfrm>
              <a:off x="1118475" y="3492463"/>
              <a:ext cx="9876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3686" name="Google Shape;3686;p41"/>
            <p:cNvCxnSpPr/>
            <p:nvPr/>
          </p:nvCxnSpPr>
          <p:spPr>
            <a:xfrm rot="10800000">
              <a:off x="2195225" y="1980688"/>
              <a:ext cx="0" cy="2330700"/>
            </a:xfrm>
            <a:prstGeom prst="straightConnector1">
              <a:avLst/>
            </a:prstGeom>
            <a:noFill/>
            <a:ln w="9525" cap="flat" cmpd="sng">
              <a:solidFill>
                <a:schemeClr val="accent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grpSp>
          <p:nvGrpSpPr>
            <p:cNvPr id="3687" name="Google Shape;3687;p41"/>
            <p:cNvGrpSpPr/>
            <p:nvPr/>
          </p:nvGrpSpPr>
          <p:grpSpPr>
            <a:xfrm>
              <a:off x="2086375" y="1009217"/>
              <a:ext cx="281400" cy="1085341"/>
              <a:chOff x="2308575" y="927029"/>
              <a:chExt cx="281400" cy="1085341"/>
            </a:xfrm>
          </p:grpSpPr>
          <p:grpSp>
            <p:nvGrpSpPr>
              <p:cNvPr id="3688" name="Google Shape;3688;p41"/>
              <p:cNvGrpSpPr/>
              <p:nvPr/>
            </p:nvGrpSpPr>
            <p:grpSpPr>
              <a:xfrm>
                <a:off x="2333709" y="1100295"/>
                <a:ext cx="225308" cy="849087"/>
                <a:chOff x="2465975" y="2174625"/>
                <a:chExt cx="358200" cy="1349900"/>
              </a:xfrm>
            </p:grpSpPr>
            <p:sp>
              <p:nvSpPr>
                <p:cNvPr id="3689" name="Google Shape;3689;p41"/>
                <p:cNvSpPr/>
                <p:nvPr/>
              </p:nvSpPr>
              <p:spPr>
                <a:xfrm>
                  <a:off x="2465975" y="2359625"/>
                  <a:ext cx="358200" cy="1164900"/>
                </a:xfrm>
                <a:prstGeom prst="trapezoid">
                  <a:avLst>
                    <a:gd name="adj" fmla="val 18622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0" name="Google Shape;3690;p41"/>
                <p:cNvSpPr/>
                <p:nvPr/>
              </p:nvSpPr>
              <p:spPr>
                <a:xfrm>
                  <a:off x="2542400" y="2174625"/>
                  <a:ext cx="204900" cy="83700"/>
                </a:xfrm>
                <a:prstGeom prst="trapezoid">
                  <a:avLst>
                    <a:gd name="adj" fmla="val 6839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91" name="Google Shape;3691;p41"/>
              <p:cNvSpPr/>
              <p:nvPr/>
            </p:nvSpPr>
            <p:spPr>
              <a:xfrm>
                <a:off x="2355765" y="1389578"/>
                <a:ext cx="177900" cy="115800"/>
              </a:xfrm>
              <a:prstGeom prst="trapezoid">
                <a:avLst>
                  <a:gd name="adj" fmla="val 7301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41"/>
              <p:cNvSpPr/>
              <p:nvPr/>
            </p:nvSpPr>
            <p:spPr>
              <a:xfrm>
                <a:off x="2342776" y="1651805"/>
                <a:ext cx="206700" cy="115800"/>
              </a:xfrm>
              <a:prstGeom prst="trapezoid">
                <a:avLst>
                  <a:gd name="adj" fmla="val 6731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93" name="Google Shape;3693;p41"/>
              <p:cNvGrpSpPr/>
              <p:nvPr/>
            </p:nvGrpSpPr>
            <p:grpSpPr>
              <a:xfrm>
                <a:off x="2352673" y="1152942"/>
                <a:ext cx="181152" cy="63781"/>
                <a:chOff x="2496125" y="2258325"/>
                <a:chExt cx="288000" cy="101400"/>
              </a:xfrm>
            </p:grpSpPr>
            <p:sp>
              <p:nvSpPr>
                <p:cNvPr id="3694" name="Google Shape;3694;p41"/>
                <p:cNvSpPr/>
                <p:nvPr/>
              </p:nvSpPr>
              <p:spPr>
                <a:xfrm>
                  <a:off x="2511425" y="2309025"/>
                  <a:ext cx="254100" cy="507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95" name="Google Shape;3695;p41"/>
                <p:cNvSpPr/>
                <p:nvPr/>
              </p:nvSpPr>
              <p:spPr>
                <a:xfrm>
                  <a:off x="2496125" y="2258325"/>
                  <a:ext cx="288000" cy="5070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96" name="Google Shape;3696;p41"/>
              <p:cNvSpPr/>
              <p:nvPr/>
            </p:nvSpPr>
            <p:spPr>
              <a:xfrm>
                <a:off x="2434373" y="1282153"/>
                <a:ext cx="23400" cy="63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41"/>
              <p:cNvSpPr/>
              <p:nvPr/>
            </p:nvSpPr>
            <p:spPr>
              <a:xfrm>
                <a:off x="2434373" y="1549057"/>
                <a:ext cx="23400" cy="63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698" name="Google Shape;3698;p41"/>
              <p:cNvGrpSpPr/>
              <p:nvPr/>
            </p:nvGrpSpPr>
            <p:grpSpPr>
              <a:xfrm>
                <a:off x="2367486" y="927029"/>
                <a:ext cx="157753" cy="192450"/>
                <a:chOff x="2519675" y="1899163"/>
                <a:chExt cx="250800" cy="305963"/>
              </a:xfrm>
            </p:grpSpPr>
            <p:sp>
              <p:nvSpPr>
                <p:cNvPr id="3699" name="Google Shape;3699;p41"/>
                <p:cNvSpPr/>
                <p:nvPr/>
              </p:nvSpPr>
              <p:spPr>
                <a:xfrm>
                  <a:off x="2618975" y="1899163"/>
                  <a:ext cx="52200" cy="107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0" name="Google Shape;3700;p41"/>
                <p:cNvSpPr/>
                <p:nvPr/>
              </p:nvSpPr>
              <p:spPr>
                <a:xfrm rot="5400000">
                  <a:off x="2521175" y="1955825"/>
                  <a:ext cx="247800" cy="250800"/>
                </a:xfrm>
                <a:prstGeom prst="chord">
                  <a:avLst>
                    <a:gd name="adj1" fmla="val 5478392"/>
                    <a:gd name="adj2" fmla="val 16200000"/>
                  </a:avLst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01" name="Google Shape;3701;p41"/>
              <p:cNvGrpSpPr/>
              <p:nvPr/>
            </p:nvGrpSpPr>
            <p:grpSpPr>
              <a:xfrm>
                <a:off x="2389989" y="1039722"/>
                <a:ext cx="111710" cy="60573"/>
                <a:chOff x="2555450" y="2078325"/>
                <a:chExt cx="177600" cy="96300"/>
              </a:xfrm>
            </p:grpSpPr>
            <p:sp>
              <p:nvSpPr>
                <p:cNvPr id="3702" name="Google Shape;3702;p41"/>
                <p:cNvSpPr/>
                <p:nvPr/>
              </p:nvSpPr>
              <p:spPr>
                <a:xfrm>
                  <a:off x="255545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3" name="Google Shape;3703;p41"/>
                <p:cNvSpPr/>
                <p:nvPr/>
              </p:nvSpPr>
              <p:spPr>
                <a:xfrm>
                  <a:off x="258270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4" name="Google Shape;3704;p41"/>
                <p:cNvSpPr/>
                <p:nvPr/>
              </p:nvSpPr>
              <p:spPr>
                <a:xfrm>
                  <a:off x="260995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5" name="Google Shape;3705;p41"/>
                <p:cNvSpPr/>
                <p:nvPr/>
              </p:nvSpPr>
              <p:spPr>
                <a:xfrm>
                  <a:off x="263720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6" name="Google Shape;3706;p41"/>
                <p:cNvSpPr/>
                <p:nvPr/>
              </p:nvSpPr>
              <p:spPr>
                <a:xfrm>
                  <a:off x="266445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7" name="Google Shape;3707;p41"/>
                <p:cNvSpPr/>
                <p:nvPr/>
              </p:nvSpPr>
              <p:spPr>
                <a:xfrm>
                  <a:off x="269170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08" name="Google Shape;3708;p41"/>
                <p:cNvSpPr/>
                <p:nvPr/>
              </p:nvSpPr>
              <p:spPr>
                <a:xfrm>
                  <a:off x="271895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09" name="Google Shape;3709;p41"/>
              <p:cNvSpPr/>
              <p:nvPr/>
            </p:nvSpPr>
            <p:spPr>
              <a:xfrm>
                <a:off x="2308575" y="1951470"/>
                <a:ext cx="281400" cy="60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8" name="Google Shape;2258;p31"/>
          <p:cNvGrpSpPr/>
          <p:nvPr/>
        </p:nvGrpSpPr>
        <p:grpSpPr>
          <a:xfrm>
            <a:off x="457200" y="1547475"/>
            <a:ext cx="8067300" cy="694800"/>
            <a:chOff x="457200" y="1547475"/>
            <a:chExt cx="8067300" cy="694800"/>
          </a:xfrm>
        </p:grpSpPr>
        <p:cxnSp>
          <p:nvCxnSpPr>
            <p:cNvPr id="2259" name="Google Shape;2259;p31"/>
            <p:cNvCxnSpPr/>
            <p:nvPr/>
          </p:nvCxnSpPr>
          <p:spPr>
            <a:xfrm>
              <a:off x="457200" y="1954100"/>
              <a:ext cx="8067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2260" name="Google Shape;2260;p31"/>
            <p:cNvSpPr/>
            <p:nvPr/>
          </p:nvSpPr>
          <p:spPr>
            <a:xfrm>
              <a:off x="724500" y="1577550"/>
              <a:ext cx="639900" cy="611700"/>
            </a:xfrm>
            <a:prstGeom prst="roundRect">
              <a:avLst>
                <a:gd name="adj" fmla="val 16667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31"/>
            <p:cNvSpPr txBox="1"/>
            <p:nvPr/>
          </p:nvSpPr>
          <p:spPr>
            <a:xfrm>
              <a:off x="2620100" y="1547475"/>
              <a:ext cx="3041398" cy="694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On July 11,  protests erupted in Cuba due to the government’s authoritarianism and lack of reform.</a:t>
              </a:r>
              <a:endParaRPr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3" name="Google Shape;2263;p31"/>
          <p:cNvGrpSpPr/>
          <p:nvPr/>
        </p:nvGrpSpPr>
        <p:grpSpPr>
          <a:xfrm>
            <a:off x="457200" y="2707688"/>
            <a:ext cx="8067300" cy="694800"/>
            <a:chOff x="457200" y="2707688"/>
            <a:chExt cx="8067300" cy="694800"/>
          </a:xfrm>
        </p:grpSpPr>
        <p:cxnSp>
          <p:nvCxnSpPr>
            <p:cNvPr id="2264" name="Google Shape;2264;p31"/>
            <p:cNvCxnSpPr/>
            <p:nvPr/>
          </p:nvCxnSpPr>
          <p:spPr>
            <a:xfrm>
              <a:off x="457200" y="3120775"/>
              <a:ext cx="8067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2265" name="Google Shape;2265;p31"/>
            <p:cNvSpPr/>
            <p:nvPr/>
          </p:nvSpPr>
          <p:spPr>
            <a:xfrm>
              <a:off x="724500" y="2749075"/>
              <a:ext cx="639900" cy="6117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31"/>
            <p:cNvSpPr txBox="1"/>
            <p:nvPr/>
          </p:nvSpPr>
          <p:spPr>
            <a:xfrm>
              <a:off x="2620100" y="2707688"/>
              <a:ext cx="2983032" cy="694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60+ year US embargo against Cuba has also been named a source of economic tension.</a:t>
              </a:r>
              <a:endParaRPr sz="16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2268" name="Google Shape;2268;p31"/>
          <p:cNvGrpSpPr/>
          <p:nvPr/>
        </p:nvGrpSpPr>
        <p:grpSpPr>
          <a:xfrm>
            <a:off x="457200" y="3849900"/>
            <a:ext cx="8067300" cy="712500"/>
            <a:chOff x="457200" y="3849900"/>
            <a:chExt cx="8067300" cy="712500"/>
          </a:xfrm>
        </p:grpSpPr>
        <p:cxnSp>
          <p:nvCxnSpPr>
            <p:cNvPr id="2269" name="Google Shape;2269;p31"/>
            <p:cNvCxnSpPr/>
            <p:nvPr/>
          </p:nvCxnSpPr>
          <p:spPr>
            <a:xfrm>
              <a:off x="457200" y="4287450"/>
              <a:ext cx="8067300" cy="0"/>
            </a:xfrm>
            <a:prstGeom prst="straightConnector1">
              <a:avLst/>
            </a:prstGeom>
            <a:noFill/>
            <a:ln w="19050" cap="flat" cmpd="sng">
              <a:solidFill>
                <a:schemeClr val="accent1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2270" name="Google Shape;2270;p31"/>
            <p:cNvSpPr/>
            <p:nvPr/>
          </p:nvSpPr>
          <p:spPr>
            <a:xfrm>
              <a:off x="724500" y="3849900"/>
              <a:ext cx="639900" cy="611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31"/>
            <p:cNvSpPr txBox="1"/>
            <p:nvPr/>
          </p:nvSpPr>
          <p:spPr>
            <a:xfrm>
              <a:off x="2620099" y="3867900"/>
              <a:ext cx="3002487" cy="694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Many demonstrators were reportedly detained by the government, and some concessions were also made</a:t>
              </a:r>
              <a:r>
                <a:rPr lang="en-US" sz="1200" dirty="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. </a:t>
              </a:r>
              <a:endParaRPr sz="1200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2273" name="Google Shape;2273;p3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Background Information</a:t>
            </a:r>
            <a:endParaRPr dirty="0"/>
          </a:p>
        </p:txBody>
      </p:sp>
      <p:grpSp>
        <p:nvGrpSpPr>
          <p:cNvPr id="2274" name="Google Shape;2274;p31"/>
          <p:cNvGrpSpPr/>
          <p:nvPr/>
        </p:nvGrpSpPr>
        <p:grpSpPr>
          <a:xfrm>
            <a:off x="5521257" y="1185708"/>
            <a:ext cx="3165419" cy="3514995"/>
            <a:chOff x="554936" y="943950"/>
            <a:chExt cx="3735889" cy="3654600"/>
          </a:xfrm>
        </p:grpSpPr>
        <p:sp>
          <p:nvSpPr>
            <p:cNvPr id="2275" name="Google Shape;2275;p31"/>
            <p:cNvSpPr/>
            <p:nvPr/>
          </p:nvSpPr>
          <p:spPr>
            <a:xfrm flipH="1">
              <a:off x="2443812" y="1760378"/>
              <a:ext cx="1764015" cy="2757308"/>
            </a:xfrm>
            <a:custGeom>
              <a:avLst/>
              <a:gdLst/>
              <a:ahLst/>
              <a:cxnLst/>
              <a:rect l="l" t="t" r="r" b="b"/>
              <a:pathLst>
                <a:path w="49202" h="76907" extrusionOk="0">
                  <a:moveTo>
                    <a:pt x="0" y="0"/>
                  </a:moveTo>
                  <a:lnTo>
                    <a:pt x="0" y="76906"/>
                  </a:lnTo>
                  <a:lnTo>
                    <a:pt x="49202" y="76906"/>
                  </a:lnTo>
                  <a:lnTo>
                    <a:pt x="4920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31"/>
            <p:cNvSpPr/>
            <p:nvPr/>
          </p:nvSpPr>
          <p:spPr>
            <a:xfrm flipH="1">
              <a:off x="3658854" y="3333933"/>
              <a:ext cx="482718" cy="454825"/>
            </a:xfrm>
            <a:custGeom>
              <a:avLst/>
              <a:gdLst/>
              <a:ahLst/>
              <a:cxnLst/>
              <a:rect l="l" t="t" r="r" b="b"/>
              <a:pathLst>
                <a:path w="13464" h="12686" extrusionOk="0">
                  <a:moveTo>
                    <a:pt x="6732" y="1"/>
                  </a:moveTo>
                  <a:cubicBezTo>
                    <a:pt x="3016" y="1"/>
                    <a:pt x="1" y="4437"/>
                    <a:pt x="1" y="9884"/>
                  </a:cubicBezTo>
                  <a:cubicBezTo>
                    <a:pt x="1" y="10370"/>
                    <a:pt x="39" y="10857"/>
                    <a:pt x="78" y="11343"/>
                  </a:cubicBezTo>
                  <a:cubicBezTo>
                    <a:pt x="896" y="7238"/>
                    <a:pt x="3483" y="4242"/>
                    <a:pt x="6537" y="4242"/>
                  </a:cubicBezTo>
                  <a:cubicBezTo>
                    <a:pt x="9923" y="4242"/>
                    <a:pt x="12705" y="7919"/>
                    <a:pt x="13191" y="12686"/>
                  </a:cubicBezTo>
                  <a:cubicBezTo>
                    <a:pt x="13366" y="11771"/>
                    <a:pt x="13463" y="10837"/>
                    <a:pt x="13463" y="9884"/>
                  </a:cubicBezTo>
                  <a:cubicBezTo>
                    <a:pt x="13463" y="4437"/>
                    <a:pt x="10448" y="1"/>
                    <a:pt x="6732" y="1"/>
                  </a:cubicBez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31"/>
            <p:cNvSpPr/>
            <p:nvPr/>
          </p:nvSpPr>
          <p:spPr>
            <a:xfrm flipH="1">
              <a:off x="3088983" y="3333933"/>
              <a:ext cx="482718" cy="454825"/>
            </a:xfrm>
            <a:custGeom>
              <a:avLst/>
              <a:gdLst/>
              <a:ahLst/>
              <a:cxnLst/>
              <a:rect l="l" t="t" r="r" b="b"/>
              <a:pathLst>
                <a:path w="13464" h="12686" extrusionOk="0">
                  <a:moveTo>
                    <a:pt x="6732" y="1"/>
                  </a:moveTo>
                  <a:cubicBezTo>
                    <a:pt x="3016" y="1"/>
                    <a:pt x="0" y="4437"/>
                    <a:pt x="0" y="9884"/>
                  </a:cubicBezTo>
                  <a:cubicBezTo>
                    <a:pt x="0" y="10370"/>
                    <a:pt x="20" y="10857"/>
                    <a:pt x="59" y="11343"/>
                  </a:cubicBezTo>
                  <a:cubicBezTo>
                    <a:pt x="895" y="7238"/>
                    <a:pt x="3463" y="4242"/>
                    <a:pt x="6518" y="4242"/>
                  </a:cubicBezTo>
                  <a:cubicBezTo>
                    <a:pt x="9903" y="4242"/>
                    <a:pt x="12704" y="7919"/>
                    <a:pt x="13171" y="12686"/>
                  </a:cubicBezTo>
                  <a:cubicBezTo>
                    <a:pt x="13366" y="11771"/>
                    <a:pt x="13463" y="10837"/>
                    <a:pt x="13463" y="9884"/>
                  </a:cubicBezTo>
                  <a:cubicBezTo>
                    <a:pt x="13463" y="4437"/>
                    <a:pt x="10448" y="1"/>
                    <a:pt x="6732" y="1"/>
                  </a:cubicBez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31"/>
            <p:cNvSpPr/>
            <p:nvPr/>
          </p:nvSpPr>
          <p:spPr>
            <a:xfrm flipH="1">
              <a:off x="2526820" y="3303961"/>
              <a:ext cx="482682" cy="454789"/>
            </a:xfrm>
            <a:custGeom>
              <a:avLst/>
              <a:gdLst/>
              <a:ahLst/>
              <a:cxnLst/>
              <a:rect l="l" t="t" r="r" b="b"/>
              <a:pathLst>
                <a:path w="13463" h="12685" extrusionOk="0">
                  <a:moveTo>
                    <a:pt x="6731" y="0"/>
                  </a:moveTo>
                  <a:cubicBezTo>
                    <a:pt x="3016" y="0"/>
                    <a:pt x="0" y="4436"/>
                    <a:pt x="0" y="9883"/>
                  </a:cubicBezTo>
                  <a:cubicBezTo>
                    <a:pt x="0" y="10370"/>
                    <a:pt x="19" y="10856"/>
                    <a:pt x="78" y="11343"/>
                  </a:cubicBezTo>
                  <a:cubicBezTo>
                    <a:pt x="895" y="7238"/>
                    <a:pt x="3482" y="4241"/>
                    <a:pt x="6537" y="4241"/>
                  </a:cubicBezTo>
                  <a:cubicBezTo>
                    <a:pt x="9922" y="4241"/>
                    <a:pt x="12704" y="7918"/>
                    <a:pt x="13190" y="12685"/>
                  </a:cubicBezTo>
                  <a:cubicBezTo>
                    <a:pt x="13366" y="11771"/>
                    <a:pt x="13463" y="10837"/>
                    <a:pt x="13463" y="9883"/>
                  </a:cubicBezTo>
                  <a:cubicBezTo>
                    <a:pt x="13463" y="4436"/>
                    <a:pt x="10447" y="0"/>
                    <a:pt x="6731" y="0"/>
                  </a:cubicBez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31"/>
            <p:cNvSpPr/>
            <p:nvPr/>
          </p:nvSpPr>
          <p:spPr>
            <a:xfrm flipH="1">
              <a:off x="2444494" y="2978924"/>
              <a:ext cx="1763334" cy="1538753"/>
            </a:xfrm>
            <a:custGeom>
              <a:avLst/>
              <a:gdLst/>
              <a:ahLst/>
              <a:cxnLst/>
              <a:rect l="l" t="t" r="r" b="b"/>
              <a:pathLst>
                <a:path w="49183" h="42919" extrusionOk="0">
                  <a:moveTo>
                    <a:pt x="0" y="0"/>
                  </a:moveTo>
                  <a:lnTo>
                    <a:pt x="0" y="42918"/>
                  </a:lnTo>
                  <a:lnTo>
                    <a:pt x="2510" y="42918"/>
                  </a:lnTo>
                  <a:lnTo>
                    <a:pt x="2510" y="16965"/>
                  </a:lnTo>
                  <a:cubicBezTo>
                    <a:pt x="2510" y="13599"/>
                    <a:pt x="5234" y="10895"/>
                    <a:pt x="8580" y="10876"/>
                  </a:cubicBezTo>
                  <a:cubicBezTo>
                    <a:pt x="11926" y="10895"/>
                    <a:pt x="14650" y="13599"/>
                    <a:pt x="14669" y="16965"/>
                  </a:cubicBezTo>
                  <a:lnTo>
                    <a:pt x="14669" y="42918"/>
                  </a:lnTo>
                  <a:lnTo>
                    <a:pt x="18269" y="42918"/>
                  </a:lnTo>
                  <a:lnTo>
                    <a:pt x="18269" y="16965"/>
                  </a:lnTo>
                  <a:cubicBezTo>
                    <a:pt x="18269" y="13599"/>
                    <a:pt x="20992" y="10895"/>
                    <a:pt x="24339" y="10876"/>
                  </a:cubicBezTo>
                  <a:cubicBezTo>
                    <a:pt x="27685" y="10895"/>
                    <a:pt x="30408" y="13599"/>
                    <a:pt x="30428" y="16965"/>
                  </a:cubicBezTo>
                  <a:lnTo>
                    <a:pt x="30428" y="42918"/>
                  </a:lnTo>
                  <a:lnTo>
                    <a:pt x="34047" y="42918"/>
                  </a:lnTo>
                  <a:lnTo>
                    <a:pt x="34047" y="16965"/>
                  </a:lnTo>
                  <a:cubicBezTo>
                    <a:pt x="34066" y="13599"/>
                    <a:pt x="36790" y="10895"/>
                    <a:pt x="40136" y="10876"/>
                  </a:cubicBezTo>
                  <a:cubicBezTo>
                    <a:pt x="43482" y="10895"/>
                    <a:pt x="46206" y="13599"/>
                    <a:pt x="46206" y="16965"/>
                  </a:cubicBezTo>
                  <a:lnTo>
                    <a:pt x="46206" y="42918"/>
                  </a:lnTo>
                  <a:lnTo>
                    <a:pt x="49183" y="42918"/>
                  </a:lnTo>
                  <a:lnTo>
                    <a:pt x="49183" y="0"/>
                  </a:lnTo>
                  <a:close/>
                </a:path>
              </a:pathLst>
            </a:custGeom>
            <a:solidFill>
              <a:srgbClr val="FFCE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31"/>
            <p:cNvSpPr/>
            <p:nvPr/>
          </p:nvSpPr>
          <p:spPr>
            <a:xfrm flipH="1">
              <a:off x="3721632" y="3730137"/>
              <a:ext cx="350888" cy="744262"/>
            </a:xfrm>
            <a:custGeom>
              <a:avLst/>
              <a:gdLst/>
              <a:ahLst/>
              <a:cxnLst/>
              <a:rect l="l" t="t" r="r" b="b"/>
              <a:pathLst>
                <a:path w="9787" h="20759" extrusionOk="0">
                  <a:moveTo>
                    <a:pt x="4884" y="0"/>
                  </a:moveTo>
                  <a:cubicBezTo>
                    <a:pt x="2199" y="0"/>
                    <a:pt x="20" y="2199"/>
                    <a:pt x="1" y="4884"/>
                  </a:cubicBezTo>
                  <a:lnTo>
                    <a:pt x="1" y="20759"/>
                  </a:lnTo>
                  <a:lnTo>
                    <a:pt x="9786" y="20759"/>
                  </a:lnTo>
                  <a:lnTo>
                    <a:pt x="9786" y="4884"/>
                  </a:lnTo>
                  <a:cubicBezTo>
                    <a:pt x="9767" y="2199"/>
                    <a:pt x="7588" y="0"/>
                    <a:pt x="4884" y="0"/>
                  </a:cubicBez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31"/>
            <p:cNvSpPr/>
            <p:nvPr/>
          </p:nvSpPr>
          <p:spPr>
            <a:xfrm flipH="1">
              <a:off x="3155274" y="3730137"/>
              <a:ext cx="350171" cy="744262"/>
            </a:xfrm>
            <a:custGeom>
              <a:avLst/>
              <a:gdLst/>
              <a:ahLst/>
              <a:cxnLst/>
              <a:rect l="l" t="t" r="r" b="b"/>
              <a:pathLst>
                <a:path w="9767" h="20759" extrusionOk="0">
                  <a:moveTo>
                    <a:pt x="4884" y="0"/>
                  </a:moveTo>
                  <a:cubicBezTo>
                    <a:pt x="2179" y="0"/>
                    <a:pt x="1" y="2199"/>
                    <a:pt x="1" y="4884"/>
                  </a:cubicBezTo>
                  <a:lnTo>
                    <a:pt x="1" y="20759"/>
                  </a:lnTo>
                  <a:lnTo>
                    <a:pt x="9767" y="20759"/>
                  </a:lnTo>
                  <a:lnTo>
                    <a:pt x="9767" y="4884"/>
                  </a:lnTo>
                  <a:cubicBezTo>
                    <a:pt x="9767" y="2199"/>
                    <a:pt x="7588" y="0"/>
                    <a:pt x="4884" y="0"/>
                  </a:cubicBez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31"/>
            <p:cNvSpPr/>
            <p:nvPr/>
          </p:nvSpPr>
          <p:spPr>
            <a:xfrm flipH="1">
              <a:off x="3340811" y="4291619"/>
              <a:ext cx="122795" cy="138857"/>
            </a:xfrm>
            <a:custGeom>
              <a:avLst/>
              <a:gdLst/>
              <a:ahLst/>
              <a:cxnLst/>
              <a:rect l="l" t="t" r="r" b="b"/>
              <a:pathLst>
                <a:path w="3425" h="3873" extrusionOk="0">
                  <a:moveTo>
                    <a:pt x="1" y="1"/>
                  </a:moveTo>
                  <a:lnTo>
                    <a:pt x="1" y="3872"/>
                  </a:lnTo>
                  <a:lnTo>
                    <a:pt x="3425" y="3872"/>
                  </a:lnTo>
                  <a:lnTo>
                    <a:pt x="3425" y="1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31"/>
            <p:cNvSpPr/>
            <p:nvPr/>
          </p:nvSpPr>
          <p:spPr>
            <a:xfrm flipH="1">
              <a:off x="3197116" y="4291619"/>
              <a:ext cx="123476" cy="138857"/>
            </a:xfrm>
            <a:custGeom>
              <a:avLst/>
              <a:gdLst/>
              <a:ahLst/>
              <a:cxnLst/>
              <a:rect l="l" t="t" r="r" b="b"/>
              <a:pathLst>
                <a:path w="3444" h="3873" extrusionOk="0">
                  <a:moveTo>
                    <a:pt x="0" y="1"/>
                  </a:moveTo>
                  <a:lnTo>
                    <a:pt x="0" y="3872"/>
                  </a:lnTo>
                  <a:lnTo>
                    <a:pt x="3444" y="3872"/>
                  </a:lnTo>
                  <a:lnTo>
                    <a:pt x="3444" y="1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31"/>
            <p:cNvSpPr/>
            <p:nvPr/>
          </p:nvSpPr>
          <p:spPr>
            <a:xfrm flipH="1">
              <a:off x="3340811" y="4137490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1" y="0"/>
                  </a:moveTo>
                  <a:lnTo>
                    <a:pt x="1" y="3852"/>
                  </a:lnTo>
                  <a:lnTo>
                    <a:pt x="3425" y="3852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31"/>
            <p:cNvSpPr/>
            <p:nvPr/>
          </p:nvSpPr>
          <p:spPr>
            <a:xfrm flipH="1">
              <a:off x="3197116" y="4137490"/>
              <a:ext cx="123476" cy="138140"/>
            </a:xfrm>
            <a:custGeom>
              <a:avLst/>
              <a:gdLst/>
              <a:ahLst/>
              <a:cxnLst/>
              <a:rect l="l" t="t" r="r" b="b"/>
              <a:pathLst>
                <a:path w="3444" h="3853" extrusionOk="0">
                  <a:moveTo>
                    <a:pt x="0" y="0"/>
                  </a:moveTo>
                  <a:lnTo>
                    <a:pt x="0" y="3852"/>
                  </a:lnTo>
                  <a:lnTo>
                    <a:pt x="3444" y="3852"/>
                  </a:lnTo>
                  <a:lnTo>
                    <a:pt x="3444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31"/>
            <p:cNvSpPr/>
            <p:nvPr/>
          </p:nvSpPr>
          <p:spPr>
            <a:xfrm flipH="1">
              <a:off x="3197116" y="3982644"/>
              <a:ext cx="123476" cy="138140"/>
            </a:xfrm>
            <a:custGeom>
              <a:avLst/>
              <a:gdLst/>
              <a:ahLst/>
              <a:cxnLst/>
              <a:rect l="l" t="t" r="r" b="b"/>
              <a:pathLst>
                <a:path w="3444" h="3853" extrusionOk="0">
                  <a:moveTo>
                    <a:pt x="0" y="0"/>
                  </a:moveTo>
                  <a:lnTo>
                    <a:pt x="0" y="3852"/>
                  </a:lnTo>
                  <a:lnTo>
                    <a:pt x="3444" y="3852"/>
                  </a:lnTo>
                  <a:lnTo>
                    <a:pt x="3444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31"/>
            <p:cNvSpPr/>
            <p:nvPr/>
          </p:nvSpPr>
          <p:spPr>
            <a:xfrm flipH="1">
              <a:off x="3340811" y="3982644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1" y="0"/>
                  </a:moveTo>
                  <a:lnTo>
                    <a:pt x="1" y="3852"/>
                  </a:lnTo>
                  <a:lnTo>
                    <a:pt x="3425" y="3852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31"/>
            <p:cNvSpPr/>
            <p:nvPr/>
          </p:nvSpPr>
          <p:spPr>
            <a:xfrm flipH="1">
              <a:off x="2582607" y="3730137"/>
              <a:ext cx="350171" cy="744262"/>
            </a:xfrm>
            <a:custGeom>
              <a:avLst/>
              <a:gdLst/>
              <a:ahLst/>
              <a:cxnLst/>
              <a:rect l="l" t="t" r="r" b="b"/>
              <a:pathLst>
                <a:path w="9767" h="20759" extrusionOk="0">
                  <a:moveTo>
                    <a:pt x="4883" y="0"/>
                  </a:moveTo>
                  <a:cubicBezTo>
                    <a:pt x="2179" y="0"/>
                    <a:pt x="0" y="2199"/>
                    <a:pt x="0" y="4884"/>
                  </a:cubicBezTo>
                  <a:lnTo>
                    <a:pt x="0" y="20759"/>
                  </a:lnTo>
                  <a:lnTo>
                    <a:pt x="9766" y="20759"/>
                  </a:lnTo>
                  <a:lnTo>
                    <a:pt x="9766" y="4884"/>
                  </a:lnTo>
                  <a:cubicBezTo>
                    <a:pt x="9747" y="2199"/>
                    <a:pt x="7568" y="0"/>
                    <a:pt x="4883" y="0"/>
                  </a:cubicBez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31"/>
            <p:cNvSpPr/>
            <p:nvPr/>
          </p:nvSpPr>
          <p:spPr>
            <a:xfrm flipH="1">
              <a:off x="2768144" y="4291619"/>
              <a:ext cx="122795" cy="138857"/>
            </a:xfrm>
            <a:custGeom>
              <a:avLst/>
              <a:gdLst/>
              <a:ahLst/>
              <a:cxnLst/>
              <a:rect l="l" t="t" r="r" b="b"/>
              <a:pathLst>
                <a:path w="3425" h="3873" extrusionOk="0">
                  <a:moveTo>
                    <a:pt x="0" y="1"/>
                  </a:moveTo>
                  <a:lnTo>
                    <a:pt x="0" y="3872"/>
                  </a:lnTo>
                  <a:lnTo>
                    <a:pt x="3424" y="3872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31"/>
            <p:cNvSpPr/>
            <p:nvPr/>
          </p:nvSpPr>
          <p:spPr>
            <a:xfrm flipH="1">
              <a:off x="2624448" y="4291619"/>
              <a:ext cx="123512" cy="138857"/>
            </a:xfrm>
            <a:custGeom>
              <a:avLst/>
              <a:gdLst/>
              <a:ahLst/>
              <a:cxnLst/>
              <a:rect l="l" t="t" r="r" b="b"/>
              <a:pathLst>
                <a:path w="3445" h="3873" extrusionOk="0">
                  <a:moveTo>
                    <a:pt x="1" y="1"/>
                  </a:moveTo>
                  <a:lnTo>
                    <a:pt x="1" y="3872"/>
                  </a:lnTo>
                  <a:lnTo>
                    <a:pt x="3444" y="3872"/>
                  </a:lnTo>
                  <a:lnTo>
                    <a:pt x="3444" y="1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31"/>
            <p:cNvSpPr/>
            <p:nvPr/>
          </p:nvSpPr>
          <p:spPr>
            <a:xfrm flipH="1">
              <a:off x="2768144" y="4137490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0" y="0"/>
                  </a:moveTo>
                  <a:lnTo>
                    <a:pt x="0" y="3852"/>
                  </a:lnTo>
                  <a:lnTo>
                    <a:pt x="3424" y="3852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31"/>
            <p:cNvSpPr/>
            <p:nvPr/>
          </p:nvSpPr>
          <p:spPr>
            <a:xfrm flipH="1">
              <a:off x="2624448" y="4137490"/>
              <a:ext cx="123512" cy="138140"/>
            </a:xfrm>
            <a:custGeom>
              <a:avLst/>
              <a:gdLst/>
              <a:ahLst/>
              <a:cxnLst/>
              <a:rect l="l" t="t" r="r" b="b"/>
              <a:pathLst>
                <a:path w="3445" h="3853" extrusionOk="0">
                  <a:moveTo>
                    <a:pt x="1" y="0"/>
                  </a:moveTo>
                  <a:lnTo>
                    <a:pt x="1" y="3852"/>
                  </a:lnTo>
                  <a:lnTo>
                    <a:pt x="3444" y="3852"/>
                  </a:lnTo>
                  <a:lnTo>
                    <a:pt x="3444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31"/>
            <p:cNvSpPr/>
            <p:nvPr/>
          </p:nvSpPr>
          <p:spPr>
            <a:xfrm flipH="1">
              <a:off x="2768144" y="3982644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0" y="0"/>
                  </a:moveTo>
                  <a:lnTo>
                    <a:pt x="0" y="3852"/>
                  </a:lnTo>
                  <a:lnTo>
                    <a:pt x="3424" y="3852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31"/>
            <p:cNvSpPr/>
            <p:nvPr/>
          </p:nvSpPr>
          <p:spPr>
            <a:xfrm flipH="1">
              <a:off x="2624448" y="3982644"/>
              <a:ext cx="123512" cy="138140"/>
            </a:xfrm>
            <a:custGeom>
              <a:avLst/>
              <a:gdLst/>
              <a:ahLst/>
              <a:cxnLst/>
              <a:rect l="l" t="t" r="r" b="b"/>
              <a:pathLst>
                <a:path w="3445" h="3853" extrusionOk="0">
                  <a:moveTo>
                    <a:pt x="1" y="0"/>
                  </a:moveTo>
                  <a:lnTo>
                    <a:pt x="1" y="3852"/>
                  </a:lnTo>
                  <a:lnTo>
                    <a:pt x="3444" y="3852"/>
                  </a:lnTo>
                  <a:lnTo>
                    <a:pt x="3444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31"/>
            <p:cNvSpPr/>
            <p:nvPr/>
          </p:nvSpPr>
          <p:spPr>
            <a:xfrm flipH="1">
              <a:off x="2768144" y="3832674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3210" y="0"/>
                  </a:moveTo>
                  <a:cubicBezTo>
                    <a:pt x="1440" y="0"/>
                    <a:pt x="0" y="1440"/>
                    <a:pt x="0" y="3191"/>
                  </a:cubicBezTo>
                  <a:lnTo>
                    <a:pt x="0" y="3852"/>
                  </a:lnTo>
                  <a:lnTo>
                    <a:pt x="3424" y="3852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31"/>
            <p:cNvSpPr/>
            <p:nvPr/>
          </p:nvSpPr>
          <p:spPr>
            <a:xfrm flipH="1">
              <a:off x="2624448" y="3832674"/>
              <a:ext cx="123512" cy="138140"/>
            </a:xfrm>
            <a:custGeom>
              <a:avLst/>
              <a:gdLst/>
              <a:ahLst/>
              <a:cxnLst/>
              <a:rect l="l" t="t" r="r" b="b"/>
              <a:pathLst>
                <a:path w="3445" h="3853" extrusionOk="0">
                  <a:moveTo>
                    <a:pt x="1" y="0"/>
                  </a:moveTo>
                  <a:lnTo>
                    <a:pt x="1" y="3852"/>
                  </a:lnTo>
                  <a:lnTo>
                    <a:pt x="3444" y="3852"/>
                  </a:lnTo>
                  <a:lnTo>
                    <a:pt x="3444" y="3210"/>
                  </a:lnTo>
                  <a:cubicBezTo>
                    <a:pt x="3444" y="1440"/>
                    <a:pt x="2005" y="0"/>
                    <a:pt x="234" y="0"/>
                  </a:cubicBez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31"/>
            <p:cNvSpPr/>
            <p:nvPr/>
          </p:nvSpPr>
          <p:spPr>
            <a:xfrm flipH="1">
              <a:off x="3525629" y="3576689"/>
              <a:ext cx="178617" cy="67690"/>
            </a:xfrm>
            <a:custGeom>
              <a:avLst/>
              <a:gdLst/>
              <a:ahLst/>
              <a:cxnLst/>
              <a:rect l="l" t="t" r="r" b="b"/>
              <a:pathLst>
                <a:path w="4982" h="1888" extrusionOk="0">
                  <a:moveTo>
                    <a:pt x="1" y="0"/>
                  </a:moveTo>
                  <a:lnTo>
                    <a:pt x="1" y="1887"/>
                  </a:lnTo>
                  <a:lnTo>
                    <a:pt x="4981" y="1887"/>
                  </a:lnTo>
                  <a:lnTo>
                    <a:pt x="4981" y="0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31"/>
            <p:cNvSpPr/>
            <p:nvPr/>
          </p:nvSpPr>
          <p:spPr>
            <a:xfrm flipH="1">
              <a:off x="2964829" y="3576689"/>
              <a:ext cx="178617" cy="67690"/>
            </a:xfrm>
            <a:custGeom>
              <a:avLst/>
              <a:gdLst/>
              <a:ahLst/>
              <a:cxnLst/>
              <a:rect l="l" t="t" r="r" b="b"/>
              <a:pathLst>
                <a:path w="4982" h="1888" extrusionOk="0">
                  <a:moveTo>
                    <a:pt x="1" y="0"/>
                  </a:moveTo>
                  <a:lnTo>
                    <a:pt x="1" y="1887"/>
                  </a:lnTo>
                  <a:lnTo>
                    <a:pt x="4981" y="1887"/>
                  </a:lnTo>
                  <a:lnTo>
                    <a:pt x="4981" y="0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31"/>
            <p:cNvSpPr/>
            <p:nvPr/>
          </p:nvSpPr>
          <p:spPr>
            <a:xfrm flipH="1">
              <a:off x="2443812" y="2954509"/>
              <a:ext cx="1764015" cy="87229"/>
            </a:xfrm>
            <a:custGeom>
              <a:avLst/>
              <a:gdLst/>
              <a:ahLst/>
              <a:cxnLst/>
              <a:rect l="l" t="t" r="r" b="b"/>
              <a:pathLst>
                <a:path w="49202" h="2433" extrusionOk="0">
                  <a:moveTo>
                    <a:pt x="0" y="0"/>
                  </a:moveTo>
                  <a:lnTo>
                    <a:pt x="0" y="2432"/>
                  </a:lnTo>
                  <a:lnTo>
                    <a:pt x="49202" y="2432"/>
                  </a:lnTo>
                  <a:lnTo>
                    <a:pt x="49202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31"/>
            <p:cNvSpPr/>
            <p:nvPr/>
          </p:nvSpPr>
          <p:spPr>
            <a:xfrm flipH="1">
              <a:off x="4000636" y="3070993"/>
              <a:ext cx="198121" cy="127671"/>
            </a:xfrm>
            <a:custGeom>
              <a:avLst/>
              <a:gdLst/>
              <a:ahLst/>
              <a:cxnLst/>
              <a:rect l="l" t="t" r="r" b="b"/>
              <a:pathLst>
                <a:path w="5526" h="3561" extrusionOk="0">
                  <a:moveTo>
                    <a:pt x="0" y="0"/>
                  </a:moveTo>
                  <a:lnTo>
                    <a:pt x="0" y="3561"/>
                  </a:lnTo>
                  <a:lnTo>
                    <a:pt x="5525" y="3561"/>
                  </a:lnTo>
                  <a:lnTo>
                    <a:pt x="5525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31"/>
            <p:cNvSpPr/>
            <p:nvPr/>
          </p:nvSpPr>
          <p:spPr>
            <a:xfrm flipH="1">
              <a:off x="3780216" y="3070993"/>
              <a:ext cx="198121" cy="127671"/>
            </a:xfrm>
            <a:custGeom>
              <a:avLst/>
              <a:gdLst/>
              <a:ahLst/>
              <a:cxnLst/>
              <a:rect l="l" t="t" r="r" b="b"/>
              <a:pathLst>
                <a:path w="5526" h="3561" extrusionOk="0">
                  <a:moveTo>
                    <a:pt x="0" y="0"/>
                  </a:moveTo>
                  <a:lnTo>
                    <a:pt x="0" y="3561"/>
                  </a:lnTo>
                  <a:lnTo>
                    <a:pt x="5525" y="3561"/>
                  </a:lnTo>
                  <a:lnTo>
                    <a:pt x="5525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31"/>
            <p:cNvSpPr/>
            <p:nvPr/>
          </p:nvSpPr>
          <p:spPr>
            <a:xfrm flipH="1">
              <a:off x="3559796" y="3070993"/>
              <a:ext cx="198157" cy="127671"/>
            </a:xfrm>
            <a:custGeom>
              <a:avLst/>
              <a:gdLst/>
              <a:ahLst/>
              <a:cxnLst/>
              <a:rect l="l" t="t" r="r" b="b"/>
              <a:pathLst>
                <a:path w="5527" h="3561" extrusionOk="0">
                  <a:moveTo>
                    <a:pt x="1" y="0"/>
                  </a:moveTo>
                  <a:lnTo>
                    <a:pt x="1" y="3561"/>
                  </a:lnTo>
                  <a:lnTo>
                    <a:pt x="5526" y="3561"/>
                  </a:lnTo>
                  <a:lnTo>
                    <a:pt x="5526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31"/>
            <p:cNvSpPr/>
            <p:nvPr/>
          </p:nvSpPr>
          <p:spPr>
            <a:xfrm flipH="1">
              <a:off x="3339413" y="3070993"/>
              <a:ext cx="198121" cy="127671"/>
            </a:xfrm>
            <a:custGeom>
              <a:avLst/>
              <a:gdLst/>
              <a:ahLst/>
              <a:cxnLst/>
              <a:rect l="l" t="t" r="r" b="b"/>
              <a:pathLst>
                <a:path w="5526" h="3561" extrusionOk="0">
                  <a:moveTo>
                    <a:pt x="1" y="0"/>
                  </a:moveTo>
                  <a:lnTo>
                    <a:pt x="1" y="3561"/>
                  </a:lnTo>
                  <a:lnTo>
                    <a:pt x="5526" y="3561"/>
                  </a:lnTo>
                  <a:lnTo>
                    <a:pt x="5526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31"/>
            <p:cNvSpPr/>
            <p:nvPr/>
          </p:nvSpPr>
          <p:spPr>
            <a:xfrm flipH="1">
              <a:off x="3118993" y="3070993"/>
              <a:ext cx="198121" cy="127671"/>
            </a:xfrm>
            <a:custGeom>
              <a:avLst/>
              <a:gdLst/>
              <a:ahLst/>
              <a:cxnLst/>
              <a:rect l="l" t="t" r="r" b="b"/>
              <a:pathLst>
                <a:path w="5526" h="3561" extrusionOk="0">
                  <a:moveTo>
                    <a:pt x="0" y="0"/>
                  </a:moveTo>
                  <a:lnTo>
                    <a:pt x="0" y="3561"/>
                  </a:lnTo>
                  <a:lnTo>
                    <a:pt x="5526" y="3561"/>
                  </a:lnTo>
                  <a:lnTo>
                    <a:pt x="5526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31"/>
            <p:cNvSpPr/>
            <p:nvPr/>
          </p:nvSpPr>
          <p:spPr>
            <a:xfrm flipH="1">
              <a:off x="2898574" y="3070993"/>
              <a:ext cx="198121" cy="127671"/>
            </a:xfrm>
            <a:custGeom>
              <a:avLst/>
              <a:gdLst/>
              <a:ahLst/>
              <a:cxnLst/>
              <a:rect l="l" t="t" r="r" b="b"/>
              <a:pathLst>
                <a:path w="5526" h="3561" extrusionOk="0">
                  <a:moveTo>
                    <a:pt x="0" y="0"/>
                  </a:moveTo>
                  <a:lnTo>
                    <a:pt x="0" y="3561"/>
                  </a:lnTo>
                  <a:lnTo>
                    <a:pt x="5525" y="3561"/>
                  </a:lnTo>
                  <a:lnTo>
                    <a:pt x="5525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31"/>
            <p:cNvSpPr/>
            <p:nvPr/>
          </p:nvSpPr>
          <p:spPr>
            <a:xfrm flipH="1">
              <a:off x="2678154" y="3070993"/>
              <a:ext cx="198157" cy="127671"/>
            </a:xfrm>
            <a:custGeom>
              <a:avLst/>
              <a:gdLst/>
              <a:ahLst/>
              <a:cxnLst/>
              <a:rect l="l" t="t" r="r" b="b"/>
              <a:pathLst>
                <a:path w="5527" h="3561" extrusionOk="0">
                  <a:moveTo>
                    <a:pt x="1" y="0"/>
                  </a:moveTo>
                  <a:lnTo>
                    <a:pt x="1" y="3561"/>
                  </a:lnTo>
                  <a:lnTo>
                    <a:pt x="5526" y="3561"/>
                  </a:lnTo>
                  <a:lnTo>
                    <a:pt x="5526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31"/>
            <p:cNvSpPr/>
            <p:nvPr/>
          </p:nvSpPr>
          <p:spPr>
            <a:xfrm flipH="1">
              <a:off x="2457053" y="3070993"/>
              <a:ext cx="198121" cy="127671"/>
            </a:xfrm>
            <a:custGeom>
              <a:avLst/>
              <a:gdLst/>
              <a:ahLst/>
              <a:cxnLst/>
              <a:rect l="l" t="t" r="r" b="b"/>
              <a:pathLst>
                <a:path w="5526" h="3561" extrusionOk="0">
                  <a:moveTo>
                    <a:pt x="0" y="0"/>
                  </a:moveTo>
                  <a:lnTo>
                    <a:pt x="0" y="3561"/>
                  </a:lnTo>
                  <a:lnTo>
                    <a:pt x="5525" y="3561"/>
                  </a:lnTo>
                  <a:lnTo>
                    <a:pt x="5525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31"/>
            <p:cNvSpPr/>
            <p:nvPr/>
          </p:nvSpPr>
          <p:spPr>
            <a:xfrm flipH="1">
              <a:off x="2382397" y="4495977"/>
              <a:ext cx="1865908" cy="50982"/>
            </a:xfrm>
            <a:custGeom>
              <a:avLst/>
              <a:gdLst/>
              <a:ahLst/>
              <a:cxnLst/>
              <a:rect l="l" t="t" r="r" b="b"/>
              <a:pathLst>
                <a:path w="52044" h="1422" extrusionOk="0">
                  <a:moveTo>
                    <a:pt x="1" y="1"/>
                  </a:moveTo>
                  <a:lnTo>
                    <a:pt x="1" y="1421"/>
                  </a:lnTo>
                  <a:lnTo>
                    <a:pt x="52043" y="1421"/>
                  </a:lnTo>
                  <a:lnTo>
                    <a:pt x="52043" y="1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31"/>
            <p:cNvSpPr/>
            <p:nvPr/>
          </p:nvSpPr>
          <p:spPr>
            <a:xfrm flipH="1">
              <a:off x="2323813" y="4534339"/>
              <a:ext cx="1967012" cy="63531"/>
            </a:xfrm>
            <a:custGeom>
              <a:avLst/>
              <a:gdLst/>
              <a:ahLst/>
              <a:cxnLst/>
              <a:rect l="l" t="t" r="r" b="b"/>
              <a:pathLst>
                <a:path w="54864" h="1772" extrusionOk="0">
                  <a:moveTo>
                    <a:pt x="0" y="1"/>
                  </a:moveTo>
                  <a:lnTo>
                    <a:pt x="0" y="1771"/>
                  </a:lnTo>
                  <a:lnTo>
                    <a:pt x="54863" y="1771"/>
                  </a:lnTo>
                  <a:lnTo>
                    <a:pt x="548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31"/>
            <p:cNvSpPr/>
            <p:nvPr/>
          </p:nvSpPr>
          <p:spPr>
            <a:xfrm flipH="1">
              <a:off x="2425671" y="1738759"/>
              <a:ext cx="1798899" cy="46070"/>
            </a:xfrm>
            <a:custGeom>
              <a:avLst/>
              <a:gdLst/>
              <a:ahLst/>
              <a:cxnLst/>
              <a:rect l="l" t="t" r="r" b="b"/>
              <a:pathLst>
                <a:path w="50175" h="1285" extrusionOk="0">
                  <a:moveTo>
                    <a:pt x="0" y="0"/>
                  </a:moveTo>
                  <a:lnTo>
                    <a:pt x="0" y="1284"/>
                  </a:lnTo>
                  <a:lnTo>
                    <a:pt x="50175" y="1284"/>
                  </a:lnTo>
                  <a:lnTo>
                    <a:pt x="50175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31"/>
            <p:cNvSpPr/>
            <p:nvPr/>
          </p:nvSpPr>
          <p:spPr>
            <a:xfrm flipH="1">
              <a:off x="2402653" y="1681539"/>
              <a:ext cx="1842137" cy="67008"/>
            </a:xfrm>
            <a:custGeom>
              <a:avLst/>
              <a:gdLst/>
              <a:ahLst/>
              <a:cxnLst/>
              <a:rect l="l" t="t" r="r" b="b"/>
              <a:pathLst>
                <a:path w="51381" h="1869" extrusionOk="0">
                  <a:moveTo>
                    <a:pt x="0" y="1"/>
                  </a:moveTo>
                  <a:lnTo>
                    <a:pt x="0" y="1869"/>
                  </a:lnTo>
                  <a:lnTo>
                    <a:pt x="51381" y="1869"/>
                  </a:lnTo>
                  <a:lnTo>
                    <a:pt x="51381" y="1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31"/>
            <p:cNvSpPr/>
            <p:nvPr/>
          </p:nvSpPr>
          <p:spPr>
            <a:xfrm flipH="1">
              <a:off x="3745368" y="3776458"/>
              <a:ext cx="152086" cy="668649"/>
            </a:xfrm>
            <a:custGeom>
              <a:avLst/>
              <a:gdLst/>
              <a:ahLst/>
              <a:cxnLst/>
              <a:rect l="l" t="t" r="r" b="b"/>
              <a:pathLst>
                <a:path w="4242" h="18650" extrusionOk="0">
                  <a:moveTo>
                    <a:pt x="1090" y="0"/>
                  </a:moveTo>
                  <a:cubicBezTo>
                    <a:pt x="762" y="0"/>
                    <a:pt x="400" y="46"/>
                    <a:pt x="1" y="148"/>
                  </a:cubicBezTo>
                  <a:lnTo>
                    <a:pt x="1" y="18650"/>
                  </a:lnTo>
                  <a:lnTo>
                    <a:pt x="4242" y="18650"/>
                  </a:lnTo>
                  <a:lnTo>
                    <a:pt x="4242" y="3494"/>
                  </a:lnTo>
                  <a:cubicBezTo>
                    <a:pt x="4242" y="3494"/>
                    <a:pt x="3960" y="0"/>
                    <a:pt x="1090" y="0"/>
                  </a:cubicBezTo>
                  <a:close/>
                </a:path>
              </a:pathLst>
            </a:custGeom>
            <a:solidFill>
              <a:srgbClr val="2646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31"/>
            <p:cNvSpPr/>
            <p:nvPr/>
          </p:nvSpPr>
          <p:spPr>
            <a:xfrm flipH="1">
              <a:off x="3470522" y="2877785"/>
              <a:ext cx="516885" cy="25850"/>
            </a:xfrm>
            <a:custGeom>
              <a:avLst/>
              <a:gdLst/>
              <a:ahLst/>
              <a:cxnLst/>
              <a:rect l="l" t="t" r="r" b="b"/>
              <a:pathLst>
                <a:path w="14417" h="721" extrusionOk="0">
                  <a:moveTo>
                    <a:pt x="0" y="0"/>
                  </a:moveTo>
                  <a:lnTo>
                    <a:pt x="0" y="720"/>
                  </a:lnTo>
                  <a:lnTo>
                    <a:pt x="14416" y="720"/>
                  </a:lnTo>
                  <a:lnTo>
                    <a:pt x="14416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31"/>
            <p:cNvSpPr/>
            <p:nvPr/>
          </p:nvSpPr>
          <p:spPr>
            <a:xfrm flipH="1">
              <a:off x="3556318" y="1954984"/>
              <a:ext cx="364154" cy="922843"/>
            </a:xfrm>
            <a:custGeom>
              <a:avLst/>
              <a:gdLst/>
              <a:ahLst/>
              <a:cxnLst/>
              <a:rect l="l" t="t" r="r" b="b"/>
              <a:pathLst>
                <a:path w="10157" h="25740" extrusionOk="0">
                  <a:moveTo>
                    <a:pt x="1" y="0"/>
                  </a:moveTo>
                  <a:lnTo>
                    <a:pt x="1" y="25739"/>
                  </a:lnTo>
                  <a:lnTo>
                    <a:pt x="10156" y="25739"/>
                  </a:lnTo>
                  <a:lnTo>
                    <a:pt x="10156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31"/>
            <p:cNvSpPr/>
            <p:nvPr/>
          </p:nvSpPr>
          <p:spPr>
            <a:xfrm flipH="1">
              <a:off x="3746730" y="2020557"/>
              <a:ext cx="141653" cy="636848"/>
            </a:xfrm>
            <a:custGeom>
              <a:avLst/>
              <a:gdLst/>
              <a:ahLst/>
              <a:cxnLst/>
              <a:rect l="l" t="t" r="r" b="b"/>
              <a:pathLst>
                <a:path w="3951" h="17763" extrusionOk="0">
                  <a:moveTo>
                    <a:pt x="1" y="0"/>
                  </a:moveTo>
                  <a:lnTo>
                    <a:pt x="1" y="17762"/>
                  </a:lnTo>
                  <a:lnTo>
                    <a:pt x="3950" y="17762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31"/>
            <p:cNvSpPr/>
            <p:nvPr/>
          </p:nvSpPr>
          <p:spPr>
            <a:xfrm flipH="1">
              <a:off x="3588407" y="2020557"/>
              <a:ext cx="142334" cy="636848"/>
            </a:xfrm>
            <a:custGeom>
              <a:avLst/>
              <a:gdLst/>
              <a:ahLst/>
              <a:cxnLst/>
              <a:rect l="l" t="t" r="r" b="b"/>
              <a:pathLst>
                <a:path w="3970" h="17763" extrusionOk="0">
                  <a:moveTo>
                    <a:pt x="1" y="0"/>
                  </a:moveTo>
                  <a:lnTo>
                    <a:pt x="1" y="17762"/>
                  </a:lnTo>
                  <a:lnTo>
                    <a:pt x="3969" y="17762"/>
                  </a:lnTo>
                  <a:lnTo>
                    <a:pt x="3969" y="0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31"/>
            <p:cNvSpPr/>
            <p:nvPr/>
          </p:nvSpPr>
          <p:spPr>
            <a:xfrm flipH="1">
              <a:off x="3471920" y="2476706"/>
              <a:ext cx="516885" cy="45389"/>
            </a:xfrm>
            <a:custGeom>
              <a:avLst/>
              <a:gdLst/>
              <a:ahLst/>
              <a:cxnLst/>
              <a:rect l="l" t="t" r="r" b="b"/>
              <a:pathLst>
                <a:path w="14417" h="1266" extrusionOk="0">
                  <a:moveTo>
                    <a:pt x="0" y="1"/>
                  </a:moveTo>
                  <a:lnTo>
                    <a:pt x="0" y="1265"/>
                  </a:lnTo>
                  <a:lnTo>
                    <a:pt x="14416" y="1265"/>
                  </a:lnTo>
                  <a:lnTo>
                    <a:pt x="14416" y="1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1"/>
            <p:cNvSpPr/>
            <p:nvPr/>
          </p:nvSpPr>
          <p:spPr>
            <a:xfrm flipH="1">
              <a:off x="3958797" y="2499042"/>
              <a:ext cx="11186" cy="391330"/>
            </a:xfrm>
            <a:custGeom>
              <a:avLst/>
              <a:gdLst/>
              <a:ahLst/>
              <a:cxnLst/>
              <a:rect l="l" t="t" r="r" b="b"/>
              <a:pathLst>
                <a:path w="312" h="10915" extrusionOk="0">
                  <a:moveTo>
                    <a:pt x="0" y="0"/>
                  </a:moveTo>
                  <a:lnTo>
                    <a:pt x="0" y="10914"/>
                  </a:lnTo>
                  <a:lnTo>
                    <a:pt x="312" y="1091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1"/>
            <p:cNvSpPr/>
            <p:nvPr/>
          </p:nvSpPr>
          <p:spPr>
            <a:xfrm flipH="1">
              <a:off x="3882074" y="2499042"/>
              <a:ext cx="11867" cy="391330"/>
            </a:xfrm>
            <a:custGeom>
              <a:avLst/>
              <a:gdLst/>
              <a:ahLst/>
              <a:cxnLst/>
              <a:rect l="l" t="t" r="r" b="b"/>
              <a:pathLst>
                <a:path w="331" h="10915" extrusionOk="0">
                  <a:moveTo>
                    <a:pt x="0" y="0"/>
                  </a:moveTo>
                  <a:lnTo>
                    <a:pt x="0" y="10914"/>
                  </a:lnTo>
                  <a:lnTo>
                    <a:pt x="331" y="10914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1"/>
            <p:cNvSpPr/>
            <p:nvPr/>
          </p:nvSpPr>
          <p:spPr>
            <a:xfrm flipH="1">
              <a:off x="3805350" y="2499042"/>
              <a:ext cx="11867" cy="391330"/>
            </a:xfrm>
            <a:custGeom>
              <a:avLst/>
              <a:gdLst/>
              <a:ahLst/>
              <a:cxnLst/>
              <a:rect l="l" t="t" r="r" b="b"/>
              <a:pathLst>
                <a:path w="331" h="10915" extrusionOk="0">
                  <a:moveTo>
                    <a:pt x="0" y="0"/>
                  </a:moveTo>
                  <a:lnTo>
                    <a:pt x="0" y="10914"/>
                  </a:lnTo>
                  <a:lnTo>
                    <a:pt x="331" y="10914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1"/>
            <p:cNvSpPr/>
            <p:nvPr/>
          </p:nvSpPr>
          <p:spPr>
            <a:xfrm flipH="1">
              <a:off x="3728626" y="2499042"/>
              <a:ext cx="11867" cy="391330"/>
            </a:xfrm>
            <a:custGeom>
              <a:avLst/>
              <a:gdLst/>
              <a:ahLst/>
              <a:cxnLst/>
              <a:rect l="l" t="t" r="r" b="b"/>
              <a:pathLst>
                <a:path w="331" h="10915" extrusionOk="0">
                  <a:moveTo>
                    <a:pt x="0" y="0"/>
                  </a:moveTo>
                  <a:lnTo>
                    <a:pt x="0" y="10914"/>
                  </a:lnTo>
                  <a:lnTo>
                    <a:pt x="331" y="10914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1"/>
            <p:cNvSpPr/>
            <p:nvPr/>
          </p:nvSpPr>
          <p:spPr>
            <a:xfrm flipH="1">
              <a:off x="3651902" y="2499042"/>
              <a:ext cx="11867" cy="391330"/>
            </a:xfrm>
            <a:custGeom>
              <a:avLst/>
              <a:gdLst/>
              <a:ahLst/>
              <a:cxnLst/>
              <a:rect l="l" t="t" r="r" b="b"/>
              <a:pathLst>
                <a:path w="331" h="10915" extrusionOk="0">
                  <a:moveTo>
                    <a:pt x="0" y="0"/>
                  </a:moveTo>
                  <a:lnTo>
                    <a:pt x="0" y="10914"/>
                  </a:lnTo>
                  <a:lnTo>
                    <a:pt x="331" y="10914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1"/>
            <p:cNvSpPr/>
            <p:nvPr/>
          </p:nvSpPr>
          <p:spPr>
            <a:xfrm flipH="1">
              <a:off x="3575860" y="2499042"/>
              <a:ext cx="11186" cy="391330"/>
            </a:xfrm>
            <a:custGeom>
              <a:avLst/>
              <a:gdLst/>
              <a:ahLst/>
              <a:cxnLst/>
              <a:rect l="l" t="t" r="r" b="b"/>
              <a:pathLst>
                <a:path w="312" h="10915" extrusionOk="0">
                  <a:moveTo>
                    <a:pt x="0" y="0"/>
                  </a:moveTo>
                  <a:lnTo>
                    <a:pt x="0" y="10914"/>
                  </a:lnTo>
                  <a:lnTo>
                    <a:pt x="312" y="1091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1"/>
            <p:cNvSpPr/>
            <p:nvPr/>
          </p:nvSpPr>
          <p:spPr>
            <a:xfrm flipH="1">
              <a:off x="3499136" y="2499042"/>
              <a:ext cx="11186" cy="391330"/>
            </a:xfrm>
            <a:custGeom>
              <a:avLst/>
              <a:gdLst/>
              <a:ahLst/>
              <a:cxnLst/>
              <a:rect l="l" t="t" r="r" b="b"/>
              <a:pathLst>
                <a:path w="312" h="10915" extrusionOk="0">
                  <a:moveTo>
                    <a:pt x="0" y="0"/>
                  </a:moveTo>
                  <a:lnTo>
                    <a:pt x="0" y="10914"/>
                  </a:lnTo>
                  <a:lnTo>
                    <a:pt x="312" y="10914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1"/>
            <p:cNvSpPr/>
            <p:nvPr/>
          </p:nvSpPr>
          <p:spPr>
            <a:xfrm flipH="1">
              <a:off x="2701887" y="1961258"/>
              <a:ext cx="364118" cy="922843"/>
            </a:xfrm>
            <a:custGeom>
              <a:avLst/>
              <a:gdLst/>
              <a:ahLst/>
              <a:cxnLst/>
              <a:rect l="l" t="t" r="r" b="b"/>
              <a:pathLst>
                <a:path w="10156" h="25740" extrusionOk="0">
                  <a:moveTo>
                    <a:pt x="0" y="0"/>
                  </a:moveTo>
                  <a:lnTo>
                    <a:pt x="0" y="25739"/>
                  </a:lnTo>
                  <a:lnTo>
                    <a:pt x="10156" y="25739"/>
                  </a:lnTo>
                  <a:lnTo>
                    <a:pt x="10156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1"/>
            <p:cNvSpPr/>
            <p:nvPr/>
          </p:nvSpPr>
          <p:spPr>
            <a:xfrm flipH="1">
              <a:off x="2892300" y="2026832"/>
              <a:ext cx="141617" cy="637565"/>
            </a:xfrm>
            <a:custGeom>
              <a:avLst/>
              <a:gdLst/>
              <a:ahLst/>
              <a:cxnLst/>
              <a:rect l="l" t="t" r="r" b="b"/>
              <a:pathLst>
                <a:path w="3950" h="17783" extrusionOk="0">
                  <a:moveTo>
                    <a:pt x="0" y="0"/>
                  </a:moveTo>
                  <a:lnTo>
                    <a:pt x="0" y="17782"/>
                  </a:lnTo>
                  <a:lnTo>
                    <a:pt x="3949" y="17782"/>
                  </a:lnTo>
                  <a:lnTo>
                    <a:pt x="3949" y="0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1"/>
            <p:cNvSpPr/>
            <p:nvPr/>
          </p:nvSpPr>
          <p:spPr>
            <a:xfrm flipH="1">
              <a:off x="2733976" y="2026832"/>
              <a:ext cx="142334" cy="637565"/>
            </a:xfrm>
            <a:custGeom>
              <a:avLst/>
              <a:gdLst/>
              <a:ahLst/>
              <a:cxnLst/>
              <a:rect l="l" t="t" r="r" b="b"/>
              <a:pathLst>
                <a:path w="3970" h="17783" extrusionOk="0">
                  <a:moveTo>
                    <a:pt x="1" y="0"/>
                  </a:moveTo>
                  <a:lnTo>
                    <a:pt x="1" y="17782"/>
                  </a:lnTo>
                  <a:lnTo>
                    <a:pt x="3970" y="17782"/>
                  </a:lnTo>
                  <a:lnTo>
                    <a:pt x="3970" y="0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1"/>
            <p:cNvSpPr/>
            <p:nvPr/>
          </p:nvSpPr>
          <p:spPr>
            <a:xfrm flipH="1">
              <a:off x="2805825" y="2588995"/>
              <a:ext cx="73964" cy="320916"/>
            </a:xfrm>
            <a:custGeom>
              <a:avLst/>
              <a:gdLst/>
              <a:ahLst/>
              <a:cxnLst/>
              <a:rect l="l" t="t" r="r" b="b"/>
              <a:pathLst>
                <a:path w="2063" h="8951" extrusionOk="0">
                  <a:moveTo>
                    <a:pt x="896" y="1"/>
                  </a:moveTo>
                  <a:cubicBezTo>
                    <a:pt x="896" y="1"/>
                    <a:pt x="59" y="2841"/>
                    <a:pt x="98" y="3094"/>
                  </a:cubicBezTo>
                  <a:cubicBezTo>
                    <a:pt x="137" y="3367"/>
                    <a:pt x="1168" y="7977"/>
                    <a:pt x="1168" y="8055"/>
                  </a:cubicBezTo>
                  <a:cubicBezTo>
                    <a:pt x="1168" y="8153"/>
                    <a:pt x="1" y="8853"/>
                    <a:pt x="176" y="8911"/>
                  </a:cubicBezTo>
                  <a:cubicBezTo>
                    <a:pt x="234" y="8937"/>
                    <a:pt x="344" y="8950"/>
                    <a:pt x="469" y="8950"/>
                  </a:cubicBezTo>
                  <a:cubicBezTo>
                    <a:pt x="718" y="8950"/>
                    <a:pt x="1025" y="8898"/>
                    <a:pt x="1090" y="8795"/>
                  </a:cubicBezTo>
                  <a:cubicBezTo>
                    <a:pt x="1285" y="8619"/>
                    <a:pt x="1479" y="8464"/>
                    <a:pt x="1713" y="8347"/>
                  </a:cubicBezTo>
                  <a:cubicBezTo>
                    <a:pt x="1791" y="8289"/>
                    <a:pt x="1907" y="8269"/>
                    <a:pt x="1849" y="8133"/>
                  </a:cubicBezTo>
                  <a:cubicBezTo>
                    <a:pt x="1791" y="7977"/>
                    <a:pt x="1849" y="5234"/>
                    <a:pt x="973" y="3639"/>
                  </a:cubicBezTo>
                  <a:cubicBezTo>
                    <a:pt x="973" y="3639"/>
                    <a:pt x="1946" y="1188"/>
                    <a:pt x="2063" y="935"/>
                  </a:cubicBezTo>
                  <a:lnTo>
                    <a:pt x="896" y="1"/>
                  </a:lnTo>
                  <a:close/>
                </a:path>
              </a:pathLst>
            </a:custGeom>
            <a:solidFill>
              <a:srgbClr val="E38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1"/>
            <p:cNvSpPr/>
            <p:nvPr/>
          </p:nvSpPr>
          <p:spPr>
            <a:xfrm flipH="1">
              <a:off x="2740932" y="2585517"/>
              <a:ext cx="62814" cy="321274"/>
            </a:xfrm>
            <a:custGeom>
              <a:avLst/>
              <a:gdLst/>
              <a:ahLst/>
              <a:cxnLst/>
              <a:rect l="l" t="t" r="r" b="b"/>
              <a:pathLst>
                <a:path w="1752" h="8961" extrusionOk="0">
                  <a:moveTo>
                    <a:pt x="1751" y="1"/>
                  </a:moveTo>
                  <a:lnTo>
                    <a:pt x="0" y="176"/>
                  </a:lnTo>
                  <a:cubicBezTo>
                    <a:pt x="0" y="215"/>
                    <a:pt x="487" y="3113"/>
                    <a:pt x="487" y="3113"/>
                  </a:cubicBezTo>
                  <a:cubicBezTo>
                    <a:pt x="487" y="3113"/>
                    <a:pt x="817" y="7277"/>
                    <a:pt x="759" y="7666"/>
                  </a:cubicBezTo>
                  <a:cubicBezTo>
                    <a:pt x="701" y="8036"/>
                    <a:pt x="214" y="8872"/>
                    <a:pt x="370" y="8930"/>
                  </a:cubicBezTo>
                  <a:cubicBezTo>
                    <a:pt x="437" y="8947"/>
                    <a:pt x="608" y="8961"/>
                    <a:pt x="772" y="8961"/>
                  </a:cubicBezTo>
                  <a:cubicBezTo>
                    <a:pt x="987" y="8961"/>
                    <a:pt x="1192" y="8938"/>
                    <a:pt x="1148" y="8872"/>
                  </a:cubicBezTo>
                  <a:cubicBezTo>
                    <a:pt x="1051" y="8755"/>
                    <a:pt x="1168" y="7822"/>
                    <a:pt x="1168" y="7822"/>
                  </a:cubicBezTo>
                  <a:cubicBezTo>
                    <a:pt x="1168" y="7822"/>
                    <a:pt x="1596" y="5001"/>
                    <a:pt x="1459" y="4086"/>
                  </a:cubicBezTo>
                  <a:cubicBezTo>
                    <a:pt x="1323" y="3191"/>
                    <a:pt x="1265" y="2783"/>
                    <a:pt x="1265" y="2744"/>
                  </a:cubicBezTo>
                  <a:cubicBezTo>
                    <a:pt x="1265" y="2724"/>
                    <a:pt x="1751" y="40"/>
                    <a:pt x="1751" y="1"/>
                  </a:cubicBezTo>
                  <a:close/>
                </a:path>
              </a:pathLst>
            </a:custGeom>
            <a:solidFill>
              <a:srgbClr val="E38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1"/>
            <p:cNvSpPr/>
            <p:nvPr/>
          </p:nvSpPr>
          <p:spPr>
            <a:xfrm flipH="1">
              <a:off x="2811382" y="2341399"/>
              <a:ext cx="80274" cy="167969"/>
            </a:xfrm>
            <a:custGeom>
              <a:avLst/>
              <a:gdLst/>
              <a:ahLst/>
              <a:cxnLst/>
              <a:rect l="l" t="t" r="r" b="b"/>
              <a:pathLst>
                <a:path w="2239" h="4685" extrusionOk="0">
                  <a:moveTo>
                    <a:pt x="2141" y="0"/>
                  </a:moveTo>
                  <a:lnTo>
                    <a:pt x="2122" y="20"/>
                  </a:lnTo>
                  <a:cubicBezTo>
                    <a:pt x="2111" y="9"/>
                    <a:pt x="2098" y="4"/>
                    <a:pt x="2086" y="4"/>
                  </a:cubicBezTo>
                  <a:cubicBezTo>
                    <a:pt x="2056" y="4"/>
                    <a:pt x="2030" y="36"/>
                    <a:pt x="2044" y="78"/>
                  </a:cubicBezTo>
                  <a:cubicBezTo>
                    <a:pt x="1946" y="175"/>
                    <a:pt x="1849" y="312"/>
                    <a:pt x="1810" y="448"/>
                  </a:cubicBezTo>
                  <a:cubicBezTo>
                    <a:pt x="1713" y="642"/>
                    <a:pt x="1635" y="837"/>
                    <a:pt x="1596" y="1051"/>
                  </a:cubicBezTo>
                  <a:cubicBezTo>
                    <a:pt x="1460" y="1479"/>
                    <a:pt x="1363" y="1946"/>
                    <a:pt x="1304" y="2393"/>
                  </a:cubicBezTo>
                  <a:cubicBezTo>
                    <a:pt x="1304" y="2510"/>
                    <a:pt x="1285" y="2627"/>
                    <a:pt x="1285" y="2744"/>
                  </a:cubicBezTo>
                  <a:lnTo>
                    <a:pt x="1285" y="2899"/>
                  </a:lnTo>
                  <a:lnTo>
                    <a:pt x="1285" y="2938"/>
                  </a:lnTo>
                  <a:cubicBezTo>
                    <a:pt x="1227" y="2977"/>
                    <a:pt x="1188" y="3016"/>
                    <a:pt x="1149" y="3074"/>
                  </a:cubicBezTo>
                  <a:lnTo>
                    <a:pt x="1013" y="3269"/>
                  </a:lnTo>
                  <a:cubicBezTo>
                    <a:pt x="915" y="3386"/>
                    <a:pt x="818" y="3522"/>
                    <a:pt x="721" y="3638"/>
                  </a:cubicBezTo>
                  <a:cubicBezTo>
                    <a:pt x="526" y="3911"/>
                    <a:pt x="312" y="4164"/>
                    <a:pt x="98" y="4397"/>
                  </a:cubicBezTo>
                  <a:cubicBezTo>
                    <a:pt x="1" y="4494"/>
                    <a:pt x="40" y="4631"/>
                    <a:pt x="176" y="4670"/>
                  </a:cubicBezTo>
                  <a:cubicBezTo>
                    <a:pt x="213" y="4680"/>
                    <a:pt x="252" y="4685"/>
                    <a:pt x="291" y="4685"/>
                  </a:cubicBezTo>
                  <a:cubicBezTo>
                    <a:pt x="474" y="4685"/>
                    <a:pt x="663" y="4577"/>
                    <a:pt x="760" y="4417"/>
                  </a:cubicBezTo>
                  <a:cubicBezTo>
                    <a:pt x="915" y="4261"/>
                    <a:pt x="1051" y="4086"/>
                    <a:pt x="1168" y="3891"/>
                  </a:cubicBezTo>
                  <a:cubicBezTo>
                    <a:pt x="1285" y="3716"/>
                    <a:pt x="1402" y="3522"/>
                    <a:pt x="1479" y="3308"/>
                  </a:cubicBezTo>
                  <a:cubicBezTo>
                    <a:pt x="1577" y="3152"/>
                    <a:pt x="1616" y="2977"/>
                    <a:pt x="1655" y="2802"/>
                  </a:cubicBezTo>
                  <a:lnTo>
                    <a:pt x="1655" y="2763"/>
                  </a:lnTo>
                  <a:cubicBezTo>
                    <a:pt x="1810" y="2335"/>
                    <a:pt x="1946" y="1888"/>
                    <a:pt x="2063" y="1460"/>
                  </a:cubicBezTo>
                  <a:cubicBezTo>
                    <a:pt x="2122" y="1226"/>
                    <a:pt x="2160" y="1012"/>
                    <a:pt x="2199" y="798"/>
                  </a:cubicBezTo>
                  <a:cubicBezTo>
                    <a:pt x="2238" y="584"/>
                    <a:pt x="2238" y="370"/>
                    <a:pt x="2180" y="156"/>
                  </a:cubicBezTo>
                  <a:cubicBezTo>
                    <a:pt x="2160" y="137"/>
                    <a:pt x="2141" y="98"/>
                    <a:pt x="2141" y="78"/>
                  </a:cubicBezTo>
                  <a:lnTo>
                    <a:pt x="2160" y="39"/>
                  </a:lnTo>
                  <a:cubicBezTo>
                    <a:pt x="2180" y="20"/>
                    <a:pt x="2160" y="0"/>
                    <a:pt x="2141" y="0"/>
                  </a:cubicBezTo>
                  <a:close/>
                </a:path>
              </a:pathLst>
            </a:custGeom>
            <a:solidFill>
              <a:srgbClr val="E384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1"/>
            <p:cNvSpPr/>
            <p:nvPr/>
          </p:nvSpPr>
          <p:spPr>
            <a:xfrm flipH="1">
              <a:off x="2739533" y="2344196"/>
              <a:ext cx="143051" cy="366233"/>
            </a:xfrm>
            <a:custGeom>
              <a:avLst/>
              <a:gdLst/>
              <a:ahLst/>
              <a:cxnLst/>
              <a:rect l="l" t="t" r="r" b="b"/>
              <a:pathLst>
                <a:path w="3990" h="10215" extrusionOk="0">
                  <a:moveTo>
                    <a:pt x="1888" y="0"/>
                  </a:moveTo>
                  <a:cubicBezTo>
                    <a:pt x="1713" y="506"/>
                    <a:pt x="1577" y="1012"/>
                    <a:pt x="1460" y="1518"/>
                  </a:cubicBezTo>
                  <a:cubicBezTo>
                    <a:pt x="1304" y="2218"/>
                    <a:pt x="1732" y="3074"/>
                    <a:pt x="1771" y="3463"/>
                  </a:cubicBezTo>
                  <a:cubicBezTo>
                    <a:pt x="1810" y="3852"/>
                    <a:pt x="1343" y="4514"/>
                    <a:pt x="1265" y="4825"/>
                  </a:cubicBezTo>
                  <a:cubicBezTo>
                    <a:pt x="1207" y="4961"/>
                    <a:pt x="954" y="6031"/>
                    <a:pt x="662" y="7160"/>
                  </a:cubicBezTo>
                  <a:cubicBezTo>
                    <a:pt x="643" y="7276"/>
                    <a:pt x="623" y="7374"/>
                    <a:pt x="584" y="7471"/>
                  </a:cubicBezTo>
                  <a:lnTo>
                    <a:pt x="507" y="7841"/>
                  </a:lnTo>
                  <a:lnTo>
                    <a:pt x="332" y="8560"/>
                  </a:lnTo>
                  <a:cubicBezTo>
                    <a:pt x="312" y="8638"/>
                    <a:pt x="293" y="8697"/>
                    <a:pt x="273" y="8755"/>
                  </a:cubicBezTo>
                  <a:cubicBezTo>
                    <a:pt x="254" y="8852"/>
                    <a:pt x="234" y="8969"/>
                    <a:pt x="215" y="9066"/>
                  </a:cubicBezTo>
                  <a:cubicBezTo>
                    <a:pt x="118" y="9455"/>
                    <a:pt x="59" y="9728"/>
                    <a:pt x="40" y="9786"/>
                  </a:cubicBezTo>
                  <a:cubicBezTo>
                    <a:pt x="1" y="10078"/>
                    <a:pt x="3581" y="10214"/>
                    <a:pt x="3581" y="10214"/>
                  </a:cubicBezTo>
                  <a:cubicBezTo>
                    <a:pt x="3581" y="10214"/>
                    <a:pt x="3639" y="9961"/>
                    <a:pt x="3697" y="9650"/>
                  </a:cubicBezTo>
                  <a:cubicBezTo>
                    <a:pt x="3756" y="9358"/>
                    <a:pt x="3814" y="9008"/>
                    <a:pt x="3872" y="8697"/>
                  </a:cubicBezTo>
                  <a:cubicBezTo>
                    <a:pt x="3872" y="8677"/>
                    <a:pt x="3872" y="8677"/>
                    <a:pt x="3872" y="8658"/>
                  </a:cubicBezTo>
                  <a:cubicBezTo>
                    <a:pt x="3892" y="8502"/>
                    <a:pt x="3911" y="8269"/>
                    <a:pt x="3931" y="7957"/>
                  </a:cubicBezTo>
                  <a:cubicBezTo>
                    <a:pt x="3950" y="7646"/>
                    <a:pt x="3970" y="7374"/>
                    <a:pt x="3970" y="7062"/>
                  </a:cubicBezTo>
                  <a:cubicBezTo>
                    <a:pt x="3970" y="6829"/>
                    <a:pt x="3989" y="6595"/>
                    <a:pt x="3989" y="6362"/>
                  </a:cubicBezTo>
                  <a:cubicBezTo>
                    <a:pt x="3989" y="6051"/>
                    <a:pt x="3989" y="5759"/>
                    <a:pt x="3950" y="5525"/>
                  </a:cubicBezTo>
                  <a:cubicBezTo>
                    <a:pt x="3950" y="5292"/>
                    <a:pt x="3911" y="5078"/>
                    <a:pt x="3833" y="4883"/>
                  </a:cubicBezTo>
                  <a:cubicBezTo>
                    <a:pt x="3386" y="4280"/>
                    <a:pt x="3230" y="3522"/>
                    <a:pt x="3386" y="2782"/>
                  </a:cubicBezTo>
                  <a:cubicBezTo>
                    <a:pt x="3464" y="2296"/>
                    <a:pt x="3503" y="1790"/>
                    <a:pt x="3503" y="1284"/>
                  </a:cubicBezTo>
                  <a:cubicBezTo>
                    <a:pt x="3483" y="1265"/>
                    <a:pt x="3483" y="1245"/>
                    <a:pt x="3483" y="1226"/>
                  </a:cubicBezTo>
                  <a:cubicBezTo>
                    <a:pt x="3483" y="1148"/>
                    <a:pt x="3483" y="1090"/>
                    <a:pt x="3503" y="1012"/>
                  </a:cubicBezTo>
                  <a:cubicBezTo>
                    <a:pt x="3503" y="778"/>
                    <a:pt x="3503" y="895"/>
                    <a:pt x="3561" y="778"/>
                  </a:cubicBezTo>
                  <a:cubicBezTo>
                    <a:pt x="3600" y="603"/>
                    <a:pt x="3639" y="409"/>
                    <a:pt x="3658" y="234"/>
                  </a:cubicBezTo>
                  <a:cubicBezTo>
                    <a:pt x="3658" y="214"/>
                    <a:pt x="3658" y="195"/>
                    <a:pt x="3658" y="195"/>
                  </a:cubicBezTo>
                  <a:cubicBezTo>
                    <a:pt x="3658" y="105"/>
                    <a:pt x="3574" y="76"/>
                    <a:pt x="3463" y="76"/>
                  </a:cubicBezTo>
                  <a:cubicBezTo>
                    <a:pt x="3276" y="76"/>
                    <a:pt x="3012" y="157"/>
                    <a:pt x="2949" y="157"/>
                  </a:cubicBezTo>
                  <a:cubicBezTo>
                    <a:pt x="2944" y="157"/>
                    <a:pt x="2941" y="157"/>
                    <a:pt x="2939" y="156"/>
                  </a:cubicBezTo>
                  <a:lnTo>
                    <a:pt x="2627" y="78"/>
                  </a:lnTo>
                  <a:lnTo>
                    <a:pt x="1888" y="0"/>
                  </a:lnTo>
                  <a:close/>
                </a:path>
              </a:pathLst>
            </a:custGeom>
            <a:solidFill>
              <a:srgbClr val="EA52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1"/>
            <p:cNvSpPr/>
            <p:nvPr/>
          </p:nvSpPr>
          <p:spPr>
            <a:xfrm flipH="1">
              <a:off x="2740251" y="2597384"/>
              <a:ext cx="131148" cy="54424"/>
            </a:xfrm>
            <a:custGeom>
              <a:avLst/>
              <a:gdLst/>
              <a:ahLst/>
              <a:cxnLst/>
              <a:rect l="l" t="t" r="r" b="b"/>
              <a:pathLst>
                <a:path w="3658" h="1518" extrusionOk="0">
                  <a:moveTo>
                    <a:pt x="3658" y="0"/>
                  </a:moveTo>
                  <a:lnTo>
                    <a:pt x="175" y="779"/>
                  </a:lnTo>
                  <a:lnTo>
                    <a:pt x="0" y="1518"/>
                  </a:lnTo>
                  <a:lnTo>
                    <a:pt x="3599" y="915"/>
                  </a:lnTo>
                  <a:cubicBezTo>
                    <a:pt x="3619" y="642"/>
                    <a:pt x="3658" y="331"/>
                    <a:pt x="3658" y="0"/>
                  </a:cubicBezTo>
                  <a:close/>
                </a:path>
              </a:pathLst>
            </a:custGeom>
            <a:solidFill>
              <a:srgbClr val="EE75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1"/>
            <p:cNvSpPr/>
            <p:nvPr/>
          </p:nvSpPr>
          <p:spPr>
            <a:xfrm flipH="1">
              <a:off x="2740251" y="2542280"/>
              <a:ext cx="122078" cy="69769"/>
            </a:xfrm>
            <a:custGeom>
              <a:avLst/>
              <a:gdLst/>
              <a:ahLst/>
              <a:cxnLst/>
              <a:rect l="l" t="t" r="r" b="b"/>
              <a:pathLst>
                <a:path w="3405" h="1946" extrusionOk="0">
                  <a:moveTo>
                    <a:pt x="3366" y="0"/>
                  </a:moveTo>
                  <a:lnTo>
                    <a:pt x="78" y="1635"/>
                  </a:lnTo>
                  <a:cubicBezTo>
                    <a:pt x="58" y="1732"/>
                    <a:pt x="39" y="1829"/>
                    <a:pt x="0" y="1946"/>
                  </a:cubicBezTo>
                  <a:lnTo>
                    <a:pt x="3405" y="837"/>
                  </a:lnTo>
                  <a:cubicBezTo>
                    <a:pt x="3405" y="526"/>
                    <a:pt x="3405" y="234"/>
                    <a:pt x="3366" y="0"/>
                  </a:cubicBezTo>
                  <a:close/>
                </a:path>
              </a:pathLst>
            </a:custGeom>
            <a:solidFill>
              <a:srgbClr val="EE75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1"/>
            <p:cNvSpPr/>
            <p:nvPr/>
          </p:nvSpPr>
          <p:spPr>
            <a:xfrm flipH="1">
              <a:off x="2744445" y="2655967"/>
              <a:ext cx="131148" cy="34203"/>
            </a:xfrm>
            <a:custGeom>
              <a:avLst/>
              <a:gdLst/>
              <a:ahLst/>
              <a:cxnLst/>
              <a:rect l="l" t="t" r="r" b="b"/>
              <a:pathLst>
                <a:path w="3658" h="954" extrusionOk="0">
                  <a:moveTo>
                    <a:pt x="3658" y="1"/>
                  </a:moveTo>
                  <a:lnTo>
                    <a:pt x="78" y="39"/>
                  </a:lnTo>
                  <a:cubicBezTo>
                    <a:pt x="39" y="156"/>
                    <a:pt x="20" y="254"/>
                    <a:pt x="0" y="351"/>
                  </a:cubicBezTo>
                  <a:cubicBezTo>
                    <a:pt x="565" y="429"/>
                    <a:pt x="2705" y="818"/>
                    <a:pt x="3483" y="954"/>
                  </a:cubicBezTo>
                  <a:cubicBezTo>
                    <a:pt x="3541" y="662"/>
                    <a:pt x="3619" y="312"/>
                    <a:pt x="3658" y="1"/>
                  </a:cubicBezTo>
                  <a:close/>
                </a:path>
              </a:pathLst>
            </a:custGeom>
            <a:solidFill>
              <a:srgbClr val="EE75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1"/>
            <p:cNvSpPr/>
            <p:nvPr/>
          </p:nvSpPr>
          <p:spPr>
            <a:xfrm flipH="1">
              <a:off x="2775136" y="2330249"/>
              <a:ext cx="20006" cy="33164"/>
            </a:xfrm>
            <a:custGeom>
              <a:avLst/>
              <a:gdLst/>
              <a:ahLst/>
              <a:cxnLst/>
              <a:rect l="l" t="t" r="r" b="b"/>
              <a:pathLst>
                <a:path w="558" h="925" extrusionOk="0">
                  <a:moveTo>
                    <a:pt x="519" y="0"/>
                  </a:moveTo>
                  <a:lnTo>
                    <a:pt x="13" y="136"/>
                  </a:lnTo>
                  <a:lnTo>
                    <a:pt x="33" y="603"/>
                  </a:lnTo>
                  <a:cubicBezTo>
                    <a:pt x="33" y="603"/>
                    <a:pt x="0" y="925"/>
                    <a:pt x="126" y="925"/>
                  </a:cubicBezTo>
                  <a:cubicBezTo>
                    <a:pt x="139" y="925"/>
                    <a:pt x="153" y="922"/>
                    <a:pt x="169" y="914"/>
                  </a:cubicBezTo>
                  <a:cubicBezTo>
                    <a:pt x="324" y="856"/>
                    <a:pt x="558" y="739"/>
                    <a:pt x="558" y="642"/>
                  </a:cubicBezTo>
                  <a:cubicBezTo>
                    <a:pt x="519" y="428"/>
                    <a:pt x="500" y="214"/>
                    <a:pt x="519" y="0"/>
                  </a:cubicBezTo>
                  <a:close/>
                </a:path>
              </a:pathLst>
            </a:custGeom>
            <a:solidFill>
              <a:srgbClr val="F39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1"/>
            <p:cNvSpPr/>
            <p:nvPr/>
          </p:nvSpPr>
          <p:spPr>
            <a:xfrm flipH="1">
              <a:off x="2777896" y="2333010"/>
              <a:ext cx="16779" cy="17496"/>
            </a:xfrm>
            <a:custGeom>
              <a:avLst/>
              <a:gdLst/>
              <a:ahLst/>
              <a:cxnLst/>
              <a:rect l="l" t="t" r="r" b="b"/>
              <a:pathLst>
                <a:path w="468" h="488" extrusionOk="0">
                  <a:moveTo>
                    <a:pt x="467" y="1"/>
                  </a:moveTo>
                  <a:lnTo>
                    <a:pt x="0" y="118"/>
                  </a:lnTo>
                  <a:lnTo>
                    <a:pt x="20" y="487"/>
                  </a:lnTo>
                  <a:cubicBezTo>
                    <a:pt x="117" y="409"/>
                    <a:pt x="467" y="157"/>
                    <a:pt x="467" y="1"/>
                  </a:cubicBezTo>
                  <a:close/>
                </a:path>
              </a:pathLst>
            </a:custGeom>
            <a:solidFill>
              <a:srgbClr val="DC82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1"/>
            <p:cNvSpPr/>
            <p:nvPr/>
          </p:nvSpPr>
          <p:spPr>
            <a:xfrm flipH="1">
              <a:off x="2684428" y="2174901"/>
              <a:ext cx="204431" cy="169331"/>
            </a:xfrm>
            <a:custGeom>
              <a:avLst/>
              <a:gdLst/>
              <a:ahLst/>
              <a:cxnLst/>
              <a:rect l="l" t="t" r="r" b="b"/>
              <a:pathLst>
                <a:path w="5702" h="4723" extrusionOk="0">
                  <a:moveTo>
                    <a:pt x="3253" y="0"/>
                  </a:moveTo>
                  <a:cubicBezTo>
                    <a:pt x="3017" y="0"/>
                    <a:pt x="2781" y="55"/>
                    <a:pt x="2569" y="170"/>
                  </a:cubicBezTo>
                  <a:cubicBezTo>
                    <a:pt x="2456" y="94"/>
                    <a:pt x="2335" y="51"/>
                    <a:pt x="2210" y="51"/>
                  </a:cubicBezTo>
                  <a:cubicBezTo>
                    <a:pt x="2142" y="51"/>
                    <a:pt x="2074" y="64"/>
                    <a:pt x="2005" y="92"/>
                  </a:cubicBezTo>
                  <a:cubicBezTo>
                    <a:pt x="1868" y="111"/>
                    <a:pt x="1752" y="111"/>
                    <a:pt x="1635" y="131"/>
                  </a:cubicBezTo>
                  <a:cubicBezTo>
                    <a:pt x="1518" y="150"/>
                    <a:pt x="1421" y="189"/>
                    <a:pt x="1324" y="267"/>
                  </a:cubicBezTo>
                  <a:cubicBezTo>
                    <a:pt x="1265" y="345"/>
                    <a:pt x="1226" y="423"/>
                    <a:pt x="1246" y="520"/>
                  </a:cubicBezTo>
                  <a:cubicBezTo>
                    <a:pt x="935" y="578"/>
                    <a:pt x="682" y="812"/>
                    <a:pt x="643" y="1142"/>
                  </a:cubicBezTo>
                  <a:cubicBezTo>
                    <a:pt x="254" y="1240"/>
                    <a:pt x="137" y="1746"/>
                    <a:pt x="448" y="1998"/>
                  </a:cubicBezTo>
                  <a:cubicBezTo>
                    <a:pt x="117" y="2212"/>
                    <a:pt x="1" y="2621"/>
                    <a:pt x="176" y="2971"/>
                  </a:cubicBezTo>
                  <a:cubicBezTo>
                    <a:pt x="215" y="3049"/>
                    <a:pt x="273" y="3127"/>
                    <a:pt x="351" y="3185"/>
                  </a:cubicBezTo>
                  <a:cubicBezTo>
                    <a:pt x="254" y="3302"/>
                    <a:pt x="215" y="3438"/>
                    <a:pt x="234" y="3594"/>
                  </a:cubicBezTo>
                  <a:cubicBezTo>
                    <a:pt x="273" y="3769"/>
                    <a:pt x="390" y="3905"/>
                    <a:pt x="545" y="3963"/>
                  </a:cubicBezTo>
                  <a:cubicBezTo>
                    <a:pt x="587" y="3977"/>
                    <a:pt x="628" y="3991"/>
                    <a:pt x="669" y="3991"/>
                  </a:cubicBezTo>
                  <a:cubicBezTo>
                    <a:pt x="686" y="3991"/>
                    <a:pt x="703" y="3989"/>
                    <a:pt x="721" y="3983"/>
                  </a:cubicBezTo>
                  <a:lnTo>
                    <a:pt x="721" y="3983"/>
                  </a:lnTo>
                  <a:cubicBezTo>
                    <a:pt x="682" y="4139"/>
                    <a:pt x="701" y="4314"/>
                    <a:pt x="818" y="4430"/>
                  </a:cubicBezTo>
                  <a:cubicBezTo>
                    <a:pt x="893" y="4506"/>
                    <a:pt x="993" y="4549"/>
                    <a:pt x="1096" y="4549"/>
                  </a:cubicBezTo>
                  <a:cubicBezTo>
                    <a:pt x="1153" y="4549"/>
                    <a:pt x="1210" y="4536"/>
                    <a:pt x="1265" y="4508"/>
                  </a:cubicBezTo>
                  <a:cubicBezTo>
                    <a:pt x="1285" y="4547"/>
                    <a:pt x="1304" y="4567"/>
                    <a:pt x="1343" y="4605"/>
                  </a:cubicBezTo>
                  <a:cubicBezTo>
                    <a:pt x="1440" y="4683"/>
                    <a:pt x="1557" y="4722"/>
                    <a:pt x="1674" y="4722"/>
                  </a:cubicBezTo>
                  <a:cubicBezTo>
                    <a:pt x="1810" y="4722"/>
                    <a:pt x="1966" y="4683"/>
                    <a:pt x="2082" y="4605"/>
                  </a:cubicBezTo>
                  <a:cubicBezTo>
                    <a:pt x="2141" y="4567"/>
                    <a:pt x="2199" y="4508"/>
                    <a:pt x="2219" y="4430"/>
                  </a:cubicBezTo>
                  <a:cubicBezTo>
                    <a:pt x="2290" y="4533"/>
                    <a:pt x="2396" y="4581"/>
                    <a:pt x="2503" y="4581"/>
                  </a:cubicBezTo>
                  <a:cubicBezTo>
                    <a:pt x="2659" y="4581"/>
                    <a:pt x="2814" y="4479"/>
                    <a:pt x="2861" y="4294"/>
                  </a:cubicBezTo>
                  <a:cubicBezTo>
                    <a:pt x="2880" y="4304"/>
                    <a:pt x="2900" y="4309"/>
                    <a:pt x="2919" y="4309"/>
                  </a:cubicBezTo>
                  <a:cubicBezTo>
                    <a:pt x="2938" y="4309"/>
                    <a:pt x="2958" y="4304"/>
                    <a:pt x="2977" y="4294"/>
                  </a:cubicBezTo>
                  <a:cubicBezTo>
                    <a:pt x="3036" y="4255"/>
                    <a:pt x="3055" y="4177"/>
                    <a:pt x="3016" y="4119"/>
                  </a:cubicBezTo>
                  <a:lnTo>
                    <a:pt x="3075" y="4080"/>
                  </a:lnTo>
                  <a:cubicBezTo>
                    <a:pt x="3094" y="4158"/>
                    <a:pt x="3114" y="4216"/>
                    <a:pt x="3152" y="4255"/>
                  </a:cubicBezTo>
                  <a:cubicBezTo>
                    <a:pt x="3216" y="4303"/>
                    <a:pt x="3294" y="4338"/>
                    <a:pt x="3373" y="4338"/>
                  </a:cubicBezTo>
                  <a:cubicBezTo>
                    <a:pt x="3390" y="4338"/>
                    <a:pt x="3408" y="4337"/>
                    <a:pt x="3425" y="4333"/>
                  </a:cubicBezTo>
                  <a:cubicBezTo>
                    <a:pt x="3449" y="4490"/>
                    <a:pt x="3585" y="4587"/>
                    <a:pt x="3727" y="4587"/>
                  </a:cubicBezTo>
                  <a:cubicBezTo>
                    <a:pt x="3814" y="4587"/>
                    <a:pt x="3903" y="4551"/>
                    <a:pt x="3970" y="4469"/>
                  </a:cubicBezTo>
                  <a:cubicBezTo>
                    <a:pt x="4052" y="4516"/>
                    <a:pt x="4142" y="4542"/>
                    <a:pt x="4225" y="4542"/>
                  </a:cubicBezTo>
                  <a:cubicBezTo>
                    <a:pt x="4280" y="4542"/>
                    <a:pt x="4332" y="4531"/>
                    <a:pt x="4378" y="4508"/>
                  </a:cubicBezTo>
                  <a:cubicBezTo>
                    <a:pt x="4495" y="4450"/>
                    <a:pt x="4592" y="4353"/>
                    <a:pt x="4631" y="4236"/>
                  </a:cubicBezTo>
                  <a:cubicBezTo>
                    <a:pt x="4694" y="4274"/>
                    <a:pt x="4765" y="4295"/>
                    <a:pt x="4839" y="4295"/>
                  </a:cubicBezTo>
                  <a:cubicBezTo>
                    <a:pt x="4879" y="4295"/>
                    <a:pt x="4920" y="4289"/>
                    <a:pt x="4962" y="4275"/>
                  </a:cubicBezTo>
                  <a:cubicBezTo>
                    <a:pt x="5078" y="4216"/>
                    <a:pt x="5156" y="4119"/>
                    <a:pt x="5176" y="3983"/>
                  </a:cubicBezTo>
                  <a:cubicBezTo>
                    <a:pt x="5292" y="3983"/>
                    <a:pt x="5390" y="3925"/>
                    <a:pt x="5448" y="3827"/>
                  </a:cubicBezTo>
                  <a:cubicBezTo>
                    <a:pt x="5506" y="3730"/>
                    <a:pt x="5506" y="3613"/>
                    <a:pt x="5468" y="3516"/>
                  </a:cubicBezTo>
                  <a:cubicBezTo>
                    <a:pt x="5643" y="3380"/>
                    <a:pt x="5682" y="3107"/>
                    <a:pt x="5545" y="2913"/>
                  </a:cubicBezTo>
                  <a:cubicBezTo>
                    <a:pt x="5643" y="2796"/>
                    <a:pt x="5701" y="2621"/>
                    <a:pt x="5682" y="2465"/>
                  </a:cubicBezTo>
                  <a:cubicBezTo>
                    <a:pt x="5643" y="2329"/>
                    <a:pt x="5545" y="2193"/>
                    <a:pt x="5429" y="2115"/>
                  </a:cubicBezTo>
                  <a:cubicBezTo>
                    <a:pt x="5506" y="1998"/>
                    <a:pt x="5506" y="1862"/>
                    <a:pt x="5468" y="1726"/>
                  </a:cubicBezTo>
                  <a:cubicBezTo>
                    <a:pt x="5409" y="1551"/>
                    <a:pt x="5331" y="1395"/>
                    <a:pt x="5234" y="1240"/>
                  </a:cubicBezTo>
                  <a:cubicBezTo>
                    <a:pt x="5137" y="1084"/>
                    <a:pt x="5040" y="948"/>
                    <a:pt x="4923" y="812"/>
                  </a:cubicBezTo>
                  <a:cubicBezTo>
                    <a:pt x="4806" y="695"/>
                    <a:pt x="4689" y="578"/>
                    <a:pt x="4534" y="500"/>
                  </a:cubicBezTo>
                  <a:cubicBezTo>
                    <a:pt x="4398" y="403"/>
                    <a:pt x="4242" y="325"/>
                    <a:pt x="4067" y="228"/>
                  </a:cubicBezTo>
                  <a:cubicBezTo>
                    <a:pt x="3822" y="79"/>
                    <a:pt x="3538" y="0"/>
                    <a:pt x="3253" y="0"/>
                  </a:cubicBezTo>
                  <a:close/>
                </a:path>
              </a:pathLst>
            </a:custGeom>
            <a:solidFill>
              <a:srgbClr val="51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1"/>
            <p:cNvSpPr/>
            <p:nvPr/>
          </p:nvSpPr>
          <p:spPr>
            <a:xfrm flipH="1">
              <a:off x="2752799" y="2250729"/>
              <a:ext cx="77477" cy="92105"/>
            </a:xfrm>
            <a:custGeom>
              <a:avLst/>
              <a:gdLst/>
              <a:ahLst/>
              <a:cxnLst/>
              <a:rect l="l" t="t" r="r" b="b"/>
              <a:pathLst>
                <a:path w="2161" h="2569" extrusionOk="0">
                  <a:moveTo>
                    <a:pt x="838" y="0"/>
                  </a:moveTo>
                  <a:cubicBezTo>
                    <a:pt x="838" y="20"/>
                    <a:pt x="838" y="39"/>
                    <a:pt x="838" y="39"/>
                  </a:cubicBezTo>
                  <a:cubicBezTo>
                    <a:pt x="838" y="59"/>
                    <a:pt x="838" y="78"/>
                    <a:pt x="838" y="78"/>
                  </a:cubicBezTo>
                  <a:cubicBezTo>
                    <a:pt x="799" y="136"/>
                    <a:pt x="760" y="175"/>
                    <a:pt x="701" y="195"/>
                  </a:cubicBezTo>
                  <a:lnTo>
                    <a:pt x="624" y="195"/>
                  </a:lnTo>
                  <a:cubicBezTo>
                    <a:pt x="604" y="195"/>
                    <a:pt x="585" y="175"/>
                    <a:pt x="565" y="175"/>
                  </a:cubicBezTo>
                  <a:cubicBezTo>
                    <a:pt x="546" y="175"/>
                    <a:pt x="526" y="156"/>
                    <a:pt x="526" y="156"/>
                  </a:cubicBezTo>
                  <a:lnTo>
                    <a:pt x="507" y="156"/>
                  </a:lnTo>
                  <a:cubicBezTo>
                    <a:pt x="487" y="234"/>
                    <a:pt x="448" y="331"/>
                    <a:pt x="371" y="370"/>
                  </a:cubicBezTo>
                  <a:cubicBezTo>
                    <a:pt x="332" y="409"/>
                    <a:pt x="293" y="428"/>
                    <a:pt x="254" y="428"/>
                  </a:cubicBezTo>
                  <a:cubicBezTo>
                    <a:pt x="254" y="448"/>
                    <a:pt x="273" y="467"/>
                    <a:pt x="273" y="487"/>
                  </a:cubicBezTo>
                  <a:cubicBezTo>
                    <a:pt x="293" y="526"/>
                    <a:pt x="293" y="584"/>
                    <a:pt x="273" y="623"/>
                  </a:cubicBezTo>
                  <a:cubicBezTo>
                    <a:pt x="254" y="662"/>
                    <a:pt x="234" y="701"/>
                    <a:pt x="215" y="740"/>
                  </a:cubicBezTo>
                  <a:cubicBezTo>
                    <a:pt x="195" y="740"/>
                    <a:pt x="176" y="759"/>
                    <a:pt x="176" y="759"/>
                  </a:cubicBezTo>
                  <a:cubicBezTo>
                    <a:pt x="137" y="817"/>
                    <a:pt x="79" y="856"/>
                    <a:pt x="20" y="876"/>
                  </a:cubicBezTo>
                  <a:cubicBezTo>
                    <a:pt x="1" y="1012"/>
                    <a:pt x="1" y="1148"/>
                    <a:pt x="20" y="1304"/>
                  </a:cubicBezTo>
                  <a:cubicBezTo>
                    <a:pt x="97" y="1727"/>
                    <a:pt x="573" y="2530"/>
                    <a:pt x="810" y="2530"/>
                  </a:cubicBezTo>
                  <a:cubicBezTo>
                    <a:pt x="813" y="2530"/>
                    <a:pt x="815" y="2530"/>
                    <a:pt x="818" y="2529"/>
                  </a:cubicBezTo>
                  <a:cubicBezTo>
                    <a:pt x="1071" y="2510"/>
                    <a:pt x="1557" y="2568"/>
                    <a:pt x="1849" y="1732"/>
                  </a:cubicBezTo>
                  <a:lnTo>
                    <a:pt x="1946" y="1459"/>
                  </a:lnTo>
                  <a:cubicBezTo>
                    <a:pt x="2044" y="1440"/>
                    <a:pt x="2122" y="1362"/>
                    <a:pt x="2141" y="1265"/>
                  </a:cubicBezTo>
                  <a:cubicBezTo>
                    <a:pt x="2160" y="1090"/>
                    <a:pt x="2160" y="915"/>
                    <a:pt x="2063" y="915"/>
                  </a:cubicBezTo>
                  <a:cubicBezTo>
                    <a:pt x="1985" y="934"/>
                    <a:pt x="1908" y="973"/>
                    <a:pt x="1849" y="1012"/>
                  </a:cubicBezTo>
                  <a:lnTo>
                    <a:pt x="1849" y="895"/>
                  </a:lnTo>
                  <a:lnTo>
                    <a:pt x="1830" y="895"/>
                  </a:lnTo>
                  <a:cubicBezTo>
                    <a:pt x="1791" y="895"/>
                    <a:pt x="1752" y="876"/>
                    <a:pt x="1732" y="856"/>
                  </a:cubicBezTo>
                  <a:cubicBezTo>
                    <a:pt x="1694" y="856"/>
                    <a:pt x="1674" y="837"/>
                    <a:pt x="1655" y="817"/>
                  </a:cubicBezTo>
                  <a:lnTo>
                    <a:pt x="1655" y="778"/>
                  </a:lnTo>
                  <a:lnTo>
                    <a:pt x="1655" y="759"/>
                  </a:lnTo>
                  <a:cubicBezTo>
                    <a:pt x="1635" y="740"/>
                    <a:pt x="1635" y="701"/>
                    <a:pt x="1635" y="681"/>
                  </a:cubicBezTo>
                  <a:cubicBezTo>
                    <a:pt x="1635" y="642"/>
                    <a:pt x="1635" y="603"/>
                    <a:pt x="1655" y="584"/>
                  </a:cubicBezTo>
                  <a:cubicBezTo>
                    <a:pt x="1655" y="564"/>
                    <a:pt x="1655" y="564"/>
                    <a:pt x="1655" y="564"/>
                  </a:cubicBezTo>
                  <a:cubicBezTo>
                    <a:pt x="1655" y="545"/>
                    <a:pt x="1674" y="526"/>
                    <a:pt x="1694" y="526"/>
                  </a:cubicBezTo>
                  <a:cubicBezTo>
                    <a:pt x="1674" y="506"/>
                    <a:pt x="1655" y="487"/>
                    <a:pt x="1655" y="467"/>
                  </a:cubicBezTo>
                  <a:cubicBezTo>
                    <a:pt x="1655" y="467"/>
                    <a:pt x="1635" y="448"/>
                    <a:pt x="1635" y="428"/>
                  </a:cubicBezTo>
                  <a:cubicBezTo>
                    <a:pt x="1606" y="438"/>
                    <a:pt x="1577" y="443"/>
                    <a:pt x="1548" y="443"/>
                  </a:cubicBezTo>
                  <a:cubicBezTo>
                    <a:pt x="1518" y="443"/>
                    <a:pt x="1489" y="438"/>
                    <a:pt x="1460" y="428"/>
                  </a:cubicBezTo>
                  <a:cubicBezTo>
                    <a:pt x="1421" y="409"/>
                    <a:pt x="1382" y="370"/>
                    <a:pt x="1343" y="331"/>
                  </a:cubicBezTo>
                  <a:lnTo>
                    <a:pt x="1324" y="292"/>
                  </a:lnTo>
                  <a:cubicBezTo>
                    <a:pt x="1285" y="273"/>
                    <a:pt x="1285" y="234"/>
                    <a:pt x="1266" y="195"/>
                  </a:cubicBezTo>
                  <a:lnTo>
                    <a:pt x="1246" y="195"/>
                  </a:lnTo>
                  <a:cubicBezTo>
                    <a:pt x="1207" y="195"/>
                    <a:pt x="1188" y="175"/>
                    <a:pt x="1188" y="156"/>
                  </a:cubicBezTo>
                  <a:cubicBezTo>
                    <a:pt x="1168" y="117"/>
                    <a:pt x="1168" y="97"/>
                    <a:pt x="1188" y="78"/>
                  </a:cubicBezTo>
                  <a:cubicBezTo>
                    <a:pt x="1071" y="39"/>
                    <a:pt x="954" y="20"/>
                    <a:pt x="838" y="0"/>
                  </a:cubicBezTo>
                  <a:close/>
                </a:path>
              </a:pathLst>
            </a:custGeom>
            <a:solidFill>
              <a:srgbClr val="F39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1"/>
            <p:cNvSpPr/>
            <p:nvPr/>
          </p:nvSpPr>
          <p:spPr>
            <a:xfrm flipH="1">
              <a:off x="2816975" y="2294648"/>
              <a:ext cx="2115" cy="2832"/>
            </a:xfrm>
            <a:custGeom>
              <a:avLst/>
              <a:gdLst/>
              <a:ahLst/>
              <a:cxnLst/>
              <a:rect l="l" t="t" r="r" b="b"/>
              <a:pathLst>
                <a:path w="59" h="79" extrusionOk="0">
                  <a:moveTo>
                    <a:pt x="0" y="1"/>
                  </a:moveTo>
                  <a:cubicBezTo>
                    <a:pt x="0" y="20"/>
                    <a:pt x="0" y="20"/>
                    <a:pt x="0" y="40"/>
                  </a:cubicBezTo>
                  <a:lnTo>
                    <a:pt x="0" y="59"/>
                  </a:lnTo>
                  <a:cubicBezTo>
                    <a:pt x="0" y="59"/>
                    <a:pt x="0" y="79"/>
                    <a:pt x="0" y="79"/>
                  </a:cubicBezTo>
                  <a:lnTo>
                    <a:pt x="59" y="79"/>
                  </a:lnTo>
                  <a:cubicBezTo>
                    <a:pt x="59" y="79"/>
                    <a:pt x="59" y="59"/>
                    <a:pt x="59" y="59"/>
                  </a:cubicBezTo>
                  <a:lnTo>
                    <a:pt x="59" y="40"/>
                  </a:lnTo>
                  <a:cubicBezTo>
                    <a:pt x="59" y="40"/>
                    <a:pt x="59" y="20"/>
                    <a:pt x="59" y="20"/>
                  </a:cubicBezTo>
                  <a:lnTo>
                    <a:pt x="59" y="1"/>
                  </a:lnTo>
                  <a:close/>
                </a:path>
              </a:pathLst>
            </a:custGeom>
            <a:solidFill>
              <a:srgbClr val="33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1"/>
            <p:cNvSpPr/>
            <p:nvPr/>
          </p:nvSpPr>
          <p:spPr>
            <a:xfrm flipH="1">
              <a:off x="2788365" y="2293967"/>
              <a:ext cx="753" cy="717"/>
            </a:xfrm>
            <a:custGeom>
              <a:avLst/>
              <a:gdLst/>
              <a:ahLst/>
              <a:cxnLst/>
              <a:rect l="l" t="t" r="r" b="b"/>
              <a:pathLst>
                <a:path w="21" h="20" extrusionOk="0">
                  <a:moveTo>
                    <a:pt x="1" y="0"/>
                  </a:moveTo>
                  <a:lnTo>
                    <a:pt x="1" y="20"/>
                  </a:lnTo>
                  <a:cubicBezTo>
                    <a:pt x="20" y="20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3332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1"/>
            <p:cNvSpPr/>
            <p:nvPr/>
          </p:nvSpPr>
          <p:spPr>
            <a:xfrm flipH="1">
              <a:off x="2778613" y="2283498"/>
              <a:ext cx="11186" cy="4912"/>
            </a:xfrm>
            <a:custGeom>
              <a:avLst/>
              <a:gdLst/>
              <a:ahLst/>
              <a:cxnLst/>
              <a:rect l="l" t="t" r="r" b="b"/>
              <a:pathLst>
                <a:path w="312" h="137" extrusionOk="0">
                  <a:moveTo>
                    <a:pt x="20" y="1"/>
                  </a:moveTo>
                  <a:cubicBezTo>
                    <a:pt x="20" y="1"/>
                    <a:pt x="0" y="20"/>
                    <a:pt x="0" y="20"/>
                  </a:cubicBezTo>
                  <a:cubicBezTo>
                    <a:pt x="20" y="40"/>
                    <a:pt x="59" y="40"/>
                    <a:pt x="78" y="40"/>
                  </a:cubicBezTo>
                  <a:cubicBezTo>
                    <a:pt x="98" y="40"/>
                    <a:pt x="117" y="40"/>
                    <a:pt x="137" y="59"/>
                  </a:cubicBezTo>
                  <a:cubicBezTo>
                    <a:pt x="156" y="59"/>
                    <a:pt x="175" y="78"/>
                    <a:pt x="195" y="78"/>
                  </a:cubicBezTo>
                  <a:cubicBezTo>
                    <a:pt x="214" y="98"/>
                    <a:pt x="234" y="117"/>
                    <a:pt x="273" y="137"/>
                  </a:cubicBezTo>
                  <a:cubicBezTo>
                    <a:pt x="292" y="137"/>
                    <a:pt x="312" y="117"/>
                    <a:pt x="292" y="98"/>
                  </a:cubicBezTo>
                  <a:cubicBezTo>
                    <a:pt x="292" y="59"/>
                    <a:pt x="253" y="40"/>
                    <a:pt x="234" y="40"/>
                  </a:cubicBezTo>
                  <a:cubicBezTo>
                    <a:pt x="195" y="20"/>
                    <a:pt x="175" y="1"/>
                    <a:pt x="156" y="1"/>
                  </a:cubicBezTo>
                  <a:close/>
                </a:path>
              </a:pathLst>
            </a:custGeom>
            <a:solidFill>
              <a:srgbClr val="51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1"/>
            <p:cNvSpPr/>
            <p:nvPr/>
          </p:nvSpPr>
          <p:spPr>
            <a:xfrm flipH="1">
              <a:off x="2812781" y="2282817"/>
              <a:ext cx="11186" cy="5593"/>
            </a:xfrm>
            <a:custGeom>
              <a:avLst/>
              <a:gdLst/>
              <a:ahLst/>
              <a:cxnLst/>
              <a:rect l="l" t="t" r="r" b="b"/>
              <a:pathLst>
                <a:path w="312" h="156" extrusionOk="0">
                  <a:moveTo>
                    <a:pt x="253" y="0"/>
                  </a:moveTo>
                  <a:cubicBezTo>
                    <a:pt x="195" y="0"/>
                    <a:pt x="156" y="20"/>
                    <a:pt x="117" y="39"/>
                  </a:cubicBezTo>
                  <a:cubicBezTo>
                    <a:pt x="58" y="59"/>
                    <a:pt x="19" y="78"/>
                    <a:pt x="0" y="117"/>
                  </a:cubicBezTo>
                  <a:cubicBezTo>
                    <a:pt x="0" y="136"/>
                    <a:pt x="0" y="156"/>
                    <a:pt x="19" y="156"/>
                  </a:cubicBezTo>
                  <a:cubicBezTo>
                    <a:pt x="39" y="136"/>
                    <a:pt x="58" y="136"/>
                    <a:pt x="78" y="117"/>
                  </a:cubicBezTo>
                  <a:lnTo>
                    <a:pt x="136" y="97"/>
                  </a:lnTo>
                  <a:cubicBezTo>
                    <a:pt x="175" y="78"/>
                    <a:pt x="214" y="59"/>
                    <a:pt x="253" y="59"/>
                  </a:cubicBezTo>
                  <a:cubicBezTo>
                    <a:pt x="272" y="59"/>
                    <a:pt x="311" y="59"/>
                    <a:pt x="311" y="20"/>
                  </a:cubicBezTo>
                  <a:cubicBezTo>
                    <a:pt x="311" y="0"/>
                    <a:pt x="253" y="0"/>
                    <a:pt x="253" y="0"/>
                  </a:cubicBezTo>
                  <a:close/>
                </a:path>
              </a:pathLst>
            </a:custGeom>
            <a:solidFill>
              <a:srgbClr val="51101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1"/>
            <p:cNvSpPr/>
            <p:nvPr/>
          </p:nvSpPr>
          <p:spPr>
            <a:xfrm flipH="1">
              <a:off x="2775136" y="2300241"/>
              <a:ext cx="9788" cy="7708"/>
            </a:xfrm>
            <a:custGeom>
              <a:avLst/>
              <a:gdLst/>
              <a:ahLst/>
              <a:cxnLst/>
              <a:rect l="l" t="t" r="r" b="b"/>
              <a:pathLst>
                <a:path w="273" h="215" extrusionOk="0">
                  <a:moveTo>
                    <a:pt x="137" y="1"/>
                  </a:moveTo>
                  <a:cubicBezTo>
                    <a:pt x="98" y="20"/>
                    <a:pt x="78" y="39"/>
                    <a:pt x="59" y="39"/>
                  </a:cubicBezTo>
                  <a:cubicBezTo>
                    <a:pt x="39" y="59"/>
                    <a:pt x="39" y="59"/>
                    <a:pt x="39" y="78"/>
                  </a:cubicBezTo>
                  <a:cubicBezTo>
                    <a:pt x="20" y="78"/>
                    <a:pt x="20" y="98"/>
                    <a:pt x="20" y="98"/>
                  </a:cubicBezTo>
                  <a:cubicBezTo>
                    <a:pt x="1" y="137"/>
                    <a:pt x="20" y="176"/>
                    <a:pt x="39" y="195"/>
                  </a:cubicBezTo>
                  <a:cubicBezTo>
                    <a:pt x="78" y="215"/>
                    <a:pt x="98" y="215"/>
                    <a:pt x="137" y="215"/>
                  </a:cubicBezTo>
                  <a:lnTo>
                    <a:pt x="176" y="215"/>
                  </a:lnTo>
                  <a:cubicBezTo>
                    <a:pt x="234" y="195"/>
                    <a:pt x="273" y="156"/>
                    <a:pt x="273" y="98"/>
                  </a:cubicBezTo>
                  <a:cubicBezTo>
                    <a:pt x="273" y="78"/>
                    <a:pt x="273" y="39"/>
                    <a:pt x="253" y="20"/>
                  </a:cubicBezTo>
                  <a:cubicBezTo>
                    <a:pt x="234" y="20"/>
                    <a:pt x="215" y="1"/>
                    <a:pt x="195" y="1"/>
                  </a:cubicBezTo>
                  <a:close/>
                </a:path>
              </a:pathLst>
            </a:custGeom>
            <a:solidFill>
              <a:srgbClr val="EB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1"/>
            <p:cNvSpPr/>
            <p:nvPr/>
          </p:nvSpPr>
          <p:spPr>
            <a:xfrm flipH="1">
              <a:off x="2819772" y="2303037"/>
              <a:ext cx="5593" cy="6131"/>
            </a:xfrm>
            <a:custGeom>
              <a:avLst/>
              <a:gdLst/>
              <a:ahLst/>
              <a:cxnLst/>
              <a:rect l="l" t="t" r="r" b="b"/>
              <a:pathLst>
                <a:path w="156" h="171" extrusionOk="0">
                  <a:moveTo>
                    <a:pt x="78" y="0"/>
                  </a:moveTo>
                  <a:cubicBezTo>
                    <a:pt x="58" y="0"/>
                    <a:pt x="39" y="0"/>
                    <a:pt x="20" y="20"/>
                  </a:cubicBezTo>
                  <a:cubicBezTo>
                    <a:pt x="20" y="20"/>
                    <a:pt x="20" y="39"/>
                    <a:pt x="20" y="39"/>
                  </a:cubicBezTo>
                  <a:cubicBezTo>
                    <a:pt x="20" y="39"/>
                    <a:pt x="20" y="59"/>
                    <a:pt x="20" y="59"/>
                  </a:cubicBezTo>
                  <a:cubicBezTo>
                    <a:pt x="0" y="78"/>
                    <a:pt x="0" y="98"/>
                    <a:pt x="20" y="98"/>
                  </a:cubicBezTo>
                  <a:cubicBezTo>
                    <a:pt x="0" y="117"/>
                    <a:pt x="0" y="117"/>
                    <a:pt x="20" y="117"/>
                  </a:cubicBezTo>
                  <a:cubicBezTo>
                    <a:pt x="20" y="137"/>
                    <a:pt x="39" y="156"/>
                    <a:pt x="58" y="156"/>
                  </a:cubicBezTo>
                  <a:cubicBezTo>
                    <a:pt x="68" y="166"/>
                    <a:pt x="78" y="171"/>
                    <a:pt x="88" y="171"/>
                  </a:cubicBezTo>
                  <a:cubicBezTo>
                    <a:pt x="97" y="171"/>
                    <a:pt x="107" y="166"/>
                    <a:pt x="117" y="156"/>
                  </a:cubicBezTo>
                  <a:cubicBezTo>
                    <a:pt x="136" y="156"/>
                    <a:pt x="156" y="137"/>
                    <a:pt x="156" y="117"/>
                  </a:cubicBezTo>
                  <a:cubicBezTo>
                    <a:pt x="156" y="98"/>
                    <a:pt x="156" y="98"/>
                    <a:pt x="156" y="78"/>
                  </a:cubicBezTo>
                  <a:cubicBezTo>
                    <a:pt x="156" y="59"/>
                    <a:pt x="156" y="59"/>
                    <a:pt x="156" y="39"/>
                  </a:cubicBezTo>
                  <a:cubicBezTo>
                    <a:pt x="136" y="20"/>
                    <a:pt x="136" y="20"/>
                    <a:pt x="117" y="0"/>
                  </a:cubicBezTo>
                  <a:close/>
                </a:path>
              </a:pathLst>
            </a:custGeom>
            <a:solidFill>
              <a:srgbClr val="EB5E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1"/>
            <p:cNvSpPr/>
            <p:nvPr/>
          </p:nvSpPr>
          <p:spPr>
            <a:xfrm flipH="1">
              <a:off x="2789943" y="2316016"/>
              <a:ext cx="17998" cy="6597"/>
            </a:xfrm>
            <a:custGeom>
              <a:avLst/>
              <a:gdLst/>
              <a:ahLst/>
              <a:cxnLst/>
              <a:rect l="l" t="t" r="r" b="b"/>
              <a:pathLst>
                <a:path w="502" h="184" extrusionOk="0">
                  <a:moveTo>
                    <a:pt x="466" y="0"/>
                  </a:moveTo>
                  <a:cubicBezTo>
                    <a:pt x="460" y="0"/>
                    <a:pt x="453" y="3"/>
                    <a:pt x="448" y="8"/>
                  </a:cubicBezTo>
                  <a:cubicBezTo>
                    <a:pt x="429" y="8"/>
                    <a:pt x="409" y="47"/>
                    <a:pt x="390" y="47"/>
                  </a:cubicBezTo>
                  <a:cubicBezTo>
                    <a:pt x="390" y="66"/>
                    <a:pt x="370" y="66"/>
                    <a:pt x="351" y="86"/>
                  </a:cubicBezTo>
                  <a:cubicBezTo>
                    <a:pt x="312" y="105"/>
                    <a:pt x="273" y="105"/>
                    <a:pt x="234" y="105"/>
                  </a:cubicBezTo>
                  <a:cubicBezTo>
                    <a:pt x="156" y="105"/>
                    <a:pt x="78" y="86"/>
                    <a:pt x="20" y="27"/>
                  </a:cubicBezTo>
                  <a:lnTo>
                    <a:pt x="1" y="27"/>
                  </a:lnTo>
                  <a:cubicBezTo>
                    <a:pt x="20" y="86"/>
                    <a:pt x="59" y="105"/>
                    <a:pt x="98" y="144"/>
                  </a:cubicBezTo>
                  <a:cubicBezTo>
                    <a:pt x="137" y="164"/>
                    <a:pt x="195" y="183"/>
                    <a:pt x="234" y="183"/>
                  </a:cubicBezTo>
                  <a:cubicBezTo>
                    <a:pt x="292" y="183"/>
                    <a:pt x="331" y="164"/>
                    <a:pt x="370" y="144"/>
                  </a:cubicBezTo>
                  <a:cubicBezTo>
                    <a:pt x="429" y="125"/>
                    <a:pt x="467" y="86"/>
                    <a:pt x="487" y="47"/>
                  </a:cubicBezTo>
                  <a:cubicBezTo>
                    <a:pt x="501" y="18"/>
                    <a:pt x="484" y="0"/>
                    <a:pt x="466" y="0"/>
                  </a:cubicBezTo>
                  <a:close/>
                </a:path>
              </a:pathLst>
            </a:custGeom>
            <a:solidFill>
              <a:srgbClr val="F5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1"/>
            <p:cNvSpPr/>
            <p:nvPr/>
          </p:nvSpPr>
          <p:spPr>
            <a:xfrm flipH="1">
              <a:off x="2798440" y="2299022"/>
              <a:ext cx="9501" cy="9608"/>
            </a:xfrm>
            <a:custGeom>
              <a:avLst/>
              <a:gdLst/>
              <a:ahLst/>
              <a:cxnLst/>
              <a:rect l="l" t="t" r="r" b="b"/>
              <a:pathLst>
                <a:path w="265" h="268" extrusionOk="0">
                  <a:moveTo>
                    <a:pt x="88" y="0"/>
                  </a:moveTo>
                  <a:cubicBezTo>
                    <a:pt x="78" y="0"/>
                    <a:pt x="69" y="5"/>
                    <a:pt x="59" y="15"/>
                  </a:cubicBezTo>
                  <a:cubicBezTo>
                    <a:pt x="59" y="15"/>
                    <a:pt x="59" y="35"/>
                    <a:pt x="59" y="35"/>
                  </a:cubicBezTo>
                  <a:lnTo>
                    <a:pt x="59" y="73"/>
                  </a:lnTo>
                  <a:lnTo>
                    <a:pt x="39" y="73"/>
                  </a:lnTo>
                  <a:cubicBezTo>
                    <a:pt x="39" y="93"/>
                    <a:pt x="39" y="93"/>
                    <a:pt x="20" y="93"/>
                  </a:cubicBezTo>
                  <a:cubicBezTo>
                    <a:pt x="20" y="112"/>
                    <a:pt x="1" y="132"/>
                    <a:pt x="1" y="151"/>
                  </a:cubicBezTo>
                  <a:cubicBezTo>
                    <a:pt x="1" y="171"/>
                    <a:pt x="1" y="190"/>
                    <a:pt x="1" y="190"/>
                  </a:cubicBezTo>
                  <a:cubicBezTo>
                    <a:pt x="1" y="210"/>
                    <a:pt x="1" y="229"/>
                    <a:pt x="20" y="229"/>
                  </a:cubicBezTo>
                  <a:cubicBezTo>
                    <a:pt x="39" y="249"/>
                    <a:pt x="59" y="268"/>
                    <a:pt x="78" y="268"/>
                  </a:cubicBezTo>
                  <a:cubicBezTo>
                    <a:pt x="98" y="268"/>
                    <a:pt x="156" y="268"/>
                    <a:pt x="156" y="249"/>
                  </a:cubicBezTo>
                  <a:cubicBezTo>
                    <a:pt x="167" y="254"/>
                    <a:pt x="177" y="256"/>
                    <a:pt x="187" y="256"/>
                  </a:cubicBezTo>
                  <a:cubicBezTo>
                    <a:pt x="243" y="256"/>
                    <a:pt x="265" y="168"/>
                    <a:pt x="215" y="151"/>
                  </a:cubicBezTo>
                  <a:cubicBezTo>
                    <a:pt x="215" y="132"/>
                    <a:pt x="195" y="132"/>
                    <a:pt x="195" y="132"/>
                  </a:cubicBezTo>
                  <a:lnTo>
                    <a:pt x="117" y="132"/>
                  </a:lnTo>
                  <a:lnTo>
                    <a:pt x="117" y="112"/>
                  </a:lnTo>
                  <a:cubicBezTo>
                    <a:pt x="117" y="93"/>
                    <a:pt x="117" y="93"/>
                    <a:pt x="117" y="93"/>
                  </a:cubicBezTo>
                  <a:lnTo>
                    <a:pt x="117" y="35"/>
                  </a:lnTo>
                  <a:cubicBezTo>
                    <a:pt x="117" y="35"/>
                    <a:pt x="117" y="35"/>
                    <a:pt x="117" y="15"/>
                  </a:cubicBezTo>
                  <a:cubicBezTo>
                    <a:pt x="108" y="5"/>
                    <a:pt x="98" y="0"/>
                    <a:pt x="88" y="0"/>
                  </a:cubicBezTo>
                  <a:close/>
                </a:path>
              </a:pathLst>
            </a:custGeom>
            <a:solidFill>
              <a:srgbClr val="CC77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1"/>
            <p:cNvSpPr/>
            <p:nvPr/>
          </p:nvSpPr>
          <p:spPr>
            <a:xfrm flipH="1">
              <a:off x="2747206" y="2347673"/>
              <a:ext cx="144450" cy="125735"/>
            </a:xfrm>
            <a:custGeom>
              <a:avLst/>
              <a:gdLst/>
              <a:ahLst/>
              <a:cxnLst/>
              <a:rect l="l" t="t" r="r" b="b"/>
              <a:pathLst>
                <a:path w="4029" h="3507" extrusionOk="0">
                  <a:moveTo>
                    <a:pt x="3892" y="0"/>
                  </a:moveTo>
                  <a:cubicBezTo>
                    <a:pt x="3834" y="0"/>
                    <a:pt x="3756" y="20"/>
                    <a:pt x="3717" y="78"/>
                  </a:cubicBezTo>
                  <a:cubicBezTo>
                    <a:pt x="3678" y="137"/>
                    <a:pt x="3658" y="195"/>
                    <a:pt x="3639" y="253"/>
                  </a:cubicBezTo>
                  <a:cubicBezTo>
                    <a:pt x="3620" y="351"/>
                    <a:pt x="3600" y="428"/>
                    <a:pt x="3581" y="526"/>
                  </a:cubicBezTo>
                  <a:cubicBezTo>
                    <a:pt x="3406" y="1226"/>
                    <a:pt x="3367" y="1946"/>
                    <a:pt x="3425" y="2666"/>
                  </a:cubicBezTo>
                  <a:cubicBezTo>
                    <a:pt x="3425" y="2724"/>
                    <a:pt x="3425" y="2763"/>
                    <a:pt x="3425" y="2802"/>
                  </a:cubicBezTo>
                  <a:cubicBezTo>
                    <a:pt x="3425" y="2821"/>
                    <a:pt x="3425" y="2841"/>
                    <a:pt x="3444" y="2880"/>
                  </a:cubicBezTo>
                  <a:cubicBezTo>
                    <a:pt x="3308" y="2880"/>
                    <a:pt x="3192" y="2860"/>
                    <a:pt x="3055" y="2841"/>
                  </a:cubicBezTo>
                  <a:cubicBezTo>
                    <a:pt x="2919" y="2841"/>
                    <a:pt x="2744" y="2821"/>
                    <a:pt x="2588" y="2802"/>
                  </a:cubicBezTo>
                  <a:cubicBezTo>
                    <a:pt x="2297" y="2763"/>
                    <a:pt x="1985" y="2724"/>
                    <a:pt x="1693" y="2646"/>
                  </a:cubicBezTo>
                  <a:cubicBezTo>
                    <a:pt x="1421" y="2549"/>
                    <a:pt x="1129" y="2510"/>
                    <a:pt x="857" y="2510"/>
                  </a:cubicBezTo>
                  <a:cubicBezTo>
                    <a:pt x="623" y="2530"/>
                    <a:pt x="409" y="2607"/>
                    <a:pt x="234" y="2763"/>
                  </a:cubicBezTo>
                  <a:cubicBezTo>
                    <a:pt x="195" y="2783"/>
                    <a:pt x="176" y="2802"/>
                    <a:pt x="137" y="2841"/>
                  </a:cubicBezTo>
                  <a:cubicBezTo>
                    <a:pt x="118" y="2880"/>
                    <a:pt x="79" y="2919"/>
                    <a:pt x="59" y="2958"/>
                  </a:cubicBezTo>
                  <a:cubicBezTo>
                    <a:pt x="40" y="3016"/>
                    <a:pt x="20" y="3055"/>
                    <a:pt x="20" y="3113"/>
                  </a:cubicBezTo>
                  <a:cubicBezTo>
                    <a:pt x="20" y="3133"/>
                    <a:pt x="20" y="3152"/>
                    <a:pt x="20" y="3191"/>
                  </a:cubicBezTo>
                  <a:cubicBezTo>
                    <a:pt x="1" y="3211"/>
                    <a:pt x="1" y="3230"/>
                    <a:pt x="20" y="3269"/>
                  </a:cubicBezTo>
                  <a:lnTo>
                    <a:pt x="59" y="3269"/>
                  </a:lnTo>
                  <a:cubicBezTo>
                    <a:pt x="40" y="3269"/>
                    <a:pt x="40" y="3288"/>
                    <a:pt x="59" y="3288"/>
                  </a:cubicBezTo>
                  <a:lnTo>
                    <a:pt x="98" y="3288"/>
                  </a:lnTo>
                  <a:cubicBezTo>
                    <a:pt x="98" y="3269"/>
                    <a:pt x="118" y="3269"/>
                    <a:pt x="118" y="3249"/>
                  </a:cubicBezTo>
                  <a:cubicBezTo>
                    <a:pt x="118" y="3249"/>
                    <a:pt x="118" y="3269"/>
                    <a:pt x="137" y="3288"/>
                  </a:cubicBezTo>
                  <a:lnTo>
                    <a:pt x="176" y="3288"/>
                  </a:lnTo>
                  <a:cubicBezTo>
                    <a:pt x="195" y="3269"/>
                    <a:pt x="195" y="3211"/>
                    <a:pt x="195" y="3172"/>
                  </a:cubicBezTo>
                  <a:lnTo>
                    <a:pt x="234" y="3172"/>
                  </a:lnTo>
                  <a:lnTo>
                    <a:pt x="254" y="3133"/>
                  </a:lnTo>
                  <a:cubicBezTo>
                    <a:pt x="273" y="3113"/>
                    <a:pt x="293" y="3113"/>
                    <a:pt x="312" y="3094"/>
                  </a:cubicBezTo>
                  <a:cubicBezTo>
                    <a:pt x="351" y="3055"/>
                    <a:pt x="409" y="3016"/>
                    <a:pt x="448" y="2997"/>
                  </a:cubicBezTo>
                  <a:lnTo>
                    <a:pt x="448" y="3016"/>
                  </a:lnTo>
                  <a:cubicBezTo>
                    <a:pt x="448" y="3016"/>
                    <a:pt x="468" y="3016"/>
                    <a:pt x="468" y="3035"/>
                  </a:cubicBezTo>
                  <a:lnTo>
                    <a:pt x="526" y="3035"/>
                  </a:lnTo>
                  <a:lnTo>
                    <a:pt x="546" y="3016"/>
                  </a:lnTo>
                  <a:cubicBezTo>
                    <a:pt x="546" y="3016"/>
                    <a:pt x="546" y="2997"/>
                    <a:pt x="546" y="2997"/>
                  </a:cubicBezTo>
                  <a:lnTo>
                    <a:pt x="546" y="2977"/>
                  </a:lnTo>
                  <a:cubicBezTo>
                    <a:pt x="546" y="2977"/>
                    <a:pt x="546" y="2958"/>
                    <a:pt x="546" y="2958"/>
                  </a:cubicBezTo>
                  <a:lnTo>
                    <a:pt x="546" y="2938"/>
                  </a:lnTo>
                  <a:cubicBezTo>
                    <a:pt x="633" y="2894"/>
                    <a:pt x="732" y="2873"/>
                    <a:pt x="841" y="2873"/>
                  </a:cubicBezTo>
                  <a:cubicBezTo>
                    <a:pt x="878" y="2873"/>
                    <a:pt x="915" y="2875"/>
                    <a:pt x="954" y="2880"/>
                  </a:cubicBezTo>
                  <a:cubicBezTo>
                    <a:pt x="1285" y="2919"/>
                    <a:pt x="1616" y="3016"/>
                    <a:pt x="1927" y="3172"/>
                  </a:cubicBezTo>
                  <a:cubicBezTo>
                    <a:pt x="2258" y="3288"/>
                    <a:pt x="2608" y="3386"/>
                    <a:pt x="2958" y="3444"/>
                  </a:cubicBezTo>
                  <a:cubicBezTo>
                    <a:pt x="3133" y="3463"/>
                    <a:pt x="3308" y="3483"/>
                    <a:pt x="3483" y="3502"/>
                  </a:cubicBezTo>
                  <a:cubicBezTo>
                    <a:pt x="3501" y="3505"/>
                    <a:pt x="3519" y="3506"/>
                    <a:pt x="3537" y="3506"/>
                  </a:cubicBezTo>
                  <a:cubicBezTo>
                    <a:pt x="3659" y="3506"/>
                    <a:pt x="3788" y="3451"/>
                    <a:pt x="3872" y="3366"/>
                  </a:cubicBezTo>
                  <a:cubicBezTo>
                    <a:pt x="3911" y="3308"/>
                    <a:pt x="3931" y="3230"/>
                    <a:pt x="3931" y="3152"/>
                  </a:cubicBezTo>
                  <a:cubicBezTo>
                    <a:pt x="3931" y="3055"/>
                    <a:pt x="3950" y="2977"/>
                    <a:pt x="3950" y="2880"/>
                  </a:cubicBezTo>
                  <a:cubicBezTo>
                    <a:pt x="3970" y="2685"/>
                    <a:pt x="3970" y="2510"/>
                    <a:pt x="3989" y="2316"/>
                  </a:cubicBezTo>
                  <a:cubicBezTo>
                    <a:pt x="4009" y="1946"/>
                    <a:pt x="4028" y="1557"/>
                    <a:pt x="4028" y="1168"/>
                  </a:cubicBezTo>
                  <a:lnTo>
                    <a:pt x="4028" y="604"/>
                  </a:lnTo>
                  <a:cubicBezTo>
                    <a:pt x="4028" y="526"/>
                    <a:pt x="4028" y="428"/>
                    <a:pt x="4009" y="331"/>
                  </a:cubicBezTo>
                  <a:cubicBezTo>
                    <a:pt x="4028" y="273"/>
                    <a:pt x="4028" y="195"/>
                    <a:pt x="4009" y="117"/>
                  </a:cubicBezTo>
                  <a:cubicBezTo>
                    <a:pt x="3989" y="59"/>
                    <a:pt x="3950" y="20"/>
                    <a:pt x="3892" y="0"/>
                  </a:cubicBezTo>
                  <a:close/>
                </a:path>
              </a:pathLst>
            </a:custGeom>
            <a:solidFill>
              <a:srgbClr val="F398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1"/>
            <p:cNvSpPr/>
            <p:nvPr/>
          </p:nvSpPr>
          <p:spPr>
            <a:xfrm flipH="1">
              <a:off x="2617490" y="2466954"/>
              <a:ext cx="516885" cy="64212"/>
            </a:xfrm>
            <a:custGeom>
              <a:avLst/>
              <a:gdLst/>
              <a:ahLst/>
              <a:cxnLst/>
              <a:rect l="l" t="t" r="r" b="b"/>
              <a:pathLst>
                <a:path w="14417" h="1791" extrusionOk="0">
                  <a:moveTo>
                    <a:pt x="1" y="0"/>
                  </a:moveTo>
                  <a:lnTo>
                    <a:pt x="1" y="1790"/>
                  </a:lnTo>
                  <a:lnTo>
                    <a:pt x="14417" y="1790"/>
                  </a:lnTo>
                  <a:lnTo>
                    <a:pt x="14417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1"/>
            <p:cNvSpPr/>
            <p:nvPr/>
          </p:nvSpPr>
          <p:spPr>
            <a:xfrm flipH="1">
              <a:off x="2617490" y="2884059"/>
              <a:ext cx="516885" cy="25850"/>
            </a:xfrm>
            <a:custGeom>
              <a:avLst/>
              <a:gdLst/>
              <a:ahLst/>
              <a:cxnLst/>
              <a:rect l="l" t="t" r="r" b="b"/>
              <a:pathLst>
                <a:path w="14417" h="721" extrusionOk="0">
                  <a:moveTo>
                    <a:pt x="1" y="0"/>
                  </a:moveTo>
                  <a:lnTo>
                    <a:pt x="1" y="720"/>
                  </a:lnTo>
                  <a:lnTo>
                    <a:pt x="14417" y="720"/>
                  </a:lnTo>
                  <a:lnTo>
                    <a:pt x="14417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1"/>
            <p:cNvSpPr/>
            <p:nvPr/>
          </p:nvSpPr>
          <p:spPr>
            <a:xfrm flipH="1">
              <a:off x="3104331" y="2508112"/>
              <a:ext cx="11222" cy="396923"/>
            </a:xfrm>
            <a:custGeom>
              <a:avLst/>
              <a:gdLst/>
              <a:ahLst/>
              <a:cxnLst/>
              <a:rect l="l" t="t" r="r" b="b"/>
              <a:pathLst>
                <a:path w="313" h="11071" extrusionOk="0">
                  <a:moveTo>
                    <a:pt x="1" y="0"/>
                  </a:moveTo>
                  <a:lnTo>
                    <a:pt x="1" y="11070"/>
                  </a:lnTo>
                  <a:lnTo>
                    <a:pt x="312" y="11070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1"/>
            <p:cNvSpPr/>
            <p:nvPr/>
          </p:nvSpPr>
          <p:spPr>
            <a:xfrm flipH="1">
              <a:off x="3027607" y="2508112"/>
              <a:ext cx="11222" cy="396923"/>
            </a:xfrm>
            <a:custGeom>
              <a:avLst/>
              <a:gdLst/>
              <a:ahLst/>
              <a:cxnLst/>
              <a:rect l="l" t="t" r="r" b="b"/>
              <a:pathLst>
                <a:path w="313" h="11071" extrusionOk="0">
                  <a:moveTo>
                    <a:pt x="1" y="0"/>
                  </a:moveTo>
                  <a:lnTo>
                    <a:pt x="1" y="11070"/>
                  </a:lnTo>
                  <a:lnTo>
                    <a:pt x="312" y="11070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1"/>
            <p:cNvSpPr/>
            <p:nvPr/>
          </p:nvSpPr>
          <p:spPr>
            <a:xfrm flipH="1">
              <a:off x="2950883" y="2508112"/>
              <a:ext cx="11903" cy="396923"/>
            </a:xfrm>
            <a:custGeom>
              <a:avLst/>
              <a:gdLst/>
              <a:ahLst/>
              <a:cxnLst/>
              <a:rect l="l" t="t" r="r" b="b"/>
              <a:pathLst>
                <a:path w="332" h="11071" extrusionOk="0">
                  <a:moveTo>
                    <a:pt x="1" y="0"/>
                  </a:moveTo>
                  <a:lnTo>
                    <a:pt x="1" y="11070"/>
                  </a:lnTo>
                  <a:lnTo>
                    <a:pt x="331" y="11070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1"/>
            <p:cNvSpPr/>
            <p:nvPr/>
          </p:nvSpPr>
          <p:spPr>
            <a:xfrm flipH="1">
              <a:off x="2874160" y="2508112"/>
              <a:ext cx="11903" cy="396923"/>
            </a:xfrm>
            <a:custGeom>
              <a:avLst/>
              <a:gdLst/>
              <a:ahLst/>
              <a:cxnLst/>
              <a:rect l="l" t="t" r="r" b="b"/>
              <a:pathLst>
                <a:path w="332" h="11071" extrusionOk="0">
                  <a:moveTo>
                    <a:pt x="1" y="0"/>
                  </a:moveTo>
                  <a:lnTo>
                    <a:pt x="1" y="11070"/>
                  </a:lnTo>
                  <a:lnTo>
                    <a:pt x="331" y="11070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1"/>
            <p:cNvSpPr/>
            <p:nvPr/>
          </p:nvSpPr>
          <p:spPr>
            <a:xfrm flipH="1">
              <a:off x="2797436" y="2508112"/>
              <a:ext cx="11903" cy="396923"/>
            </a:xfrm>
            <a:custGeom>
              <a:avLst/>
              <a:gdLst/>
              <a:ahLst/>
              <a:cxnLst/>
              <a:rect l="l" t="t" r="r" b="b"/>
              <a:pathLst>
                <a:path w="332" h="11071" extrusionOk="0">
                  <a:moveTo>
                    <a:pt x="1" y="0"/>
                  </a:moveTo>
                  <a:lnTo>
                    <a:pt x="1" y="11070"/>
                  </a:lnTo>
                  <a:lnTo>
                    <a:pt x="331" y="11070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1"/>
            <p:cNvSpPr/>
            <p:nvPr/>
          </p:nvSpPr>
          <p:spPr>
            <a:xfrm flipH="1">
              <a:off x="2721429" y="2508112"/>
              <a:ext cx="11186" cy="396923"/>
            </a:xfrm>
            <a:custGeom>
              <a:avLst/>
              <a:gdLst/>
              <a:ahLst/>
              <a:cxnLst/>
              <a:rect l="l" t="t" r="r" b="b"/>
              <a:pathLst>
                <a:path w="312" h="11071" extrusionOk="0">
                  <a:moveTo>
                    <a:pt x="1" y="0"/>
                  </a:moveTo>
                  <a:lnTo>
                    <a:pt x="1" y="11070"/>
                  </a:lnTo>
                  <a:lnTo>
                    <a:pt x="312" y="11070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1"/>
            <p:cNvSpPr/>
            <p:nvPr/>
          </p:nvSpPr>
          <p:spPr>
            <a:xfrm flipH="1">
              <a:off x="2643988" y="2508112"/>
              <a:ext cx="11903" cy="396923"/>
            </a:xfrm>
            <a:custGeom>
              <a:avLst/>
              <a:gdLst/>
              <a:ahLst/>
              <a:cxnLst/>
              <a:rect l="l" t="t" r="r" b="b"/>
              <a:pathLst>
                <a:path w="332" h="11071" extrusionOk="0">
                  <a:moveTo>
                    <a:pt x="1" y="0"/>
                  </a:moveTo>
                  <a:lnTo>
                    <a:pt x="1" y="11070"/>
                  </a:lnTo>
                  <a:lnTo>
                    <a:pt x="331" y="11070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rgbClr val="55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1"/>
            <p:cNvSpPr/>
            <p:nvPr/>
          </p:nvSpPr>
          <p:spPr>
            <a:xfrm flipH="1">
              <a:off x="2451485" y="1409527"/>
              <a:ext cx="1757059" cy="272049"/>
            </a:xfrm>
            <a:custGeom>
              <a:avLst/>
              <a:gdLst/>
              <a:ahLst/>
              <a:cxnLst/>
              <a:rect l="l" t="t" r="r" b="b"/>
              <a:pathLst>
                <a:path w="49008" h="7588" extrusionOk="0">
                  <a:moveTo>
                    <a:pt x="1" y="0"/>
                  </a:moveTo>
                  <a:lnTo>
                    <a:pt x="1" y="7588"/>
                  </a:lnTo>
                  <a:lnTo>
                    <a:pt x="49008" y="7588"/>
                  </a:lnTo>
                  <a:lnTo>
                    <a:pt x="490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1"/>
            <p:cNvSpPr/>
            <p:nvPr/>
          </p:nvSpPr>
          <p:spPr>
            <a:xfrm flipH="1">
              <a:off x="2552590" y="1454881"/>
              <a:ext cx="1552019" cy="191847"/>
            </a:xfrm>
            <a:custGeom>
              <a:avLst/>
              <a:gdLst/>
              <a:ahLst/>
              <a:cxnLst/>
              <a:rect l="l" t="t" r="r" b="b"/>
              <a:pathLst>
                <a:path w="43289" h="5351" extrusionOk="0">
                  <a:moveTo>
                    <a:pt x="1" y="0"/>
                  </a:moveTo>
                  <a:lnTo>
                    <a:pt x="1" y="5350"/>
                  </a:lnTo>
                  <a:lnTo>
                    <a:pt x="43288" y="5350"/>
                  </a:lnTo>
                  <a:lnTo>
                    <a:pt x="43288" y="0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1"/>
            <p:cNvSpPr/>
            <p:nvPr/>
          </p:nvSpPr>
          <p:spPr>
            <a:xfrm flipH="1">
              <a:off x="3921116" y="4176533"/>
              <a:ext cx="114441" cy="122114"/>
            </a:xfrm>
            <a:custGeom>
              <a:avLst/>
              <a:gdLst/>
              <a:ahLst/>
              <a:cxnLst/>
              <a:rect l="l" t="t" r="r" b="b"/>
              <a:pathLst>
                <a:path w="3192" h="3406" extrusionOk="0">
                  <a:moveTo>
                    <a:pt x="1" y="1"/>
                  </a:moveTo>
                  <a:lnTo>
                    <a:pt x="1" y="3405"/>
                  </a:lnTo>
                  <a:lnTo>
                    <a:pt x="3191" y="3405"/>
                  </a:lnTo>
                  <a:lnTo>
                    <a:pt x="3191" y="1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1"/>
            <p:cNvSpPr/>
            <p:nvPr/>
          </p:nvSpPr>
          <p:spPr>
            <a:xfrm flipH="1">
              <a:off x="3921116" y="4042625"/>
              <a:ext cx="114441" cy="122078"/>
            </a:xfrm>
            <a:custGeom>
              <a:avLst/>
              <a:gdLst/>
              <a:ahLst/>
              <a:cxnLst/>
              <a:rect l="l" t="t" r="r" b="b"/>
              <a:pathLst>
                <a:path w="3192" h="3405" extrusionOk="0">
                  <a:moveTo>
                    <a:pt x="1" y="0"/>
                  </a:moveTo>
                  <a:lnTo>
                    <a:pt x="1" y="3405"/>
                  </a:lnTo>
                  <a:lnTo>
                    <a:pt x="3191" y="3405"/>
                  </a:lnTo>
                  <a:lnTo>
                    <a:pt x="3191" y="0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1"/>
            <p:cNvSpPr/>
            <p:nvPr/>
          </p:nvSpPr>
          <p:spPr>
            <a:xfrm flipH="1">
              <a:off x="3921116" y="3908681"/>
              <a:ext cx="114441" cy="122114"/>
            </a:xfrm>
            <a:custGeom>
              <a:avLst/>
              <a:gdLst/>
              <a:ahLst/>
              <a:cxnLst/>
              <a:rect l="l" t="t" r="r" b="b"/>
              <a:pathLst>
                <a:path w="3192" h="3406" extrusionOk="0">
                  <a:moveTo>
                    <a:pt x="1" y="1"/>
                  </a:moveTo>
                  <a:lnTo>
                    <a:pt x="1" y="3405"/>
                  </a:lnTo>
                  <a:lnTo>
                    <a:pt x="3191" y="3405"/>
                  </a:lnTo>
                  <a:lnTo>
                    <a:pt x="3191" y="1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1"/>
            <p:cNvSpPr/>
            <p:nvPr/>
          </p:nvSpPr>
          <p:spPr>
            <a:xfrm flipH="1">
              <a:off x="3921116" y="3779649"/>
              <a:ext cx="115122" cy="122114"/>
            </a:xfrm>
            <a:custGeom>
              <a:avLst/>
              <a:gdLst/>
              <a:ahLst/>
              <a:cxnLst/>
              <a:rect l="l" t="t" r="r" b="b"/>
              <a:pathLst>
                <a:path w="3211" h="3406" extrusionOk="0">
                  <a:moveTo>
                    <a:pt x="2529" y="1"/>
                  </a:moveTo>
                  <a:cubicBezTo>
                    <a:pt x="1148" y="1"/>
                    <a:pt x="0" y="1129"/>
                    <a:pt x="20" y="2530"/>
                  </a:cubicBezTo>
                  <a:lnTo>
                    <a:pt x="20" y="3405"/>
                  </a:lnTo>
                  <a:lnTo>
                    <a:pt x="3210" y="3405"/>
                  </a:lnTo>
                  <a:lnTo>
                    <a:pt x="3210" y="1"/>
                  </a:ln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1"/>
            <p:cNvSpPr/>
            <p:nvPr/>
          </p:nvSpPr>
          <p:spPr>
            <a:xfrm flipH="1">
              <a:off x="2233874" y="985288"/>
              <a:ext cx="10469" cy="540943"/>
            </a:xfrm>
            <a:custGeom>
              <a:avLst/>
              <a:gdLst/>
              <a:ahLst/>
              <a:cxnLst/>
              <a:rect l="l" t="t" r="r" b="b"/>
              <a:pathLst>
                <a:path w="292" h="15088" extrusionOk="0">
                  <a:moveTo>
                    <a:pt x="94" y="0"/>
                  </a:moveTo>
                  <a:cubicBezTo>
                    <a:pt x="59" y="0"/>
                    <a:pt x="12" y="28"/>
                    <a:pt x="0" y="63"/>
                  </a:cubicBezTo>
                  <a:cubicBezTo>
                    <a:pt x="0" y="316"/>
                    <a:pt x="0" y="569"/>
                    <a:pt x="0" y="822"/>
                  </a:cubicBezTo>
                  <a:cubicBezTo>
                    <a:pt x="0" y="1055"/>
                    <a:pt x="20" y="1308"/>
                    <a:pt x="20" y="1522"/>
                  </a:cubicBezTo>
                  <a:cubicBezTo>
                    <a:pt x="39" y="2009"/>
                    <a:pt x="59" y="2495"/>
                    <a:pt x="59" y="2981"/>
                  </a:cubicBezTo>
                  <a:cubicBezTo>
                    <a:pt x="78" y="3954"/>
                    <a:pt x="97" y="4946"/>
                    <a:pt x="97" y="5919"/>
                  </a:cubicBezTo>
                  <a:cubicBezTo>
                    <a:pt x="97" y="7865"/>
                    <a:pt x="97" y="9810"/>
                    <a:pt x="59" y="11756"/>
                  </a:cubicBezTo>
                  <a:cubicBezTo>
                    <a:pt x="59" y="12300"/>
                    <a:pt x="39" y="12865"/>
                    <a:pt x="20" y="13409"/>
                  </a:cubicBezTo>
                  <a:cubicBezTo>
                    <a:pt x="20" y="13682"/>
                    <a:pt x="20" y="13954"/>
                    <a:pt x="20" y="14226"/>
                  </a:cubicBezTo>
                  <a:cubicBezTo>
                    <a:pt x="0" y="14479"/>
                    <a:pt x="20" y="14771"/>
                    <a:pt x="20" y="15044"/>
                  </a:cubicBezTo>
                  <a:cubicBezTo>
                    <a:pt x="20" y="15073"/>
                    <a:pt x="39" y="15087"/>
                    <a:pt x="59" y="15087"/>
                  </a:cubicBezTo>
                  <a:cubicBezTo>
                    <a:pt x="78" y="15087"/>
                    <a:pt x="97" y="15073"/>
                    <a:pt x="97" y="15044"/>
                  </a:cubicBezTo>
                  <a:cubicBezTo>
                    <a:pt x="117" y="14810"/>
                    <a:pt x="136" y="14557"/>
                    <a:pt x="156" y="14304"/>
                  </a:cubicBezTo>
                  <a:cubicBezTo>
                    <a:pt x="156" y="14051"/>
                    <a:pt x="175" y="13818"/>
                    <a:pt x="175" y="13584"/>
                  </a:cubicBezTo>
                  <a:cubicBezTo>
                    <a:pt x="195" y="13098"/>
                    <a:pt x="214" y="12612"/>
                    <a:pt x="214" y="12125"/>
                  </a:cubicBezTo>
                  <a:cubicBezTo>
                    <a:pt x="253" y="11153"/>
                    <a:pt x="253" y="10160"/>
                    <a:pt x="273" y="9188"/>
                  </a:cubicBezTo>
                  <a:cubicBezTo>
                    <a:pt x="292" y="7242"/>
                    <a:pt x="273" y="5277"/>
                    <a:pt x="253" y="3332"/>
                  </a:cubicBezTo>
                  <a:cubicBezTo>
                    <a:pt x="234" y="2787"/>
                    <a:pt x="234" y="2223"/>
                    <a:pt x="214" y="1678"/>
                  </a:cubicBezTo>
                  <a:cubicBezTo>
                    <a:pt x="214" y="1406"/>
                    <a:pt x="195" y="1133"/>
                    <a:pt x="195" y="880"/>
                  </a:cubicBezTo>
                  <a:cubicBezTo>
                    <a:pt x="195" y="588"/>
                    <a:pt x="175" y="316"/>
                    <a:pt x="136" y="44"/>
                  </a:cubicBezTo>
                  <a:cubicBezTo>
                    <a:pt x="136" y="13"/>
                    <a:pt x="118" y="0"/>
                    <a:pt x="94" y="0"/>
                  </a:cubicBez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1"/>
            <p:cNvSpPr/>
            <p:nvPr/>
          </p:nvSpPr>
          <p:spPr>
            <a:xfrm flipH="1">
              <a:off x="1399622" y="943950"/>
              <a:ext cx="893552" cy="547396"/>
            </a:xfrm>
            <a:custGeom>
              <a:avLst/>
              <a:gdLst/>
              <a:ahLst/>
              <a:cxnLst/>
              <a:rect l="l" t="t" r="r" b="b"/>
              <a:pathLst>
                <a:path w="24923" h="15268" extrusionOk="0">
                  <a:moveTo>
                    <a:pt x="24466" y="1448"/>
                  </a:moveTo>
                  <a:cubicBezTo>
                    <a:pt x="24482" y="1448"/>
                    <a:pt x="24498" y="1448"/>
                    <a:pt x="24514" y="1450"/>
                  </a:cubicBezTo>
                  <a:cubicBezTo>
                    <a:pt x="24300" y="1566"/>
                    <a:pt x="24066" y="1683"/>
                    <a:pt x="23872" y="1800"/>
                  </a:cubicBezTo>
                  <a:cubicBezTo>
                    <a:pt x="23999" y="1581"/>
                    <a:pt x="24229" y="1448"/>
                    <a:pt x="24466" y="1448"/>
                  </a:cubicBezTo>
                  <a:close/>
                  <a:moveTo>
                    <a:pt x="660" y="3316"/>
                  </a:moveTo>
                  <a:cubicBezTo>
                    <a:pt x="780" y="3316"/>
                    <a:pt x="902" y="3340"/>
                    <a:pt x="1012" y="3395"/>
                  </a:cubicBezTo>
                  <a:lnTo>
                    <a:pt x="1226" y="3454"/>
                  </a:lnTo>
                  <a:lnTo>
                    <a:pt x="1206" y="3454"/>
                  </a:lnTo>
                  <a:cubicBezTo>
                    <a:pt x="915" y="3629"/>
                    <a:pt x="584" y="3745"/>
                    <a:pt x="253" y="3843"/>
                  </a:cubicBezTo>
                  <a:lnTo>
                    <a:pt x="234" y="3843"/>
                  </a:lnTo>
                  <a:cubicBezTo>
                    <a:pt x="214" y="3823"/>
                    <a:pt x="195" y="3804"/>
                    <a:pt x="195" y="3784"/>
                  </a:cubicBezTo>
                  <a:cubicBezTo>
                    <a:pt x="78" y="3629"/>
                    <a:pt x="234" y="3434"/>
                    <a:pt x="389" y="3356"/>
                  </a:cubicBezTo>
                  <a:cubicBezTo>
                    <a:pt x="474" y="3331"/>
                    <a:pt x="567" y="3316"/>
                    <a:pt x="660" y="3316"/>
                  </a:cubicBezTo>
                  <a:close/>
                  <a:moveTo>
                    <a:pt x="23609" y="0"/>
                  </a:moveTo>
                  <a:cubicBezTo>
                    <a:pt x="23565" y="0"/>
                    <a:pt x="23521" y="29"/>
                    <a:pt x="23521" y="88"/>
                  </a:cubicBezTo>
                  <a:cubicBezTo>
                    <a:pt x="23502" y="710"/>
                    <a:pt x="23482" y="1352"/>
                    <a:pt x="23463" y="1975"/>
                  </a:cubicBezTo>
                  <a:cubicBezTo>
                    <a:pt x="22335" y="2500"/>
                    <a:pt x="21167" y="2909"/>
                    <a:pt x="19961" y="3220"/>
                  </a:cubicBezTo>
                  <a:cubicBezTo>
                    <a:pt x="18210" y="3629"/>
                    <a:pt x="16420" y="3901"/>
                    <a:pt x="14630" y="3998"/>
                  </a:cubicBezTo>
                  <a:cubicBezTo>
                    <a:pt x="13457" y="4071"/>
                    <a:pt x="12283" y="4091"/>
                    <a:pt x="11109" y="4091"/>
                  </a:cubicBezTo>
                  <a:cubicBezTo>
                    <a:pt x="10396" y="4091"/>
                    <a:pt x="9682" y="4083"/>
                    <a:pt x="8969" y="4076"/>
                  </a:cubicBezTo>
                  <a:cubicBezTo>
                    <a:pt x="7179" y="4076"/>
                    <a:pt x="5350" y="4076"/>
                    <a:pt x="3561" y="3804"/>
                  </a:cubicBezTo>
                  <a:cubicBezTo>
                    <a:pt x="3133" y="3745"/>
                    <a:pt x="2685" y="3648"/>
                    <a:pt x="2257" y="3551"/>
                  </a:cubicBezTo>
                  <a:cubicBezTo>
                    <a:pt x="2063" y="3512"/>
                    <a:pt x="1868" y="3454"/>
                    <a:pt x="1673" y="3395"/>
                  </a:cubicBezTo>
                  <a:cubicBezTo>
                    <a:pt x="1732" y="3337"/>
                    <a:pt x="1790" y="3278"/>
                    <a:pt x="1849" y="3220"/>
                  </a:cubicBezTo>
                  <a:cubicBezTo>
                    <a:pt x="1965" y="3123"/>
                    <a:pt x="2082" y="3006"/>
                    <a:pt x="2179" y="2889"/>
                  </a:cubicBezTo>
                  <a:cubicBezTo>
                    <a:pt x="2239" y="2830"/>
                    <a:pt x="2184" y="2747"/>
                    <a:pt x="2120" y="2747"/>
                  </a:cubicBezTo>
                  <a:cubicBezTo>
                    <a:pt x="2101" y="2747"/>
                    <a:pt x="2081" y="2754"/>
                    <a:pt x="2063" y="2773"/>
                  </a:cubicBezTo>
                  <a:cubicBezTo>
                    <a:pt x="1926" y="2889"/>
                    <a:pt x="1810" y="3006"/>
                    <a:pt x="1693" y="3142"/>
                  </a:cubicBezTo>
                  <a:cubicBezTo>
                    <a:pt x="1615" y="3201"/>
                    <a:pt x="1518" y="3278"/>
                    <a:pt x="1440" y="3337"/>
                  </a:cubicBezTo>
                  <a:cubicBezTo>
                    <a:pt x="1284" y="3278"/>
                    <a:pt x="1129" y="3240"/>
                    <a:pt x="973" y="3201"/>
                  </a:cubicBezTo>
                  <a:cubicBezTo>
                    <a:pt x="883" y="3179"/>
                    <a:pt x="786" y="3167"/>
                    <a:pt x="690" y="3167"/>
                  </a:cubicBezTo>
                  <a:cubicBezTo>
                    <a:pt x="431" y="3167"/>
                    <a:pt x="177" y="3257"/>
                    <a:pt x="78" y="3512"/>
                  </a:cubicBezTo>
                  <a:cubicBezTo>
                    <a:pt x="0" y="3668"/>
                    <a:pt x="59" y="3843"/>
                    <a:pt x="175" y="3940"/>
                  </a:cubicBezTo>
                  <a:cubicBezTo>
                    <a:pt x="195" y="3959"/>
                    <a:pt x="214" y="3959"/>
                    <a:pt x="234" y="3959"/>
                  </a:cubicBezTo>
                  <a:cubicBezTo>
                    <a:pt x="292" y="3998"/>
                    <a:pt x="350" y="3998"/>
                    <a:pt x="409" y="4018"/>
                  </a:cubicBezTo>
                  <a:cubicBezTo>
                    <a:pt x="506" y="4018"/>
                    <a:pt x="603" y="3959"/>
                    <a:pt x="662" y="3882"/>
                  </a:cubicBezTo>
                  <a:cubicBezTo>
                    <a:pt x="876" y="3823"/>
                    <a:pt x="1090" y="3726"/>
                    <a:pt x="1304" y="3629"/>
                  </a:cubicBezTo>
                  <a:lnTo>
                    <a:pt x="1304" y="3629"/>
                  </a:lnTo>
                  <a:cubicBezTo>
                    <a:pt x="1012" y="3998"/>
                    <a:pt x="759" y="4407"/>
                    <a:pt x="564" y="4835"/>
                  </a:cubicBezTo>
                  <a:cubicBezTo>
                    <a:pt x="506" y="4952"/>
                    <a:pt x="467" y="5049"/>
                    <a:pt x="428" y="5166"/>
                  </a:cubicBezTo>
                  <a:cubicBezTo>
                    <a:pt x="370" y="5282"/>
                    <a:pt x="350" y="5399"/>
                    <a:pt x="312" y="5516"/>
                  </a:cubicBezTo>
                  <a:cubicBezTo>
                    <a:pt x="312" y="5554"/>
                    <a:pt x="345" y="5584"/>
                    <a:pt x="378" y="5584"/>
                  </a:cubicBezTo>
                  <a:cubicBezTo>
                    <a:pt x="396" y="5584"/>
                    <a:pt x="415" y="5575"/>
                    <a:pt x="428" y="5555"/>
                  </a:cubicBezTo>
                  <a:cubicBezTo>
                    <a:pt x="584" y="5166"/>
                    <a:pt x="759" y="4796"/>
                    <a:pt x="973" y="4426"/>
                  </a:cubicBezTo>
                  <a:cubicBezTo>
                    <a:pt x="1148" y="4115"/>
                    <a:pt x="1343" y="3823"/>
                    <a:pt x="1576" y="3551"/>
                  </a:cubicBezTo>
                  <a:lnTo>
                    <a:pt x="1673" y="3590"/>
                  </a:lnTo>
                  <a:cubicBezTo>
                    <a:pt x="2471" y="3823"/>
                    <a:pt x="3308" y="3979"/>
                    <a:pt x="4144" y="4076"/>
                  </a:cubicBezTo>
                  <a:cubicBezTo>
                    <a:pt x="5649" y="4230"/>
                    <a:pt x="7153" y="4294"/>
                    <a:pt x="8657" y="4294"/>
                  </a:cubicBezTo>
                  <a:cubicBezTo>
                    <a:pt x="8865" y="4294"/>
                    <a:pt x="9073" y="4292"/>
                    <a:pt x="9280" y="4290"/>
                  </a:cubicBezTo>
                  <a:cubicBezTo>
                    <a:pt x="9799" y="4296"/>
                    <a:pt x="10320" y="4300"/>
                    <a:pt x="10841" y="4300"/>
                  </a:cubicBezTo>
                  <a:cubicBezTo>
                    <a:pt x="12118" y="4300"/>
                    <a:pt x="13398" y="4276"/>
                    <a:pt x="14669" y="4193"/>
                  </a:cubicBezTo>
                  <a:cubicBezTo>
                    <a:pt x="16362" y="4096"/>
                    <a:pt x="18055" y="3862"/>
                    <a:pt x="19708" y="3492"/>
                  </a:cubicBezTo>
                  <a:cubicBezTo>
                    <a:pt x="20992" y="3181"/>
                    <a:pt x="22237" y="2753"/>
                    <a:pt x="23444" y="2208"/>
                  </a:cubicBezTo>
                  <a:lnTo>
                    <a:pt x="23444" y="2208"/>
                  </a:lnTo>
                  <a:cubicBezTo>
                    <a:pt x="23405" y="3492"/>
                    <a:pt x="23385" y="4757"/>
                    <a:pt x="23346" y="6022"/>
                  </a:cubicBezTo>
                  <a:cubicBezTo>
                    <a:pt x="23288" y="7987"/>
                    <a:pt x="23249" y="9951"/>
                    <a:pt x="23191" y="11916"/>
                  </a:cubicBezTo>
                  <a:cubicBezTo>
                    <a:pt x="23191" y="12461"/>
                    <a:pt x="23171" y="13025"/>
                    <a:pt x="23152" y="13570"/>
                  </a:cubicBezTo>
                  <a:cubicBezTo>
                    <a:pt x="23152" y="14115"/>
                    <a:pt x="23113" y="14679"/>
                    <a:pt x="23152" y="15224"/>
                  </a:cubicBezTo>
                  <a:cubicBezTo>
                    <a:pt x="23161" y="15253"/>
                    <a:pt x="23186" y="15268"/>
                    <a:pt x="23208" y="15268"/>
                  </a:cubicBezTo>
                  <a:cubicBezTo>
                    <a:pt x="23230" y="15268"/>
                    <a:pt x="23249" y="15253"/>
                    <a:pt x="23249" y="15224"/>
                  </a:cubicBezTo>
                  <a:cubicBezTo>
                    <a:pt x="23307" y="14737"/>
                    <a:pt x="23307" y="14251"/>
                    <a:pt x="23327" y="13745"/>
                  </a:cubicBezTo>
                  <a:cubicBezTo>
                    <a:pt x="23327" y="13239"/>
                    <a:pt x="23346" y="12772"/>
                    <a:pt x="23366" y="12267"/>
                  </a:cubicBezTo>
                  <a:cubicBezTo>
                    <a:pt x="23405" y="11294"/>
                    <a:pt x="23424" y="10302"/>
                    <a:pt x="23444" y="9309"/>
                  </a:cubicBezTo>
                  <a:cubicBezTo>
                    <a:pt x="23502" y="7364"/>
                    <a:pt x="23560" y="5399"/>
                    <a:pt x="23599" y="3434"/>
                  </a:cubicBezTo>
                  <a:cubicBezTo>
                    <a:pt x="23599" y="3084"/>
                    <a:pt x="23619" y="2753"/>
                    <a:pt x="23638" y="2403"/>
                  </a:cubicBezTo>
                  <a:cubicBezTo>
                    <a:pt x="23696" y="2636"/>
                    <a:pt x="23872" y="2831"/>
                    <a:pt x="24105" y="2928"/>
                  </a:cubicBezTo>
                  <a:cubicBezTo>
                    <a:pt x="24122" y="2938"/>
                    <a:pt x="24138" y="2942"/>
                    <a:pt x="24152" y="2942"/>
                  </a:cubicBezTo>
                  <a:cubicBezTo>
                    <a:pt x="24224" y="2942"/>
                    <a:pt x="24264" y="2840"/>
                    <a:pt x="24183" y="2792"/>
                  </a:cubicBezTo>
                  <a:cubicBezTo>
                    <a:pt x="23910" y="2656"/>
                    <a:pt x="23755" y="2364"/>
                    <a:pt x="23774" y="2053"/>
                  </a:cubicBezTo>
                  <a:cubicBezTo>
                    <a:pt x="23949" y="1975"/>
                    <a:pt x="24105" y="1897"/>
                    <a:pt x="24280" y="1800"/>
                  </a:cubicBezTo>
                  <a:cubicBezTo>
                    <a:pt x="24455" y="1703"/>
                    <a:pt x="24650" y="1605"/>
                    <a:pt x="24825" y="1489"/>
                  </a:cubicBezTo>
                  <a:cubicBezTo>
                    <a:pt x="24922" y="1469"/>
                    <a:pt x="24903" y="1333"/>
                    <a:pt x="24805" y="1313"/>
                  </a:cubicBezTo>
                  <a:cubicBezTo>
                    <a:pt x="24699" y="1272"/>
                    <a:pt x="24589" y="1252"/>
                    <a:pt x="24481" y="1252"/>
                  </a:cubicBezTo>
                  <a:cubicBezTo>
                    <a:pt x="24135" y="1252"/>
                    <a:pt x="23807" y="1454"/>
                    <a:pt x="23658" y="1779"/>
                  </a:cubicBezTo>
                  <a:lnTo>
                    <a:pt x="23658" y="1779"/>
                  </a:lnTo>
                  <a:lnTo>
                    <a:pt x="23696" y="88"/>
                  </a:lnTo>
                  <a:cubicBezTo>
                    <a:pt x="23696" y="29"/>
                    <a:pt x="23653" y="0"/>
                    <a:pt x="23609" y="0"/>
                  </a:cubicBez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1"/>
            <p:cNvSpPr/>
            <p:nvPr/>
          </p:nvSpPr>
          <p:spPr>
            <a:xfrm flipH="1">
              <a:off x="1914393" y="1086068"/>
              <a:ext cx="243474" cy="200738"/>
            </a:xfrm>
            <a:custGeom>
              <a:avLst/>
              <a:gdLst/>
              <a:ahLst/>
              <a:cxnLst/>
              <a:rect l="l" t="t" r="r" b="b"/>
              <a:pathLst>
                <a:path w="6791" h="5599" extrusionOk="0">
                  <a:moveTo>
                    <a:pt x="2471" y="0"/>
                  </a:moveTo>
                  <a:cubicBezTo>
                    <a:pt x="2355" y="0"/>
                    <a:pt x="2238" y="5"/>
                    <a:pt x="2121" y="15"/>
                  </a:cubicBezTo>
                  <a:cubicBezTo>
                    <a:pt x="1888" y="15"/>
                    <a:pt x="1674" y="93"/>
                    <a:pt x="1479" y="229"/>
                  </a:cubicBezTo>
                  <a:cubicBezTo>
                    <a:pt x="1401" y="268"/>
                    <a:pt x="1343" y="346"/>
                    <a:pt x="1285" y="423"/>
                  </a:cubicBezTo>
                  <a:cubicBezTo>
                    <a:pt x="1051" y="637"/>
                    <a:pt x="837" y="871"/>
                    <a:pt x="643" y="1124"/>
                  </a:cubicBezTo>
                  <a:cubicBezTo>
                    <a:pt x="545" y="1260"/>
                    <a:pt x="429" y="1396"/>
                    <a:pt x="331" y="1532"/>
                  </a:cubicBezTo>
                  <a:cubicBezTo>
                    <a:pt x="215" y="1649"/>
                    <a:pt x="137" y="1785"/>
                    <a:pt x="78" y="1921"/>
                  </a:cubicBezTo>
                  <a:cubicBezTo>
                    <a:pt x="1" y="2252"/>
                    <a:pt x="292" y="2486"/>
                    <a:pt x="506" y="2661"/>
                  </a:cubicBezTo>
                  <a:cubicBezTo>
                    <a:pt x="623" y="2777"/>
                    <a:pt x="740" y="2875"/>
                    <a:pt x="876" y="2972"/>
                  </a:cubicBezTo>
                  <a:cubicBezTo>
                    <a:pt x="993" y="3069"/>
                    <a:pt x="1129" y="3108"/>
                    <a:pt x="1285" y="3108"/>
                  </a:cubicBezTo>
                  <a:cubicBezTo>
                    <a:pt x="1440" y="3089"/>
                    <a:pt x="1576" y="2991"/>
                    <a:pt x="1654" y="2855"/>
                  </a:cubicBezTo>
                  <a:cubicBezTo>
                    <a:pt x="1713" y="2797"/>
                    <a:pt x="1752" y="2719"/>
                    <a:pt x="1771" y="2641"/>
                  </a:cubicBezTo>
                  <a:cubicBezTo>
                    <a:pt x="1790" y="2816"/>
                    <a:pt x="1849" y="2991"/>
                    <a:pt x="1907" y="3147"/>
                  </a:cubicBezTo>
                  <a:cubicBezTo>
                    <a:pt x="1985" y="3400"/>
                    <a:pt x="2102" y="3653"/>
                    <a:pt x="2238" y="3886"/>
                  </a:cubicBezTo>
                  <a:cubicBezTo>
                    <a:pt x="2491" y="4353"/>
                    <a:pt x="2841" y="4762"/>
                    <a:pt x="3250" y="5112"/>
                  </a:cubicBezTo>
                  <a:cubicBezTo>
                    <a:pt x="3366" y="5209"/>
                    <a:pt x="3483" y="5287"/>
                    <a:pt x="3619" y="5384"/>
                  </a:cubicBezTo>
                  <a:cubicBezTo>
                    <a:pt x="3736" y="5462"/>
                    <a:pt x="3853" y="5521"/>
                    <a:pt x="3989" y="5579"/>
                  </a:cubicBezTo>
                  <a:cubicBezTo>
                    <a:pt x="4008" y="5598"/>
                    <a:pt x="4028" y="5598"/>
                    <a:pt x="4047" y="5598"/>
                  </a:cubicBezTo>
                  <a:cubicBezTo>
                    <a:pt x="4164" y="5559"/>
                    <a:pt x="4281" y="5501"/>
                    <a:pt x="4378" y="5423"/>
                  </a:cubicBezTo>
                  <a:lnTo>
                    <a:pt x="4728" y="5248"/>
                  </a:lnTo>
                  <a:lnTo>
                    <a:pt x="5370" y="4879"/>
                  </a:lnTo>
                  <a:lnTo>
                    <a:pt x="6032" y="4509"/>
                  </a:lnTo>
                  <a:cubicBezTo>
                    <a:pt x="6265" y="4392"/>
                    <a:pt x="6479" y="4275"/>
                    <a:pt x="6713" y="4139"/>
                  </a:cubicBezTo>
                  <a:cubicBezTo>
                    <a:pt x="6732" y="4120"/>
                    <a:pt x="6751" y="4081"/>
                    <a:pt x="6751" y="4042"/>
                  </a:cubicBezTo>
                  <a:cubicBezTo>
                    <a:pt x="6771" y="4042"/>
                    <a:pt x="6790" y="4003"/>
                    <a:pt x="6771" y="3984"/>
                  </a:cubicBezTo>
                  <a:cubicBezTo>
                    <a:pt x="6693" y="3906"/>
                    <a:pt x="6596" y="3867"/>
                    <a:pt x="6499" y="3828"/>
                  </a:cubicBezTo>
                  <a:cubicBezTo>
                    <a:pt x="6421" y="3789"/>
                    <a:pt x="6343" y="3731"/>
                    <a:pt x="6246" y="3672"/>
                  </a:cubicBezTo>
                  <a:cubicBezTo>
                    <a:pt x="5915" y="3458"/>
                    <a:pt x="5623" y="3186"/>
                    <a:pt x="5390" y="2855"/>
                  </a:cubicBezTo>
                  <a:cubicBezTo>
                    <a:pt x="5331" y="2777"/>
                    <a:pt x="5273" y="2700"/>
                    <a:pt x="5234" y="2622"/>
                  </a:cubicBezTo>
                  <a:cubicBezTo>
                    <a:pt x="5195" y="2583"/>
                    <a:pt x="5176" y="2524"/>
                    <a:pt x="5156" y="2486"/>
                  </a:cubicBezTo>
                  <a:cubicBezTo>
                    <a:pt x="5143" y="2472"/>
                    <a:pt x="5139" y="2459"/>
                    <a:pt x="5131" y="2452"/>
                  </a:cubicBezTo>
                  <a:lnTo>
                    <a:pt x="5131" y="2452"/>
                  </a:lnTo>
                  <a:lnTo>
                    <a:pt x="5273" y="2505"/>
                  </a:lnTo>
                  <a:cubicBezTo>
                    <a:pt x="5448" y="2563"/>
                    <a:pt x="5623" y="2602"/>
                    <a:pt x="5798" y="2622"/>
                  </a:cubicBezTo>
                  <a:cubicBezTo>
                    <a:pt x="5837" y="2622"/>
                    <a:pt x="5876" y="2602"/>
                    <a:pt x="5876" y="2563"/>
                  </a:cubicBezTo>
                  <a:lnTo>
                    <a:pt x="5934" y="2563"/>
                  </a:lnTo>
                  <a:cubicBezTo>
                    <a:pt x="6129" y="2369"/>
                    <a:pt x="6285" y="2155"/>
                    <a:pt x="6479" y="1941"/>
                  </a:cubicBezTo>
                  <a:cubicBezTo>
                    <a:pt x="6518" y="1902"/>
                    <a:pt x="6499" y="1844"/>
                    <a:pt x="6440" y="1824"/>
                  </a:cubicBezTo>
                  <a:cubicBezTo>
                    <a:pt x="6071" y="1707"/>
                    <a:pt x="5740" y="1493"/>
                    <a:pt x="5467" y="1221"/>
                  </a:cubicBezTo>
                  <a:cubicBezTo>
                    <a:pt x="5234" y="929"/>
                    <a:pt x="5078" y="560"/>
                    <a:pt x="4767" y="326"/>
                  </a:cubicBezTo>
                  <a:cubicBezTo>
                    <a:pt x="4456" y="93"/>
                    <a:pt x="3950" y="93"/>
                    <a:pt x="3541" y="54"/>
                  </a:cubicBezTo>
                  <a:lnTo>
                    <a:pt x="2822" y="15"/>
                  </a:lnTo>
                  <a:cubicBezTo>
                    <a:pt x="2705" y="5"/>
                    <a:pt x="2588" y="0"/>
                    <a:pt x="2471" y="0"/>
                  </a:cubicBezTo>
                  <a:close/>
                </a:path>
              </a:pathLst>
            </a:custGeom>
            <a:solidFill>
              <a:srgbClr val="0057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1"/>
            <p:cNvSpPr/>
            <p:nvPr/>
          </p:nvSpPr>
          <p:spPr>
            <a:xfrm flipH="1">
              <a:off x="1628436" y="1081085"/>
              <a:ext cx="274845" cy="249928"/>
            </a:xfrm>
            <a:custGeom>
              <a:avLst/>
              <a:gdLst/>
              <a:ahLst/>
              <a:cxnLst/>
              <a:rect l="l" t="t" r="r" b="b"/>
              <a:pathLst>
                <a:path w="7666" h="6971" extrusionOk="0">
                  <a:moveTo>
                    <a:pt x="2836" y="0"/>
                  </a:moveTo>
                  <a:cubicBezTo>
                    <a:pt x="2700" y="0"/>
                    <a:pt x="2564" y="11"/>
                    <a:pt x="2432" y="37"/>
                  </a:cubicBezTo>
                  <a:lnTo>
                    <a:pt x="98" y="173"/>
                  </a:lnTo>
                  <a:cubicBezTo>
                    <a:pt x="40" y="173"/>
                    <a:pt x="1" y="212"/>
                    <a:pt x="1" y="251"/>
                  </a:cubicBezTo>
                  <a:cubicBezTo>
                    <a:pt x="1" y="309"/>
                    <a:pt x="20" y="329"/>
                    <a:pt x="59" y="348"/>
                  </a:cubicBezTo>
                  <a:cubicBezTo>
                    <a:pt x="59" y="446"/>
                    <a:pt x="59" y="523"/>
                    <a:pt x="78" y="621"/>
                  </a:cubicBezTo>
                  <a:cubicBezTo>
                    <a:pt x="78" y="718"/>
                    <a:pt x="98" y="874"/>
                    <a:pt x="117" y="990"/>
                  </a:cubicBezTo>
                  <a:cubicBezTo>
                    <a:pt x="156" y="1243"/>
                    <a:pt x="195" y="1477"/>
                    <a:pt x="234" y="1730"/>
                  </a:cubicBezTo>
                  <a:cubicBezTo>
                    <a:pt x="545" y="3169"/>
                    <a:pt x="1168" y="4551"/>
                    <a:pt x="2063" y="5737"/>
                  </a:cubicBezTo>
                  <a:cubicBezTo>
                    <a:pt x="2218" y="5951"/>
                    <a:pt x="2394" y="6165"/>
                    <a:pt x="2588" y="6379"/>
                  </a:cubicBezTo>
                  <a:cubicBezTo>
                    <a:pt x="2763" y="6593"/>
                    <a:pt x="2958" y="6788"/>
                    <a:pt x="3172" y="6963"/>
                  </a:cubicBezTo>
                  <a:cubicBezTo>
                    <a:pt x="3182" y="6968"/>
                    <a:pt x="3193" y="6971"/>
                    <a:pt x="3203" y="6971"/>
                  </a:cubicBezTo>
                  <a:cubicBezTo>
                    <a:pt x="3230" y="6971"/>
                    <a:pt x="3255" y="6953"/>
                    <a:pt x="3269" y="6924"/>
                  </a:cubicBezTo>
                  <a:lnTo>
                    <a:pt x="3289" y="6924"/>
                  </a:lnTo>
                  <a:cubicBezTo>
                    <a:pt x="3444" y="6885"/>
                    <a:pt x="3600" y="6807"/>
                    <a:pt x="3736" y="6730"/>
                  </a:cubicBezTo>
                  <a:cubicBezTo>
                    <a:pt x="3892" y="6652"/>
                    <a:pt x="4047" y="6574"/>
                    <a:pt x="4183" y="6496"/>
                  </a:cubicBezTo>
                  <a:cubicBezTo>
                    <a:pt x="4320" y="6399"/>
                    <a:pt x="4456" y="6302"/>
                    <a:pt x="4592" y="6204"/>
                  </a:cubicBezTo>
                  <a:cubicBezTo>
                    <a:pt x="4650" y="6165"/>
                    <a:pt x="4728" y="6107"/>
                    <a:pt x="4787" y="6049"/>
                  </a:cubicBezTo>
                  <a:cubicBezTo>
                    <a:pt x="4845" y="5990"/>
                    <a:pt x="4923" y="5951"/>
                    <a:pt x="4923" y="5874"/>
                  </a:cubicBezTo>
                  <a:cubicBezTo>
                    <a:pt x="4923" y="5854"/>
                    <a:pt x="4903" y="5835"/>
                    <a:pt x="4884" y="5835"/>
                  </a:cubicBezTo>
                  <a:lnTo>
                    <a:pt x="4845" y="5835"/>
                  </a:lnTo>
                  <a:cubicBezTo>
                    <a:pt x="4728" y="5660"/>
                    <a:pt x="4573" y="5504"/>
                    <a:pt x="4436" y="5348"/>
                  </a:cubicBezTo>
                  <a:cubicBezTo>
                    <a:pt x="4320" y="5173"/>
                    <a:pt x="4164" y="4979"/>
                    <a:pt x="4047" y="4804"/>
                  </a:cubicBezTo>
                  <a:cubicBezTo>
                    <a:pt x="3794" y="4414"/>
                    <a:pt x="3580" y="4025"/>
                    <a:pt x="3405" y="3597"/>
                  </a:cubicBezTo>
                  <a:lnTo>
                    <a:pt x="3405" y="3597"/>
                  </a:lnTo>
                  <a:cubicBezTo>
                    <a:pt x="4028" y="4395"/>
                    <a:pt x="4845" y="5018"/>
                    <a:pt x="5779" y="5446"/>
                  </a:cubicBezTo>
                  <a:cubicBezTo>
                    <a:pt x="5954" y="5504"/>
                    <a:pt x="6109" y="5582"/>
                    <a:pt x="6265" y="5621"/>
                  </a:cubicBezTo>
                  <a:cubicBezTo>
                    <a:pt x="6440" y="5698"/>
                    <a:pt x="6615" y="5737"/>
                    <a:pt x="6810" y="5757"/>
                  </a:cubicBezTo>
                  <a:cubicBezTo>
                    <a:pt x="6829" y="5757"/>
                    <a:pt x="6849" y="5737"/>
                    <a:pt x="6868" y="5698"/>
                  </a:cubicBezTo>
                  <a:cubicBezTo>
                    <a:pt x="6927" y="5660"/>
                    <a:pt x="7004" y="5601"/>
                    <a:pt x="7063" y="5543"/>
                  </a:cubicBezTo>
                  <a:cubicBezTo>
                    <a:pt x="7141" y="5484"/>
                    <a:pt x="7218" y="5426"/>
                    <a:pt x="7277" y="5348"/>
                  </a:cubicBezTo>
                  <a:cubicBezTo>
                    <a:pt x="7355" y="5270"/>
                    <a:pt x="7413" y="5212"/>
                    <a:pt x="7491" y="5134"/>
                  </a:cubicBezTo>
                  <a:cubicBezTo>
                    <a:pt x="7549" y="5056"/>
                    <a:pt x="7549" y="5056"/>
                    <a:pt x="7588" y="5018"/>
                  </a:cubicBezTo>
                  <a:lnTo>
                    <a:pt x="7608" y="4979"/>
                  </a:lnTo>
                  <a:cubicBezTo>
                    <a:pt x="7646" y="4979"/>
                    <a:pt x="7666" y="4940"/>
                    <a:pt x="7666" y="4901"/>
                  </a:cubicBezTo>
                  <a:lnTo>
                    <a:pt x="7666" y="4881"/>
                  </a:lnTo>
                  <a:cubicBezTo>
                    <a:pt x="7666" y="4842"/>
                    <a:pt x="7627" y="4804"/>
                    <a:pt x="7569" y="4804"/>
                  </a:cubicBezTo>
                  <a:cubicBezTo>
                    <a:pt x="7121" y="4317"/>
                    <a:pt x="6635" y="3870"/>
                    <a:pt x="6168" y="3403"/>
                  </a:cubicBezTo>
                  <a:cubicBezTo>
                    <a:pt x="5701" y="2955"/>
                    <a:pt x="5195" y="2488"/>
                    <a:pt x="4728" y="2002"/>
                  </a:cubicBezTo>
                  <a:cubicBezTo>
                    <a:pt x="4534" y="1807"/>
                    <a:pt x="4339" y="1593"/>
                    <a:pt x="4164" y="1360"/>
                  </a:cubicBezTo>
                  <a:cubicBezTo>
                    <a:pt x="4086" y="1243"/>
                    <a:pt x="4028" y="1107"/>
                    <a:pt x="3969" y="990"/>
                  </a:cubicBezTo>
                  <a:cubicBezTo>
                    <a:pt x="3911" y="854"/>
                    <a:pt x="3872" y="737"/>
                    <a:pt x="3833" y="601"/>
                  </a:cubicBezTo>
                  <a:cubicBezTo>
                    <a:pt x="3775" y="348"/>
                    <a:pt x="3580" y="134"/>
                    <a:pt x="3327" y="37"/>
                  </a:cubicBezTo>
                  <a:cubicBezTo>
                    <a:pt x="3167" y="16"/>
                    <a:pt x="3001" y="0"/>
                    <a:pt x="2836" y="0"/>
                  </a:cubicBezTo>
                  <a:close/>
                </a:path>
              </a:pathLst>
            </a:custGeom>
            <a:solidFill>
              <a:srgbClr val="F39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1"/>
            <p:cNvSpPr/>
            <p:nvPr/>
          </p:nvSpPr>
          <p:spPr>
            <a:xfrm flipH="1">
              <a:off x="2081108" y="1067461"/>
              <a:ext cx="16062" cy="32411"/>
            </a:xfrm>
            <a:custGeom>
              <a:avLst/>
              <a:gdLst/>
              <a:ahLst/>
              <a:cxnLst/>
              <a:rect l="l" t="t" r="r" b="b"/>
              <a:pathLst>
                <a:path w="448" h="904" extrusionOk="0">
                  <a:moveTo>
                    <a:pt x="263" y="1"/>
                  </a:moveTo>
                  <a:cubicBezTo>
                    <a:pt x="254" y="1"/>
                    <a:pt x="244" y="3"/>
                    <a:pt x="234" y="9"/>
                  </a:cubicBezTo>
                  <a:cubicBezTo>
                    <a:pt x="195" y="9"/>
                    <a:pt x="156" y="28"/>
                    <a:pt x="117" y="47"/>
                  </a:cubicBezTo>
                  <a:cubicBezTo>
                    <a:pt x="78" y="67"/>
                    <a:pt x="59" y="106"/>
                    <a:pt x="20" y="125"/>
                  </a:cubicBezTo>
                  <a:cubicBezTo>
                    <a:pt x="0" y="145"/>
                    <a:pt x="20" y="184"/>
                    <a:pt x="39" y="203"/>
                  </a:cubicBezTo>
                  <a:cubicBezTo>
                    <a:pt x="59" y="339"/>
                    <a:pt x="97" y="475"/>
                    <a:pt x="117" y="612"/>
                  </a:cubicBezTo>
                  <a:cubicBezTo>
                    <a:pt x="156" y="748"/>
                    <a:pt x="156" y="865"/>
                    <a:pt x="292" y="903"/>
                  </a:cubicBezTo>
                  <a:cubicBezTo>
                    <a:pt x="350" y="903"/>
                    <a:pt x="409" y="903"/>
                    <a:pt x="428" y="826"/>
                  </a:cubicBezTo>
                  <a:cubicBezTo>
                    <a:pt x="448" y="806"/>
                    <a:pt x="448" y="787"/>
                    <a:pt x="428" y="767"/>
                  </a:cubicBezTo>
                  <a:lnTo>
                    <a:pt x="428" y="709"/>
                  </a:lnTo>
                  <a:lnTo>
                    <a:pt x="409" y="612"/>
                  </a:lnTo>
                  <a:cubicBezTo>
                    <a:pt x="370" y="456"/>
                    <a:pt x="350" y="300"/>
                    <a:pt x="331" y="145"/>
                  </a:cubicBezTo>
                  <a:cubicBezTo>
                    <a:pt x="331" y="94"/>
                    <a:pt x="316" y="1"/>
                    <a:pt x="263" y="1"/>
                  </a:cubicBezTo>
                  <a:close/>
                </a:path>
              </a:pathLst>
            </a:custGeom>
            <a:solidFill>
              <a:srgbClr val="EA54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1"/>
            <p:cNvSpPr/>
            <p:nvPr/>
          </p:nvSpPr>
          <p:spPr>
            <a:xfrm flipH="1">
              <a:off x="2000907" y="1067748"/>
              <a:ext cx="15381" cy="32124"/>
            </a:xfrm>
            <a:custGeom>
              <a:avLst/>
              <a:gdLst/>
              <a:ahLst/>
              <a:cxnLst/>
              <a:rect l="l" t="t" r="r" b="b"/>
              <a:pathLst>
                <a:path w="429" h="896" extrusionOk="0">
                  <a:moveTo>
                    <a:pt x="332" y="1"/>
                  </a:moveTo>
                  <a:cubicBezTo>
                    <a:pt x="293" y="1"/>
                    <a:pt x="254" y="20"/>
                    <a:pt x="215" y="20"/>
                  </a:cubicBezTo>
                  <a:cubicBezTo>
                    <a:pt x="176" y="39"/>
                    <a:pt x="137" y="39"/>
                    <a:pt x="98" y="59"/>
                  </a:cubicBezTo>
                  <a:cubicBezTo>
                    <a:pt x="79" y="78"/>
                    <a:pt x="79" y="117"/>
                    <a:pt x="98" y="137"/>
                  </a:cubicBezTo>
                  <a:cubicBezTo>
                    <a:pt x="79" y="273"/>
                    <a:pt x="59" y="409"/>
                    <a:pt x="40" y="545"/>
                  </a:cubicBezTo>
                  <a:cubicBezTo>
                    <a:pt x="20" y="681"/>
                    <a:pt x="1" y="818"/>
                    <a:pt x="118" y="876"/>
                  </a:cubicBezTo>
                  <a:cubicBezTo>
                    <a:pt x="137" y="886"/>
                    <a:pt x="166" y="895"/>
                    <a:pt x="195" y="895"/>
                  </a:cubicBezTo>
                  <a:cubicBezTo>
                    <a:pt x="225" y="895"/>
                    <a:pt x="254" y="886"/>
                    <a:pt x="273" y="857"/>
                  </a:cubicBezTo>
                  <a:cubicBezTo>
                    <a:pt x="273" y="857"/>
                    <a:pt x="293" y="837"/>
                    <a:pt x="293" y="818"/>
                  </a:cubicBezTo>
                  <a:lnTo>
                    <a:pt x="293" y="759"/>
                  </a:lnTo>
                  <a:lnTo>
                    <a:pt x="312" y="643"/>
                  </a:lnTo>
                  <a:cubicBezTo>
                    <a:pt x="332" y="487"/>
                    <a:pt x="351" y="331"/>
                    <a:pt x="390" y="176"/>
                  </a:cubicBezTo>
                  <a:cubicBezTo>
                    <a:pt x="390" y="117"/>
                    <a:pt x="429" y="20"/>
                    <a:pt x="332" y="1"/>
                  </a:cubicBezTo>
                  <a:close/>
                </a:path>
              </a:pathLst>
            </a:custGeom>
            <a:solidFill>
              <a:srgbClr val="EA54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1"/>
            <p:cNvSpPr/>
            <p:nvPr/>
          </p:nvSpPr>
          <p:spPr>
            <a:xfrm flipH="1">
              <a:off x="1876033" y="1064951"/>
              <a:ext cx="15381" cy="32124"/>
            </a:xfrm>
            <a:custGeom>
              <a:avLst/>
              <a:gdLst/>
              <a:ahLst/>
              <a:cxnLst/>
              <a:rect l="l" t="t" r="r" b="b"/>
              <a:pathLst>
                <a:path w="429" h="896" extrusionOk="0">
                  <a:moveTo>
                    <a:pt x="331" y="1"/>
                  </a:moveTo>
                  <a:cubicBezTo>
                    <a:pt x="292" y="1"/>
                    <a:pt x="253" y="20"/>
                    <a:pt x="214" y="20"/>
                  </a:cubicBezTo>
                  <a:cubicBezTo>
                    <a:pt x="175" y="40"/>
                    <a:pt x="117" y="40"/>
                    <a:pt x="98" y="59"/>
                  </a:cubicBezTo>
                  <a:cubicBezTo>
                    <a:pt x="59" y="79"/>
                    <a:pt x="59" y="117"/>
                    <a:pt x="98" y="137"/>
                  </a:cubicBezTo>
                  <a:cubicBezTo>
                    <a:pt x="59" y="273"/>
                    <a:pt x="39" y="409"/>
                    <a:pt x="39" y="545"/>
                  </a:cubicBezTo>
                  <a:cubicBezTo>
                    <a:pt x="20" y="662"/>
                    <a:pt x="0" y="818"/>
                    <a:pt x="117" y="876"/>
                  </a:cubicBezTo>
                  <a:cubicBezTo>
                    <a:pt x="137" y="886"/>
                    <a:pt x="166" y="896"/>
                    <a:pt x="192" y="896"/>
                  </a:cubicBezTo>
                  <a:cubicBezTo>
                    <a:pt x="219" y="896"/>
                    <a:pt x="244" y="886"/>
                    <a:pt x="253" y="857"/>
                  </a:cubicBezTo>
                  <a:cubicBezTo>
                    <a:pt x="273" y="857"/>
                    <a:pt x="273" y="837"/>
                    <a:pt x="273" y="818"/>
                  </a:cubicBezTo>
                  <a:lnTo>
                    <a:pt x="273" y="759"/>
                  </a:lnTo>
                  <a:lnTo>
                    <a:pt x="292" y="643"/>
                  </a:lnTo>
                  <a:cubicBezTo>
                    <a:pt x="331" y="487"/>
                    <a:pt x="351" y="331"/>
                    <a:pt x="370" y="176"/>
                  </a:cubicBezTo>
                  <a:cubicBezTo>
                    <a:pt x="370" y="117"/>
                    <a:pt x="428" y="20"/>
                    <a:pt x="331" y="1"/>
                  </a:cubicBezTo>
                  <a:close/>
                </a:path>
              </a:pathLst>
            </a:custGeom>
            <a:solidFill>
              <a:srgbClr val="EA54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1"/>
            <p:cNvSpPr/>
            <p:nvPr/>
          </p:nvSpPr>
          <p:spPr>
            <a:xfrm flipH="1">
              <a:off x="1783965" y="1064163"/>
              <a:ext cx="18177" cy="32231"/>
            </a:xfrm>
            <a:custGeom>
              <a:avLst/>
              <a:gdLst/>
              <a:ahLst/>
              <a:cxnLst/>
              <a:rect l="l" t="t" r="r" b="b"/>
              <a:pathLst>
                <a:path w="507" h="899" extrusionOk="0">
                  <a:moveTo>
                    <a:pt x="238" y="1"/>
                  </a:moveTo>
                  <a:cubicBezTo>
                    <a:pt x="231" y="1"/>
                    <a:pt x="223" y="2"/>
                    <a:pt x="215" y="3"/>
                  </a:cubicBezTo>
                  <a:cubicBezTo>
                    <a:pt x="176" y="23"/>
                    <a:pt x="137" y="42"/>
                    <a:pt x="117" y="81"/>
                  </a:cubicBezTo>
                  <a:cubicBezTo>
                    <a:pt x="78" y="101"/>
                    <a:pt x="59" y="120"/>
                    <a:pt x="20" y="159"/>
                  </a:cubicBezTo>
                  <a:cubicBezTo>
                    <a:pt x="1" y="178"/>
                    <a:pt x="20" y="217"/>
                    <a:pt x="59" y="217"/>
                  </a:cubicBezTo>
                  <a:cubicBezTo>
                    <a:pt x="78" y="353"/>
                    <a:pt x="137" y="490"/>
                    <a:pt x="176" y="626"/>
                  </a:cubicBezTo>
                  <a:cubicBezTo>
                    <a:pt x="215" y="762"/>
                    <a:pt x="254" y="879"/>
                    <a:pt x="390" y="898"/>
                  </a:cubicBezTo>
                  <a:cubicBezTo>
                    <a:pt x="429" y="898"/>
                    <a:pt x="506" y="859"/>
                    <a:pt x="506" y="820"/>
                  </a:cubicBezTo>
                  <a:cubicBezTo>
                    <a:pt x="506" y="801"/>
                    <a:pt x="506" y="781"/>
                    <a:pt x="506" y="762"/>
                  </a:cubicBezTo>
                  <a:lnTo>
                    <a:pt x="487" y="704"/>
                  </a:lnTo>
                  <a:lnTo>
                    <a:pt x="448" y="587"/>
                  </a:lnTo>
                  <a:cubicBezTo>
                    <a:pt x="409" y="451"/>
                    <a:pt x="370" y="295"/>
                    <a:pt x="331" y="139"/>
                  </a:cubicBezTo>
                  <a:cubicBezTo>
                    <a:pt x="314" y="86"/>
                    <a:pt x="312" y="1"/>
                    <a:pt x="238" y="1"/>
                  </a:cubicBezTo>
                  <a:close/>
                </a:path>
              </a:pathLst>
            </a:custGeom>
            <a:solidFill>
              <a:srgbClr val="EA54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1"/>
            <p:cNvSpPr/>
            <p:nvPr/>
          </p:nvSpPr>
          <p:spPr>
            <a:xfrm flipH="1">
              <a:off x="1577491" y="1062047"/>
              <a:ext cx="100495" cy="114764"/>
            </a:xfrm>
            <a:custGeom>
              <a:avLst/>
              <a:gdLst/>
              <a:ahLst/>
              <a:cxnLst/>
              <a:rect l="l" t="t" r="r" b="b"/>
              <a:pathLst>
                <a:path w="2803" h="3201" extrusionOk="0">
                  <a:moveTo>
                    <a:pt x="800" y="0"/>
                  </a:moveTo>
                  <a:cubicBezTo>
                    <a:pt x="780" y="0"/>
                    <a:pt x="760" y="1"/>
                    <a:pt x="740" y="4"/>
                  </a:cubicBezTo>
                  <a:cubicBezTo>
                    <a:pt x="662" y="4"/>
                    <a:pt x="565" y="4"/>
                    <a:pt x="487" y="23"/>
                  </a:cubicBezTo>
                  <a:cubicBezTo>
                    <a:pt x="390" y="23"/>
                    <a:pt x="292" y="43"/>
                    <a:pt x="195" y="82"/>
                  </a:cubicBezTo>
                  <a:cubicBezTo>
                    <a:pt x="156" y="101"/>
                    <a:pt x="117" y="140"/>
                    <a:pt x="78" y="179"/>
                  </a:cubicBezTo>
                  <a:cubicBezTo>
                    <a:pt x="73" y="174"/>
                    <a:pt x="65" y="171"/>
                    <a:pt x="56" y="171"/>
                  </a:cubicBezTo>
                  <a:cubicBezTo>
                    <a:pt x="32" y="171"/>
                    <a:pt x="1" y="189"/>
                    <a:pt x="1" y="218"/>
                  </a:cubicBezTo>
                  <a:cubicBezTo>
                    <a:pt x="1" y="412"/>
                    <a:pt x="39" y="607"/>
                    <a:pt x="59" y="821"/>
                  </a:cubicBezTo>
                  <a:cubicBezTo>
                    <a:pt x="98" y="1016"/>
                    <a:pt x="117" y="1230"/>
                    <a:pt x="156" y="1424"/>
                  </a:cubicBezTo>
                  <a:cubicBezTo>
                    <a:pt x="176" y="1619"/>
                    <a:pt x="195" y="1813"/>
                    <a:pt x="234" y="2008"/>
                  </a:cubicBezTo>
                  <a:lnTo>
                    <a:pt x="234" y="2047"/>
                  </a:lnTo>
                  <a:cubicBezTo>
                    <a:pt x="254" y="2202"/>
                    <a:pt x="312" y="2358"/>
                    <a:pt x="390" y="2514"/>
                  </a:cubicBezTo>
                  <a:cubicBezTo>
                    <a:pt x="545" y="2766"/>
                    <a:pt x="779" y="2942"/>
                    <a:pt x="1071" y="3039"/>
                  </a:cubicBezTo>
                  <a:cubicBezTo>
                    <a:pt x="1148" y="3058"/>
                    <a:pt x="1226" y="3078"/>
                    <a:pt x="1304" y="3097"/>
                  </a:cubicBezTo>
                  <a:cubicBezTo>
                    <a:pt x="1382" y="3117"/>
                    <a:pt x="1440" y="3117"/>
                    <a:pt x="1518" y="3136"/>
                  </a:cubicBezTo>
                  <a:cubicBezTo>
                    <a:pt x="1674" y="3156"/>
                    <a:pt x="1849" y="3194"/>
                    <a:pt x="2024" y="3194"/>
                  </a:cubicBezTo>
                  <a:cubicBezTo>
                    <a:pt x="2058" y="3199"/>
                    <a:pt x="2093" y="3201"/>
                    <a:pt x="2129" y="3201"/>
                  </a:cubicBezTo>
                  <a:cubicBezTo>
                    <a:pt x="2417" y="3201"/>
                    <a:pt x="2731" y="3059"/>
                    <a:pt x="2783" y="2747"/>
                  </a:cubicBezTo>
                  <a:cubicBezTo>
                    <a:pt x="2802" y="2416"/>
                    <a:pt x="2627" y="2124"/>
                    <a:pt x="2316" y="2008"/>
                  </a:cubicBezTo>
                  <a:cubicBezTo>
                    <a:pt x="2160" y="1949"/>
                    <a:pt x="2004" y="1930"/>
                    <a:pt x="1829" y="1930"/>
                  </a:cubicBezTo>
                  <a:cubicBezTo>
                    <a:pt x="1674" y="1910"/>
                    <a:pt x="1518" y="1930"/>
                    <a:pt x="1479" y="1755"/>
                  </a:cubicBezTo>
                  <a:cubicBezTo>
                    <a:pt x="1440" y="1599"/>
                    <a:pt x="1440" y="1444"/>
                    <a:pt x="1460" y="1288"/>
                  </a:cubicBezTo>
                  <a:cubicBezTo>
                    <a:pt x="1440" y="1074"/>
                    <a:pt x="1440" y="879"/>
                    <a:pt x="1401" y="665"/>
                  </a:cubicBezTo>
                  <a:cubicBezTo>
                    <a:pt x="1401" y="471"/>
                    <a:pt x="1324" y="296"/>
                    <a:pt x="1207" y="160"/>
                  </a:cubicBezTo>
                  <a:cubicBezTo>
                    <a:pt x="1088" y="58"/>
                    <a:pt x="939" y="0"/>
                    <a:pt x="800" y="0"/>
                  </a:cubicBezTo>
                  <a:close/>
                </a:path>
              </a:pathLst>
            </a:custGeom>
            <a:solidFill>
              <a:srgbClr val="2E9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1"/>
            <p:cNvSpPr/>
            <p:nvPr/>
          </p:nvSpPr>
          <p:spPr>
            <a:xfrm flipH="1">
              <a:off x="1630517" y="1135078"/>
              <a:ext cx="39079" cy="38040"/>
            </a:xfrm>
            <a:custGeom>
              <a:avLst/>
              <a:gdLst/>
              <a:ahLst/>
              <a:cxnLst/>
              <a:rect l="l" t="t" r="r" b="b"/>
              <a:pathLst>
                <a:path w="1090" h="1061" extrusionOk="0">
                  <a:moveTo>
                    <a:pt x="78" y="1"/>
                  </a:moveTo>
                  <a:cubicBezTo>
                    <a:pt x="52" y="1"/>
                    <a:pt x="26" y="3"/>
                    <a:pt x="0" y="10"/>
                  </a:cubicBezTo>
                  <a:cubicBezTo>
                    <a:pt x="20" y="165"/>
                    <a:pt x="78" y="321"/>
                    <a:pt x="156" y="477"/>
                  </a:cubicBezTo>
                  <a:cubicBezTo>
                    <a:pt x="311" y="729"/>
                    <a:pt x="545" y="905"/>
                    <a:pt x="837" y="1002"/>
                  </a:cubicBezTo>
                  <a:cubicBezTo>
                    <a:pt x="914" y="1021"/>
                    <a:pt x="992" y="1041"/>
                    <a:pt x="1070" y="1060"/>
                  </a:cubicBezTo>
                  <a:cubicBezTo>
                    <a:pt x="1090" y="1002"/>
                    <a:pt x="1090" y="943"/>
                    <a:pt x="1090" y="885"/>
                  </a:cubicBezTo>
                  <a:cubicBezTo>
                    <a:pt x="1051" y="593"/>
                    <a:pt x="895" y="340"/>
                    <a:pt x="642" y="185"/>
                  </a:cubicBezTo>
                  <a:cubicBezTo>
                    <a:pt x="525" y="107"/>
                    <a:pt x="389" y="49"/>
                    <a:pt x="234" y="10"/>
                  </a:cubicBezTo>
                  <a:cubicBezTo>
                    <a:pt x="182" y="10"/>
                    <a:pt x="130" y="1"/>
                    <a:pt x="78" y="1"/>
                  </a:cubicBezTo>
                  <a:close/>
                </a:path>
              </a:pathLst>
            </a:custGeom>
            <a:solidFill>
              <a:srgbClr val="F39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1"/>
            <p:cNvSpPr/>
            <p:nvPr/>
          </p:nvSpPr>
          <p:spPr>
            <a:xfrm flipH="1">
              <a:off x="1652136" y="1043763"/>
              <a:ext cx="18177" cy="31694"/>
            </a:xfrm>
            <a:custGeom>
              <a:avLst/>
              <a:gdLst/>
              <a:ahLst/>
              <a:cxnLst/>
              <a:rect l="l" t="t" r="r" b="b"/>
              <a:pathLst>
                <a:path w="507" h="884" extrusionOk="0">
                  <a:moveTo>
                    <a:pt x="244" y="0"/>
                  </a:moveTo>
                  <a:cubicBezTo>
                    <a:pt x="235" y="0"/>
                    <a:pt x="225" y="3"/>
                    <a:pt x="215" y="8"/>
                  </a:cubicBezTo>
                  <a:cubicBezTo>
                    <a:pt x="176" y="27"/>
                    <a:pt x="137" y="47"/>
                    <a:pt x="117" y="66"/>
                  </a:cubicBezTo>
                  <a:cubicBezTo>
                    <a:pt x="78" y="105"/>
                    <a:pt x="40" y="125"/>
                    <a:pt x="20" y="164"/>
                  </a:cubicBezTo>
                  <a:cubicBezTo>
                    <a:pt x="1" y="183"/>
                    <a:pt x="20" y="222"/>
                    <a:pt x="40" y="222"/>
                  </a:cubicBezTo>
                  <a:cubicBezTo>
                    <a:pt x="78" y="358"/>
                    <a:pt x="117" y="494"/>
                    <a:pt x="176" y="631"/>
                  </a:cubicBezTo>
                  <a:cubicBezTo>
                    <a:pt x="215" y="767"/>
                    <a:pt x="234" y="864"/>
                    <a:pt x="370" y="884"/>
                  </a:cubicBezTo>
                  <a:cubicBezTo>
                    <a:pt x="429" y="884"/>
                    <a:pt x="487" y="864"/>
                    <a:pt x="506" y="806"/>
                  </a:cubicBezTo>
                  <a:cubicBezTo>
                    <a:pt x="506" y="786"/>
                    <a:pt x="506" y="786"/>
                    <a:pt x="487" y="767"/>
                  </a:cubicBezTo>
                  <a:lnTo>
                    <a:pt x="487" y="708"/>
                  </a:lnTo>
                  <a:lnTo>
                    <a:pt x="448" y="592"/>
                  </a:lnTo>
                  <a:lnTo>
                    <a:pt x="331" y="144"/>
                  </a:lnTo>
                  <a:cubicBezTo>
                    <a:pt x="315" y="94"/>
                    <a:pt x="298" y="0"/>
                    <a:pt x="244" y="0"/>
                  </a:cubicBezTo>
                  <a:close/>
                </a:path>
              </a:pathLst>
            </a:custGeom>
            <a:solidFill>
              <a:srgbClr val="EA54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1"/>
            <p:cNvSpPr/>
            <p:nvPr/>
          </p:nvSpPr>
          <p:spPr>
            <a:xfrm flipH="1">
              <a:off x="1484024" y="1040536"/>
              <a:ext cx="88627" cy="122902"/>
            </a:xfrm>
            <a:custGeom>
              <a:avLst/>
              <a:gdLst/>
              <a:ahLst/>
              <a:cxnLst/>
              <a:rect l="l" t="t" r="r" b="b"/>
              <a:pathLst>
                <a:path w="2472" h="3428" extrusionOk="0">
                  <a:moveTo>
                    <a:pt x="584" y="1"/>
                  </a:moveTo>
                  <a:cubicBezTo>
                    <a:pt x="487" y="1"/>
                    <a:pt x="389" y="1"/>
                    <a:pt x="292" y="20"/>
                  </a:cubicBezTo>
                  <a:cubicBezTo>
                    <a:pt x="234" y="40"/>
                    <a:pt x="195" y="59"/>
                    <a:pt x="156" y="98"/>
                  </a:cubicBezTo>
                  <a:cubicBezTo>
                    <a:pt x="148" y="90"/>
                    <a:pt x="133" y="85"/>
                    <a:pt x="117" y="85"/>
                  </a:cubicBezTo>
                  <a:cubicBezTo>
                    <a:pt x="95" y="85"/>
                    <a:pt x="70" y="95"/>
                    <a:pt x="59" y="117"/>
                  </a:cubicBezTo>
                  <a:cubicBezTo>
                    <a:pt x="39" y="331"/>
                    <a:pt x="39" y="526"/>
                    <a:pt x="39" y="721"/>
                  </a:cubicBezTo>
                  <a:lnTo>
                    <a:pt x="20" y="1343"/>
                  </a:lnTo>
                  <a:cubicBezTo>
                    <a:pt x="0" y="1538"/>
                    <a:pt x="0" y="1732"/>
                    <a:pt x="0" y="1927"/>
                  </a:cubicBezTo>
                  <a:lnTo>
                    <a:pt x="0" y="1966"/>
                  </a:lnTo>
                  <a:cubicBezTo>
                    <a:pt x="0" y="2121"/>
                    <a:pt x="20" y="2296"/>
                    <a:pt x="59" y="2452"/>
                  </a:cubicBezTo>
                  <a:cubicBezTo>
                    <a:pt x="175" y="2724"/>
                    <a:pt x="389" y="2938"/>
                    <a:pt x="662" y="3075"/>
                  </a:cubicBezTo>
                  <a:cubicBezTo>
                    <a:pt x="740" y="3114"/>
                    <a:pt x="798" y="3152"/>
                    <a:pt x="876" y="3172"/>
                  </a:cubicBezTo>
                  <a:cubicBezTo>
                    <a:pt x="954" y="3211"/>
                    <a:pt x="1012" y="3230"/>
                    <a:pt x="1070" y="3250"/>
                  </a:cubicBezTo>
                  <a:cubicBezTo>
                    <a:pt x="1226" y="3308"/>
                    <a:pt x="1401" y="3366"/>
                    <a:pt x="1557" y="3405"/>
                  </a:cubicBezTo>
                  <a:cubicBezTo>
                    <a:pt x="1631" y="3419"/>
                    <a:pt x="1710" y="3428"/>
                    <a:pt x="1790" y="3428"/>
                  </a:cubicBezTo>
                  <a:cubicBezTo>
                    <a:pt x="2046" y="3428"/>
                    <a:pt x="2304" y="3342"/>
                    <a:pt x="2393" y="3075"/>
                  </a:cubicBezTo>
                  <a:cubicBezTo>
                    <a:pt x="2471" y="2763"/>
                    <a:pt x="2335" y="2452"/>
                    <a:pt x="2063" y="2296"/>
                  </a:cubicBezTo>
                  <a:cubicBezTo>
                    <a:pt x="1907" y="2199"/>
                    <a:pt x="1751" y="2141"/>
                    <a:pt x="1576" y="2102"/>
                  </a:cubicBezTo>
                  <a:cubicBezTo>
                    <a:pt x="1440" y="2082"/>
                    <a:pt x="1284" y="2063"/>
                    <a:pt x="1265" y="1888"/>
                  </a:cubicBezTo>
                  <a:cubicBezTo>
                    <a:pt x="1265" y="1732"/>
                    <a:pt x="1284" y="1557"/>
                    <a:pt x="1323" y="1421"/>
                  </a:cubicBezTo>
                  <a:cubicBezTo>
                    <a:pt x="1343" y="1207"/>
                    <a:pt x="1382" y="1012"/>
                    <a:pt x="1382" y="798"/>
                  </a:cubicBezTo>
                  <a:cubicBezTo>
                    <a:pt x="1401" y="623"/>
                    <a:pt x="1362" y="429"/>
                    <a:pt x="1265" y="254"/>
                  </a:cubicBezTo>
                  <a:cubicBezTo>
                    <a:pt x="1148" y="137"/>
                    <a:pt x="992" y="59"/>
                    <a:pt x="837" y="40"/>
                  </a:cubicBezTo>
                  <a:cubicBezTo>
                    <a:pt x="740" y="20"/>
                    <a:pt x="662" y="1"/>
                    <a:pt x="584" y="1"/>
                  </a:cubicBezTo>
                  <a:close/>
                </a:path>
              </a:pathLst>
            </a:custGeom>
            <a:solidFill>
              <a:srgbClr val="2E90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1"/>
            <p:cNvSpPr/>
            <p:nvPr/>
          </p:nvSpPr>
          <p:spPr>
            <a:xfrm flipH="1">
              <a:off x="1539130" y="1110986"/>
              <a:ext cx="34239" cy="43274"/>
            </a:xfrm>
            <a:custGeom>
              <a:avLst/>
              <a:gdLst/>
              <a:ahLst/>
              <a:cxnLst/>
              <a:rect l="l" t="t" r="r" b="b"/>
              <a:pathLst>
                <a:path w="955" h="1207" extrusionOk="0">
                  <a:moveTo>
                    <a:pt x="20" y="1"/>
                  </a:moveTo>
                  <a:cubicBezTo>
                    <a:pt x="1" y="156"/>
                    <a:pt x="20" y="331"/>
                    <a:pt x="79" y="487"/>
                  </a:cubicBezTo>
                  <a:cubicBezTo>
                    <a:pt x="195" y="759"/>
                    <a:pt x="409" y="973"/>
                    <a:pt x="682" y="1110"/>
                  </a:cubicBezTo>
                  <a:cubicBezTo>
                    <a:pt x="740" y="1149"/>
                    <a:pt x="818" y="1187"/>
                    <a:pt x="896" y="1207"/>
                  </a:cubicBezTo>
                  <a:cubicBezTo>
                    <a:pt x="915" y="1168"/>
                    <a:pt x="935" y="1090"/>
                    <a:pt x="954" y="1032"/>
                  </a:cubicBezTo>
                  <a:cubicBezTo>
                    <a:pt x="954" y="759"/>
                    <a:pt x="837" y="468"/>
                    <a:pt x="623" y="293"/>
                  </a:cubicBezTo>
                  <a:cubicBezTo>
                    <a:pt x="526" y="176"/>
                    <a:pt x="390" y="98"/>
                    <a:pt x="254" y="59"/>
                  </a:cubicBezTo>
                  <a:cubicBezTo>
                    <a:pt x="176" y="20"/>
                    <a:pt x="98" y="1"/>
                    <a:pt x="20" y="1"/>
                  </a:cubicBezTo>
                  <a:close/>
                </a:path>
              </a:pathLst>
            </a:custGeom>
            <a:solidFill>
              <a:srgbClr val="F39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1"/>
            <p:cNvSpPr/>
            <p:nvPr/>
          </p:nvSpPr>
          <p:spPr>
            <a:xfrm flipH="1">
              <a:off x="1544723" y="1021714"/>
              <a:ext cx="13982" cy="32124"/>
            </a:xfrm>
            <a:custGeom>
              <a:avLst/>
              <a:gdLst/>
              <a:ahLst/>
              <a:cxnLst/>
              <a:rect l="l" t="t" r="r" b="b"/>
              <a:pathLst>
                <a:path w="390" h="896" extrusionOk="0">
                  <a:moveTo>
                    <a:pt x="234" y="0"/>
                  </a:moveTo>
                  <a:cubicBezTo>
                    <a:pt x="195" y="20"/>
                    <a:pt x="156" y="39"/>
                    <a:pt x="137" y="59"/>
                  </a:cubicBezTo>
                  <a:cubicBezTo>
                    <a:pt x="98" y="78"/>
                    <a:pt x="59" y="98"/>
                    <a:pt x="20" y="117"/>
                  </a:cubicBezTo>
                  <a:cubicBezTo>
                    <a:pt x="0" y="137"/>
                    <a:pt x="0" y="176"/>
                    <a:pt x="39" y="195"/>
                  </a:cubicBezTo>
                  <a:cubicBezTo>
                    <a:pt x="39" y="331"/>
                    <a:pt x="78" y="467"/>
                    <a:pt x="98" y="604"/>
                  </a:cubicBezTo>
                  <a:cubicBezTo>
                    <a:pt x="117" y="759"/>
                    <a:pt x="117" y="876"/>
                    <a:pt x="253" y="895"/>
                  </a:cubicBezTo>
                  <a:cubicBezTo>
                    <a:pt x="292" y="895"/>
                    <a:pt x="370" y="895"/>
                    <a:pt x="389" y="856"/>
                  </a:cubicBezTo>
                  <a:cubicBezTo>
                    <a:pt x="389" y="837"/>
                    <a:pt x="389" y="818"/>
                    <a:pt x="370" y="798"/>
                  </a:cubicBezTo>
                  <a:lnTo>
                    <a:pt x="370" y="740"/>
                  </a:lnTo>
                  <a:lnTo>
                    <a:pt x="370" y="623"/>
                  </a:lnTo>
                  <a:lnTo>
                    <a:pt x="331" y="176"/>
                  </a:lnTo>
                  <a:cubicBezTo>
                    <a:pt x="331" y="98"/>
                    <a:pt x="331" y="0"/>
                    <a:pt x="234" y="0"/>
                  </a:cubicBezTo>
                  <a:close/>
                </a:path>
              </a:pathLst>
            </a:custGeom>
            <a:solidFill>
              <a:srgbClr val="EA545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1"/>
            <p:cNvSpPr/>
            <p:nvPr/>
          </p:nvSpPr>
          <p:spPr>
            <a:xfrm flipH="1">
              <a:off x="2142486" y="1392784"/>
              <a:ext cx="154166" cy="322278"/>
            </a:xfrm>
            <a:custGeom>
              <a:avLst/>
              <a:gdLst/>
              <a:ahLst/>
              <a:cxnLst/>
              <a:rect l="l" t="t" r="r" b="b"/>
              <a:pathLst>
                <a:path w="4300" h="8989" extrusionOk="0">
                  <a:moveTo>
                    <a:pt x="2860" y="1"/>
                  </a:moveTo>
                  <a:lnTo>
                    <a:pt x="1868" y="59"/>
                  </a:lnTo>
                  <a:cubicBezTo>
                    <a:pt x="1868" y="59"/>
                    <a:pt x="2218" y="2082"/>
                    <a:pt x="1634" y="3347"/>
                  </a:cubicBezTo>
                  <a:cubicBezTo>
                    <a:pt x="1070" y="4631"/>
                    <a:pt x="0" y="7024"/>
                    <a:pt x="992" y="8989"/>
                  </a:cubicBezTo>
                  <a:lnTo>
                    <a:pt x="3191" y="8853"/>
                  </a:lnTo>
                  <a:cubicBezTo>
                    <a:pt x="4300" y="6790"/>
                    <a:pt x="3385" y="4495"/>
                    <a:pt x="2879" y="3288"/>
                  </a:cubicBezTo>
                  <a:cubicBezTo>
                    <a:pt x="2374" y="2063"/>
                    <a:pt x="2860" y="1"/>
                    <a:pt x="2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1"/>
            <p:cNvSpPr/>
            <p:nvPr/>
          </p:nvSpPr>
          <p:spPr>
            <a:xfrm flipH="1">
              <a:off x="1982047" y="1392784"/>
              <a:ext cx="154883" cy="322278"/>
            </a:xfrm>
            <a:custGeom>
              <a:avLst/>
              <a:gdLst/>
              <a:ahLst/>
              <a:cxnLst/>
              <a:rect l="l" t="t" r="r" b="b"/>
              <a:pathLst>
                <a:path w="4320" h="8989" extrusionOk="0">
                  <a:moveTo>
                    <a:pt x="2860" y="1"/>
                  </a:moveTo>
                  <a:lnTo>
                    <a:pt x="1868" y="59"/>
                  </a:lnTo>
                  <a:cubicBezTo>
                    <a:pt x="1868" y="59"/>
                    <a:pt x="2218" y="2082"/>
                    <a:pt x="1654" y="3347"/>
                  </a:cubicBezTo>
                  <a:cubicBezTo>
                    <a:pt x="1090" y="4631"/>
                    <a:pt x="0" y="7024"/>
                    <a:pt x="992" y="8989"/>
                  </a:cubicBezTo>
                  <a:lnTo>
                    <a:pt x="3210" y="8853"/>
                  </a:lnTo>
                  <a:cubicBezTo>
                    <a:pt x="4319" y="6790"/>
                    <a:pt x="3385" y="4495"/>
                    <a:pt x="2880" y="3288"/>
                  </a:cubicBezTo>
                  <a:cubicBezTo>
                    <a:pt x="2374" y="2063"/>
                    <a:pt x="2860" y="1"/>
                    <a:pt x="2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1"/>
            <p:cNvSpPr/>
            <p:nvPr/>
          </p:nvSpPr>
          <p:spPr>
            <a:xfrm flipH="1">
              <a:off x="1822326" y="1392784"/>
              <a:ext cx="154202" cy="322278"/>
            </a:xfrm>
            <a:custGeom>
              <a:avLst/>
              <a:gdLst/>
              <a:ahLst/>
              <a:cxnLst/>
              <a:rect l="l" t="t" r="r" b="b"/>
              <a:pathLst>
                <a:path w="4301" h="8989" extrusionOk="0">
                  <a:moveTo>
                    <a:pt x="2861" y="1"/>
                  </a:moveTo>
                  <a:lnTo>
                    <a:pt x="1849" y="59"/>
                  </a:lnTo>
                  <a:cubicBezTo>
                    <a:pt x="1849" y="59"/>
                    <a:pt x="2199" y="2082"/>
                    <a:pt x="1635" y="3347"/>
                  </a:cubicBezTo>
                  <a:cubicBezTo>
                    <a:pt x="1071" y="4631"/>
                    <a:pt x="1" y="7024"/>
                    <a:pt x="974" y="8989"/>
                  </a:cubicBezTo>
                  <a:lnTo>
                    <a:pt x="3191" y="8853"/>
                  </a:lnTo>
                  <a:cubicBezTo>
                    <a:pt x="4300" y="6790"/>
                    <a:pt x="3367" y="4495"/>
                    <a:pt x="2880" y="3288"/>
                  </a:cubicBezTo>
                  <a:cubicBezTo>
                    <a:pt x="2374" y="2063"/>
                    <a:pt x="2861" y="1"/>
                    <a:pt x="28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1"/>
            <p:cNvSpPr/>
            <p:nvPr/>
          </p:nvSpPr>
          <p:spPr>
            <a:xfrm flipH="1">
              <a:off x="1662604" y="1392784"/>
              <a:ext cx="154166" cy="322278"/>
            </a:xfrm>
            <a:custGeom>
              <a:avLst/>
              <a:gdLst/>
              <a:ahLst/>
              <a:cxnLst/>
              <a:rect l="l" t="t" r="r" b="b"/>
              <a:pathLst>
                <a:path w="4300" h="8989" extrusionOk="0">
                  <a:moveTo>
                    <a:pt x="2860" y="1"/>
                  </a:moveTo>
                  <a:lnTo>
                    <a:pt x="1868" y="59"/>
                  </a:lnTo>
                  <a:cubicBezTo>
                    <a:pt x="1868" y="59"/>
                    <a:pt x="2218" y="2082"/>
                    <a:pt x="1654" y="3347"/>
                  </a:cubicBezTo>
                  <a:cubicBezTo>
                    <a:pt x="1070" y="4631"/>
                    <a:pt x="0" y="7024"/>
                    <a:pt x="992" y="8989"/>
                  </a:cubicBezTo>
                  <a:lnTo>
                    <a:pt x="3191" y="8853"/>
                  </a:lnTo>
                  <a:cubicBezTo>
                    <a:pt x="4300" y="6790"/>
                    <a:pt x="3385" y="4495"/>
                    <a:pt x="2879" y="3288"/>
                  </a:cubicBezTo>
                  <a:cubicBezTo>
                    <a:pt x="2374" y="2063"/>
                    <a:pt x="2860" y="1"/>
                    <a:pt x="2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1"/>
            <p:cNvSpPr/>
            <p:nvPr/>
          </p:nvSpPr>
          <p:spPr>
            <a:xfrm flipH="1">
              <a:off x="1502165" y="1392784"/>
              <a:ext cx="154883" cy="322278"/>
            </a:xfrm>
            <a:custGeom>
              <a:avLst/>
              <a:gdLst/>
              <a:ahLst/>
              <a:cxnLst/>
              <a:rect l="l" t="t" r="r" b="b"/>
              <a:pathLst>
                <a:path w="4320" h="8989" extrusionOk="0">
                  <a:moveTo>
                    <a:pt x="2860" y="1"/>
                  </a:moveTo>
                  <a:lnTo>
                    <a:pt x="1868" y="59"/>
                  </a:lnTo>
                  <a:cubicBezTo>
                    <a:pt x="1868" y="59"/>
                    <a:pt x="2218" y="2082"/>
                    <a:pt x="1654" y="3347"/>
                  </a:cubicBezTo>
                  <a:cubicBezTo>
                    <a:pt x="1090" y="4631"/>
                    <a:pt x="0" y="7024"/>
                    <a:pt x="992" y="8989"/>
                  </a:cubicBezTo>
                  <a:lnTo>
                    <a:pt x="3210" y="8853"/>
                  </a:lnTo>
                  <a:cubicBezTo>
                    <a:pt x="4319" y="6790"/>
                    <a:pt x="3385" y="4495"/>
                    <a:pt x="2880" y="3288"/>
                  </a:cubicBezTo>
                  <a:cubicBezTo>
                    <a:pt x="2374" y="2063"/>
                    <a:pt x="2860" y="1"/>
                    <a:pt x="2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1"/>
            <p:cNvSpPr/>
            <p:nvPr/>
          </p:nvSpPr>
          <p:spPr>
            <a:xfrm flipH="1">
              <a:off x="1342443" y="1392784"/>
              <a:ext cx="154202" cy="322278"/>
            </a:xfrm>
            <a:custGeom>
              <a:avLst/>
              <a:gdLst/>
              <a:ahLst/>
              <a:cxnLst/>
              <a:rect l="l" t="t" r="r" b="b"/>
              <a:pathLst>
                <a:path w="4301" h="8989" extrusionOk="0">
                  <a:moveTo>
                    <a:pt x="2861" y="1"/>
                  </a:moveTo>
                  <a:lnTo>
                    <a:pt x="1869" y="59"/>
                  </a:lnTo>
                  <a:cubicBezTo>
                    <a:pt x="1869" y="59"/>
                    <a:pt x="2219" y="2082"/>
                    <a:pt x="1635" y="3347"/>
                  </a:cubicBezTo>
                  <a:cubicBezTo>
                    <a:pt x="1071" y="4631"/>
                    <a:pt x="1" y="7024"/>
                    <a:pt x="993" y="8989"/>
                  </a:cubicBezTo>
                  <a:lnTo>
                    <a:pt x="3191" y="8853"/>
                  </a:lnTo>
                  <a:cubicBezTo>
                    <a:pt x="4300" y="6790"/>
                    <a:pt x="3386" y="4495"/>
                    <a:pt x="2880" y="3288"/>
                  </a:cubicBezTo>
                  <a:cubicBezTo>
                    <a:pt x="2374" y="2063"/>
                    <a:pt x="2861" y="1"/>
                    <a:pt x="28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1"/>
            <p:cNvSpPr/>
            <p:nvPr/>
          </p:nvSpPr>
          <p:spPr>
            <a:xfrm flipH="1">
              <a:off x="1182005" y="1392784"/>
              <a:ext cx="154883" cy="322278"/>
            </a:xfrm>
            <a:custGeom>
              <a:avLst/>
              <a:gdLst/>
              <a:ahLst/>
              <a:cxnLst/>
              <a:rect l="l" t="t" r="r" b="b"/>
              <a:pathLst>
                <a:path w="4320" h="8989" extrusionOk="0">
                  <a:moveTo>
                    <a:pt x="2860" y="1"/>
                  </a:moveTo>
                  <a:lnTo>
                    <a:pt x="1868" y="59"/>
                  </a:lnTo>
                  <a:cubicBezTo>
                    <a:pt x="1868" y="59"/>
                    <a:pt x="2218" y="2082"/>
                    <a:pt x="1654" y="3347"/>
                  </a:cubicBezTo>
                  <a:cubicBezTo>
                    <a:pt x="1070" y="4631"/>
                    <a:pt x="0" y="7024"/>
                    <a:pt x="992" y="8989"/>
                  </a:cubicBezTo>
                  <a:lnTo>
                    <a:pt x="3210" y="8853"/>
                  </a:lnTo>
                  <a:cubicBezTo>
                    <a:pt x="4319" y="6790"/>
                    <a:pt x="3385" y="4495"/>
                    <a:pt x="2879" y="3288"/>
                  </a:cubicBezTo>
                  <a:cubicBezTo>
                    <a:pt x="2374" y="2063"/>
                    <a:pt x="2860" y="1"/>
                    <a:pt x="28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1"/>
            <p:cNvSpPr/>
            <p:nvPr/>
          </p:nvSpPr>
          <p:spPr>
            <a:xfrm flipH="1">
              <a:off x="1022283" y="1392784"/>
              <a:ext cx="154202" cy="322278"/>
            </a:xfrm>
            <a:custGeom>
              <a:avLst/>
              <a:gdLst/>
              <a:ahLst/>
              <a:cxnLst/>
              <a:rect l="l" t="t" r="r" b="b"/>
              <a:pathLst>
                <a:path w="4301" h="8989" extrusionOk="0">
                  <a:moveTo>
                    <a:pt x="2861" y="1"/>
                  </a:moveTo>
                  <a:lnTo>
                    <a:pt x="1868" y="59"/>
                  </a:lnTo>
                  <a:cubicBezTo>
                    <a:pt x="1868" y="59"/>
                    <a:pt x="2219" y="2082"/>
                    <a:pt x="1635" y="3347"/>
                  </a:cubicBezTo>
                  <a:cubicBezTo>
                    <a:pt x="1071" y="4631"/>
                    <a:pt x="1" y="7024"/>
                    <a:pt x="993" y="8989"/>
                  </a:cubicBezTo>
                  <a:lnTo>
                    <a:pt x="3191" y="8853"/>
                  </a:lnTo>
                  <a:cubicBezTo>
                    <a:pt x="4300" y="6790"/>
                    <a:pt x="3386" y="4495"/>
                    <a:pt x="2880" y="3288"/>
                  </a:cubicBezTo>
                  <a:cubicBezTo>
                    <a:pt x="2374" y="2063"/>
                    <a:pt x="2861" y="1"/>
                    <a:pt x="28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1"/>
            <p:cNvSpPr/>
            <p:nvPr/>
          </p:nvSpPr>
          <p:spPr>
            <a:xfrm flipH="1">
              <a:off x="862561" y="1392784"/>
              <a:ext cx="154202" cy="322278"/>
            </a:xfrm>
            <a:custGeom>
              <a:avLst/>
              <a:gdLst/>
              <a:ahLst/>
              <a:cxnLst/>
              <a:rect l="l" t="t" r="r" b="b"/>
              <a:pathLst>
                <a:path w="4301" h="8989" extrusionOk="0">
                  <a:moveTo>
                    <a:pt x="2861" y="1"/>
                  </a:moveTo>
                  <a:lnTo>
                    <a:pt x="1869" y="59"/>
                  </a:lnTo>
                  <a:cubicBezTo>
                    <a:pt x="1869" y="59"/>
                    <a:pt x="2219" y="2082"/>
                    <a:pt x="1635" y="3347"/>
                  </a:cubicBezTo>
                  <a:cubicBezTo>
                    <a:pt x="1071" y="4631"/>
                    <a:pt x="1" y="7024"/>
                    <a:pt x="993" y="8989"/>
                  </a:cubicBezTo>
                  <a:lnTo>
                    <a:pt x="3192" y="8853"/>
                  </a:lnTo>
                  <a:cubicBezTo>
                    <a:pt x="4300" y="6790"/>
                    <a:pt x="3386" y="4495"/>
                    <a:pt x="2880" y="3288"/>
                  </a:cubicBezTo>
                  <a:cubicBezTo>
                    <a:pt x="2374" y="2063"/>
                    <a:pt x="2861" y="1"/>
                    <a:pt x="286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1"/>
            <p:cNvSpPr/>
            <p:nvPr/>
          </p:nvSpPr>
          <p:spPr>
            <a:xfrm flipH="1">
              <a:off x="674935" y="1761059"/>
              <a:ext cx="1764015" cy="2757308"/>
            </a:xfrm>
            <a:custGeom>
              <a:avLst/>
              <a:gdLst/>
              <a:ahLst/>
              <a:cxnLst/>
              <a:rect l="l" t="t" r="r" b="b"/>
              <a:pathLst>
                <a:path w="49202" h="76907" extrusionOk="0">
                  <a:moveTo>
                    <a:pt x="0" y="1"/>
                  </a:moveTo>
                  <a:lnTo>
                    <a:pt x="0" y="76906"/>
                  </a:lnTo>
                  <a:lnTo>
                    <a:pt x="49202" y="76906"/>
                  </a:lnTo>
                  <a:lnTo>
                    <a:pt x="49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1"/>
            <p:cNvSpPr/>
            <p:nvPr/>
          </p:nvSpPr>
          <p:spPr>
            <a:xfrm flipH="1">
              <a:off x="1889976" y="3334650"/>
              <a:ext cx="482718" cy="455506"/>
            </a:xfrm>
            <a:custGeom>
              <a:avLst/>
              <a:gdLst/>
              <a:ahLst/>
              <a:cxnLst/>
              <a:rect l="l" t="t" r="r" b="b"/>
              <a:pathLst>
                <a:path w="13464" h="12705" extrusionOk="0">
                  <a:moveTo>
                    <a:pt x="6732" y="0"/>
                  </a:moveTo>
                  <a:cubicBezTo>
                    <a:pt x="3016" y="0"/>
                    <a:pt x="0" y="4436"/>
                    <a:pt x="0" y="9903"/>
                  </a:cubicBezTo>
                  <a:cubicBezTo>
                    <a:pt x="0" y="10389"/>
                    <a:pt x="39" y="10856"/>
                    <a:pt x="78" y="11343"/>
                  </a:cubicBezTo>
                  <a:cubicBezTo>
                    <a:pt x="895" y="7238"/>
                    <a:pt x="3483" y="4242"/>
                    <a:pt x="6537" y="4242"/>
                  </a:cubicBezTo>
                  <a:cubicBezTo>
                    <a:pt x="9922" y="4242"/>
                    <a:pt x="12724" y="7919"/>
                    <a:pt x="13191" y="12704"/>
                  </a:cubicBezTo>
                  <a:cubicBezTo>
                    <a:pt x="13366" y="11771"/>
                    <a:pt x="13463" y="10837"/>
                    <a:pt x="13463" y="9903"/>
                  </a:cubicBezTo>
                  <a:cubicBezTo>
                    <a:pt x="13463" y="4436"/>
                    <a:pt x="10448" y="0"/>
                    <a:pt x="67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1"/>
            <p:cNvSpPr/>
            <p:nvPr/>
          </p:nvSpPr>
          <p:spPr>
            <a:xfrm flipH="1">
              <a:off x="1320141" y="3334650"/>
              <a:ext cx="482682" cy="455506"/>
            </a:xfrm>
            <a:custGeom>
              <a:avLst/>
              <a:gdLst/>
              <a:ahLst/>
              <a:cxnLst/>
              <a:rect l="l" t="t" r="r" b="b"/>
              <a:pathLst>
                <a:path w="13463" h="12705" extrusionOk="0">
                  <a:moveTo>
                    <a:pt x="6732" y="0"/>
                  </a:moveTo>
                  <a:cubicBezTo>
                    <a:pt x="3016" y="0"/>
                    <a:pt x="0" y="4436"/>
                    <a:pt x="0" y="9903"/>
                  </a:cubicBezTo>
                  <a:cubicBezTo>
                    <a:pt x="0" y="10389"/>
                    <a:pt x="20" y="10856"/>
                    <a:pt x="78" y="11343"/>
                  </a:cubicBezTo>
                  <a:cubicBezTo>
                    <a:pt x="895" y="7238"/>
                    <a:pt x="3463" y="4242"/>
                    <a:pt x="6518" y="4242"/>
                  </a:cubicBezTo>
                  <a:cubicBezTo>
                    <a:pt x="9903" y="4242"/>
                    <a:pt x="12704" y="7919"/>
                    <a:pt x="13191" y="12704"/>
                  </a:cubicBezTo>
                  <a:cubicBezTo>
                    <a:pt x="13366" y="11771"/>
                    <a:pt x="13463" y="10837"/>
                    <a:pt x="13463" y="9903"/>
                  </a:cubicBezTo>
                  <a:cubicBezTo>
                    <a:pt x="13463" y="4436"/>
                    <a:pt x="10447" y="0"/>
                    <a:pt x="673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1"/>
            <p:cNvSpPr/>
            <p:nvPr/>
          </p:nvSpPr>
          <p:spPr>
            <a:xfrm flipH="1">
              <a:off x="757225" y="3304642"/>
              <a:ext cx="482718" cy="455506"/>
            </a:xfrm>
            <a:custGeom>
              <a:avLst/>
              <a:gdLst/>
              <a:ahLst/>
              <a:cxnLst/>
              <a:rect l="l" t="t" r="r" b="b"/>
              <a:pathLst>
                <a:path w="13464" h="12705" extrusionOk="0">
                  <a:moveTo>
                    <a:pt x="6732" y="1"/>
                  </a:moveTo>
                  <a:cubicBezTo>
                    <a:pt x="3016" y="1"/>
                    <a:pt x="0" y="4436"/>
                    <a:pt x="0" y="9903"/>
                  </a:cubicBezTo>
                  <a:cubicBezTo>
                    <a:pt x="0" y="10390"/>
                    <a:pt x="20" y="10876"/>
                    <a:pt x="78" y="11343"/>
                  </a:cubicBezTo>
                  <a:cubicBezTo>
                    <a:pt x="876" y="7238"/>
                    <a:pt x="3463" y="4261"/>
                    <a:pt x="6518" y="4261"/>
                  </a:cubicBezTo>
                  <a:cubicBezTo>
                    <a:pt x="9903" y="4261"/>
                    <a:pt x="12704" y="7919"/>
                    <a:pt x="13171" y="12705"/>
                  </a:cubicBezTo>
                  <a:cubicBezTo>
                    <a:pt x="13366" y="11771"/>
                    <a:pt x="13463" y="10837"/>
                    <a:pt x="13463" y="9903"/>
                  </a:cubicBezTo>
                  <a:cubicBezTo>
                    <a:pt x="13463" y="4436"/>
                    <a:pt x="10448" y="1"/>
                    <a:pt x="67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1"/>
            <p:cNvSpPr/>
            <p:nvPr/>
          </p:nvSpPr>
          <p:spPr>
            <a:xfrm flipH="1">
              <a:off x="675616" y="2979605"/>
              <a:ext cx="1763334" cy="1538753"/>
            </a:xfrm>
            <a:custGeom>
              <a:avLst/>
              <a:gdLst/>
              <a:ahLst/>
              <a:cxnLst/>
              <a:rect l="l" t="t" r="r" b="b"/>
              <a:pathLst>
                <a:path w="49183" h="42919" extrusionOk="0">
                  <a:moveTo>
                    <a:pt x="0" y="1"/>
                  </a:moveTo>
                  <a:lnTo>
                    <a:pt x="0" y="42918"/>
                  </a:lnTo>
                  <a:lnTo>
                    <a:pt x="2510" y="42918"/>
                  </a:lnTo>
                  <a:lnTo>
                    <a:pt x="2510" y="16965"/>
                  </a:lnTo>
                  <a:cubicBezTo>
                    <a:pt x="2529" y="13619"/>
                    <a:pt x="5234" y="10896"/>
                    <a:pt x="8580" y="10896"/>
                  </a:cubicBezTo>
                  <a:cubicBezTo>
                    <a:pt x="11946" y="10896"/>
                    <a:pt x="14650" y="13619"/>
                    <a:pt x="14669" y="16965"/>
                  </a:cubicBezTo>
                  <a:lnTo>
                    <a:pt x="14669" y="42918"/>
                  </a:lnTo>
                  <a:lnTo>
                    <a:pt x="18268" y="42918"/>
                  </a:lnTo>
                  <a:lnTo>
                    <a:pt x="18268" y="16965"/>
                  </a:lnTo>
                  <a:cubicBezTo>
                    <a:pt x="18288" y="13619"/>
                    <a:pt x="20992" y="10896"/>
                    <a:pt x="24338" y="10896"/>
                  </a:cubicBezTo>
                  <a:cubicBezTo>
                    <a:pt x="27704" y="10896"/>
                    <a:pt x="30408" y="13619"/>
                    <a:pt x="30428" y="16965"/>
                  </a:cubicBezTo>
                  <a:lnTo>
                    <a:pt x="30428" y="42918"/>
                  </a:lnTo>
                  <a:lnTo>
                    <a:pt x="34066" y="42918"/>
                  </a:lnTo>
                  <a:lnTo>
                    <a:pt x="34066" y="16965"/>
                  </a:lnTo>
                  <a:cubicBezTo>
                    <a:pt x="34066" y="13619"/>
                    <a:pt x="36790" y="10896"/>
                    <a:pt x="40136" y="10896"/>
                  </a:cubicBezTo>
                  <a:cubicBezTo>
                    <a:pt x="43482" y="10896"/>
                    <a:pt x="46206" y="13619"/>
                    <a:pt x="46225" y="16965"/>
                  </a:cubicBezTo>
                  <a:lnTo>
                    <a:pt x="46225" y="42918"/>
                  </a:lnTo>
                  <a:lnTo>
                    <a:pt x="49182" y="42918"/>
                  </a:lnTo>
                  <a:lnTo>
                    <a:pt x="49182" y="1"/>
                  </a:lnTo>
                  <a:close/>
                </a:path>
              </a:pathLst>
            </a:custGeom>
            <a:solidFill>
              <a:srgbClr val="FFC1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31"/>
            <p:cNvSpPr/>
            <p:nvPr/>
          </p:nvSpPr>
          <p:spPr>
            <a:xfrm flipH="1">
              <a:off x="1952755" y="3730818"/>
              <a:ext cx="350888" cy="744298"/>
            </a:xfrm>
            <a:custGeom>
              <a:avLst/>
              <a:gdLst/>
              <a:ahLst/>
              <a:cxnLst/>
              <a:rect l="l" t="t" r="r" b="b"/>
              <a:pathLst>
                <a:path w="9787" h="20760" extrusionOk="0">
                  <a:moveTo>
                    <a:pt x="4903" y="1"/>
                  </a:moveTo>
                  <a:cubicBezTo>
                    <a:pt x="2199" y="20"/>
                    <a:pt x="20" y="2199"/>
                    <a:pt x="0" y="4903"/>
                  </a:cubicBezTo>
                  <a:lnTo>
                    <a:pt x="0" y="20759"/>
                  </a:lnTo>
                  <a:lnTo>
                    <a:pt x="9786" y="20759"/>
                  </a:lnTo>
                  <a:lnTo>
                    <a:pt x="9786" y="4903"/>
                  </a:lnTo>
                  <a:cubicBezTo>
                    <a:pt x="9767" y="2199"/>
                    <a:pt x="7588" y="20"/>
                    <a:pt x="490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31"/>
            <p:cNvSpPr/>
            <p:nvPr/>
          </p:nvSpPr>
          <p:spPr>
            <a:xfrm flipH="1">
              <a:off x="2138292" y="4293017"/>
              <a:ext cx="123512" cy="138140"/>
            </a:xfrm>
            <a:custGeom>
              <a:avLst/>
              <a:gdLst/>
              <a:ahLst/>
              <a:cxnLst/>
              <a:rect l="l" t="t" r="r" b="b"/>
              <a:pathLst>
                <a:path w="3445" h="3853" extrusionOk="0">
                  <a:moveTo>
                    <a:pt x="1" y="1"/>
                  </a:moveTo>
                  <a:lnTo>
                    <a:pt x="1" y="3853"/>
                  </a:lnTo>
                  <a:lnTo>
                    <a:pt x="3444" y="3853"/>
                  </a:lnTo>
                  <a:lnTo>
                    <a:pt x="3444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31"/>
            <p:cNvSpPr/>
            <p:nvPr/>
          </p:nvSpPr>
          <p:spPr>
            <a:xfrm flipH="1">
              <a:off x="1995313" y="4293017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0" y="1"/>
                  </a:moveTo>
                  <a:lnTo>
                    <a:pt x="0" y="3853"/>
                  </a:lnTo>
                  <a:lnTo>
                    <a:pt x="3425" y="3853"/>
                  </a:lnTo>
                  <a:lnTo>
                    <a:pt x="3425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31"/>
            <p:cNvSpPr/>
            <p:nvPr/>
          </p:nvSpPr>
          <p:spPr>
            <a:xfrm flipH="1">
              <a:off x="2138292" y="4138171"/>
              <a:ext cx="123512" cy="138140"/>
            </a:xfrm>
            <a:custGeom>
              <a:avLst/>
              <a:gdLst/>
              <a:ahLst/>
              <a:cxnLst/>
              <a:rect l="l" t="t" r="r" b="b"/>
              <a:pathLst>
                <a:path w="3445" h="3853" extrusionOk="0">
                  <a:moveTo>
                    <a:pt x="1" y="1"/>
                  </a:moveTo>
                  <a:lnTo>
                    <a:pt x="1" y="3853"/>
                  </a:lnTo>
                  <a:lnTo>
                    <a:pt x="3444" y="3853"/>
                  </a:lnTo>
                  <a:lnTo>
                    <a:pt x="3444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31"/>
            <p:cNvSpPr/>
            <p:nvPr/>
          </p:nvSpPr>
          <p:spPr>
            <a:xfrm flipH="1">
              <a:off x="1995313" y="4138171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0" y="1"/>
                  </a:moveTo>
                  <a:lnTo>
                    <a:pt x="0" y="3853"/>
                  </a:lnTo>
                  <a:lnTo>
                    <a:pt x="3425" y="3853"/>
                  </a:lnTo>
                  <a:lnTo>
                    <a:pt x="3425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1"/>
            <p:cNvSpPr/>
            <p:nvPr/>
          </p:nvSpPr>
          <p:spPr>
            <a:xfrm flipH="1">
              <a:off x="2138292" y="3983325"/>
              <a:ext cx="123512" cy="138140"/>
            </a:xfrm>
            <a:custGeom>
              <a:avLst/>
              <a:gdLst/>
              <a:ahLst/>
              <a:cxnLst/>
              <a:rect l="l" t="t" r="r" b="b"/>
              <a:pathLst>
                <a:path w="3445" h="3853" extrusionOk="0">
                  <a:moveTo>
                    <a:pt x="1" y="0"/>
                  </a:moveTo>
                  <a:lnTo>
                    <a:pt x="1" y="3853"/>
                  </a:lnTo>
                  <a:lnTo>
                    <a:pt x="3444" y="3853"/>
                  </a:lnTo>
                  <a:lnTo>
                    <a:pt x="3444" y="0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1"/>
            <p:cNvSpPr/>
            <p:nvPr/>
          </p:nvSpPr>
          <p:spPr>
            <a:xfrm flipH="1">
              <a:off x="1995313" y="3983325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0" y="0"/>
                  </a:moveTo>
                  <a:lnTo>
                    <a:pt x="0" y="3853"/>
                  </a:lnTo>
                  <a:lnTo>
                    <a:pt x="3425" y="3853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1"/>
            <p:cNvSpPr/>
            <p:nvPr/>
          </p:nvSpPr>
          <p:spPr>
            <a:xfrm flipH="1">
              <a:off x="2138292" y="3834072"/>
              <a:ext cx="123512" cy="138140"/>
            </a:xfrm>
            <a:custGeom>
              <a:avLst/>
              <a:gdLst/>
              <a:ahLst/>
              <a:cxnLst/>
              <a:rect l="l" t="t" r="r" b="b"/>
              <a:pathLst>
                <a:path w="3445" h="3853" extrusionOk="0">
                  <a:moveTo>
                    <a:pt x="3211" y="0"/>
                  </a:moveTo>
                  <a:cubicBezTo>
                    <a:pt x="1440" y="0"/>
                    <a:pt x="1" y="1420"/>
                    <a:pt x="20" y="3191"/>
                  </a:cubicBezTo>
                  <a:lnTo>
                    <a:pt x="20" y="3852"/>
                  </a:lnTo>
                  <a:lnTo>
                    <a:pt x="3444" y="3852"/>
                  </a:lnTo>
                  <a:lnTo>
                    <a:pt x="3444" y="0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1"/>
            <p:cNvSpPr/>
            <p:nvPr/>
          </p:nvSpPr>
          <p:spPr>
            <a:xfrm flipH="1">
              <a:off x="1995313" y="3834072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0" y="0"/>
                  </a:moveTo>
                  <a:lnTo>
                    <a:pt x="0" y="3852"/>
                  </a:lnTo>
                  <a:lnTo>
                    <a:pt x="3425" y="3852"/>
                  </a:lnTo>
                  <a:lnTo>
                    <a:pt x="3425" y="3191"/>
                  </a:lnTo>
                  <a:cubicBezTo>
                    <a:pt x="3425" y="1420"/>
                    <a:pt x="2004" y="0"/>
                    <a:pt x="234" y="0"/>
                  </a:cubicBez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1"/>
            <p:cNvSpPr/>
            <p:nvPr/>
          </p:nvSpPr>
          <p:spPr>
            <a:xfrm flipH="1">
              <a:off x="1386397" y="3731535"/>
              <a:ext cx="350171" cy="743581"/>
            </a:xfrm>
            <a:custGeom>
              <a:avLst/>
              <a:gdLst/>
              <a:ahLst/>
              <a:cxnLst/>
              <a:rect l="l" t="t" r="r" b="b"/>
              <a:pathLst>
                <a:path w="9767" h="20740" extrusionOk="0">
                  <a:moveTo>
                    <a:pt x="4884" y="0"/>
                  </a:moveTo>
                  <a:cubicBezTo>
                    <a:pt x="2179" y="0"/>
                    <a:pt x="0" y="2179"/>
                    <a:pt x="0" y="4883"/>
                  </a:cubicBezTo>
                  <a:lnTo>
                    <a:pt x="0" y="20739"/>
                  </a:lnTo>
                  <a:lnTo>
                    <a:pt x="9767" y="20739"/>
                  </a:lnTo>
                  <a:lnTo>
                    <a:pt x="9767" y="4883"/>
                  </a:lnTo>
                  <a:cubicBezTo>
                    <a:pt x="9767" y="2179"/>
                    <a:pt x="7568" y="0"/>
                    <a:pt x="48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1"/>
            <p:cNvSpPr/>
            <p:nvPr/>
          </p:nvSpPr>
          <p:spPr>
            <a:xfrm flipH="1">
              <a:off x="1571934" y="4293017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1" y="1"/>
                  </a:moveTo>
                  <a:lnTo>
                    <a:pt x="1" y="3853"/>
                  </a:lnTo>
                  <a:lnTo>
                    <a:pt x="3425" y="3853"/>
                  </a:lnTo>
                  <a:lnTo>
                    <a:pt x="3425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1"/>
            <p:cNvSpPr/>
            <p:nvPr/>
          </p:nvSpPr>
          <p:spPr>
            <a:xfrm flipH="1">
              <a:off x="1428238" y="4293017"/>
              <a:ext cx="123512" cy="138140"/>
            </a:xfrm>
            <a:custGeom>
              <a:avLst/>
              <a:gdLst/>
              <a:ahLst/>
              <a:cxnLst/>
              <a:rect l="l" t="t" r="r" b="b"/>
              <a:pathLst>
                <a:path w="3445" h="3853" extrusionOk="0">
                  <a:moveTo>
                    <a:pt x="1" y="1"/>
                  </a:moveTo>
                  <a:lnTo>
                    <a:pt x="1" y="3853"/>
                  </a:lnTo>
                  <a:lnTo>
                    <a:pt x="3444" y="3853"/>
                  </a:lnTo>
                  <a:lnTo>
                    <a:pt x="3444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1"/>
            <p:cNvSpPr/>
            <p:nvPr/>
          </p:nvSpPr>
          <p:spPr>
            <a:xfrm flipH="1">
              <a:off x="1571934" y="4138171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1" y="1"/>
                  </a:moveTo>
                  <a:lnTo>
                    <a:pt x="1" y="3853"/>
                  </a:lnTo>
                  <a:lnTo>
                    <a:pt x="3425" y="3853"/>
                  </a:lnTo>
                  <a:lnTo>
                    <a:pt x="3425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1"/>
            <p:cNvSpPr/>
            <p:nvPr/>
          </p:nvSpPr>
          <p:spPr>
            <a:xfrm flipH="1">
              <a:off x="1428238" y="4138171"/>
              <a:ext cx="123512" cy="138140"/>
            </a:xfrm>
            <a:custGeom>
              <a:avLst/>
              <a:gdLst/>
              <a:ahLst/>
              <a:cxnLst/>
              <a:rect l="l" t="t" r="r" b="b"/>
              <a:pathLst>
                <a:path w="3445" h="3853" extrusionOk="0">
                  <a:moveTo>
                    <a:pt x="1" y="1"/>
                  </a:moveTo>
                  <a:lnTo>
                    <a:pt x="1" y="3853"/>
                  </a:lnTo>
                  <a:lnTo>
                    <a:pt x="3444" y="3853"/>
                  </a:lnTo>
                  <a:lnTo>
                    <a:pt x="3444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1"/>
            <p:cNvSpPr/>
            <p:nvPr/>
          </p:nvSpPr>
          <p:spPr>
            <a:xfrm flipH="1">
              <a:off x="1571934" y="3983325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1" y="0"/>
                  </a:moveTo>
                  <a:lnTo>
                    <a:pt x="1" y="3853"/>
                  </a:lnTo>
                  <a:lnTo>
                    <a:pt x="3425" y="3853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1"/>
            <p:cNvSpPr/>
            <p:nvPr/>
          </p:nvSpPr>
          <p:spPr>
            <a:xfrm flipH="1">
              <a:off x="1428238" y="3983325"/>
              <a:ext cx="123512" cy="138140"/>
            </a:xfrm>
            <a:custGeom>
              <a:avLst/>
              <a:gdLst/>
              <a:ahLst/>
              <a:cxnLst/>
              <a:rect l="l" t="t" r="r" b="b"/>
              <a:pathLst>
                <a:path w="3445" h="3853" extrusionOk="0">
                  <a:moveTo>
                    <a:pt x="1" y="0"/>
                  </a:moveTo>
                  <a:lnTo>
                    <a:pt x="1" y="3853"/>
                  </a:lnTo>
                  <a:lnTo>
                    <a:pt x="3444" y="3853"/>
                  </a:lnTo>
                  <a:lnTo>
                    <a:pt x="3444" y="0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1"/>
            <p:cNvSpPr/>
            <p:nvPr/>
          </p:nvSpPr>
          <p:spPr>
            <a:xfrm flipH="1">
              <a:off x="1571934" y="3834072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3211" y="0"/>
                  </a:moveTo>
                  <a:cubicBezTo>
                    <a:pt x="1440" y="0"/>
                    <a:pt x="1" y="1420"/>
                    <a:pt x="1" y="3191"/>
                  </a:cubicBezTo>
                  <a:lnTo>
                    <a:pt x="1" y="3852"/>
                  </a:lnTo>
                  <a:lnTo>
                    <a:pt x="3425" y="3852"/>
                  </a:lnTo>
                  <a:lnTo>
                    <a:pt x="3425" y="0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1"/>
            <p:cNvSpPr/>
            <p:nvPr/>
          </p:nvSpPr>
          <p:spPr>
            <a:xfrm flipH="1">
              <a:off x="1428238" y="3834072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0" y="0"/>
                  </a:moveTo>
                  <a:lnTo>
                    <a:pt x="0" y="3852"/>
                  </a:lnTo>
                  <a:lnTo>
                    <a:pt x="3424" y="3852"/>
                  </a:lnTo>
                  <a:lnTo>
                    <a:pt x="3424" y="3191"/>
                  </a:lnTo>
                  <a:cubicBezTo>
                    <a:pt x="3424" y="1420"/>
                    <a:pt x="1985" y="0"/>
                    <a:pt x="214" y="0"/>
                  </a:cubicBez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31"/>
            <p:cNvSpPr/>
            <p:nvPr/>
          </p:nvSpPr>
          <p:spPr>
            <a:xfrm flipH="1">
              <a:off x="813729" y="3731535"/>
              <a:ext cx="350207" cy="743581"/>
            </a:xfrm>
            <a:custGeom>
              <a:avLst/>
              <a:gdLst/>
              <a:ahLst/>
              <a:cxnLst/>
              <a:rect l="l" t="t" r="r" b="b"/>
              <a:pathLst>
                <a:path w="9768" h="20740" extrusionOk="0">
                  <a:moveTo>
                    <a:pt x="4884" y="0"/>
                  </a:moveTo>
                  <a:cubicBezTo>
                    <a:pt x="2180" y="0"/>
                    <a:pt x="1" y="2179"/>
                    <a:pt x="1" y="4883"/>
                  </a:cubicBezTo>
                  <a:lnTo>
                    <a:pt x="1" y="20739"/>
                  </a:lnTo>
                  <a:lnTo>
                    <a:pt x="9767" y="20739"/>
                  </a:lnTo>
                  <a:lnTo>
                    <a:pt x="9767" y="4883"/>
                  </a:lnTo>
                  <a:cubicBezTo>
                    <a:pt x="9767" y="2179"/>
                    <a:pt x="7569" y="0"/>
                    <a:pt x="48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31"/>
            <p:cNvSpPr/>
            <p:nvPr/>
          </p:nvSpPr>
          <p:spPr>
            <a:xfrm flipH="1">
              <a:off x="999266" y="4293017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0" y="1"/>
                  </a:moveTo>
                  <a:lnTo>
                    <a:pt x="0" y="3853"/>
                  </a:lnTo>
                  <a:lnTo>
                    <a:pt x="3424" y="3853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31"/>
            <p:cNvSpPr/>
            <p:nvPr/>
          </p:nvSpPr>
          <p:spPr>
            <a:xfrm flipH="1">
              <a:off x="855606" y="4293017"/>
              <a:ext cx="123476" cy="138140"/>
            </a:xfrm>
            <a:custGeom>
              <a:avLst/>
              <a:gdLst/>
              <a:ahLst/>
              <a:cxnLst/>
              <a:rect l="l" t="t" r="r" b="b"/>
              <a:pathLst>
                <a:path w="3444" h="3853" extrusionOk="0">
                  <a:moveTo>
                    <a:pt x="0" y="1"/>
                  </a:moveTo>
                  <a:lnTo>
                    <a:pt x="0" y="3853"/>
                  </a:lnTo>
                  <a:lnTo>
                    <a:pt x="3444" y="3853"/>
                  </a:lnTo>
                  <a:lnTo>
                    <a:pt x="3444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31"/>
            <p:cNvSpPr/>
            <p:nvPr/>
          </p:nvSpPr>
          <p:spPr>
            <a:xfrm flipH="1">
              <a:off x="999266" y="4138171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0" y="1"/>
                  </a:moveTo>
                  <a:lnTo>
                    <a:pt x="0" y="3853"/>
                  </a:lnTo>
                  <a:lnTo>
                    <a:pt x="3424" y="3853"/>
                  </a:lnTo>
                  <a:lnTo>
                    <a:pt x="3424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31"/>
            <p:cNvSpPr/>
            <p:nvPr/>
          </p:nvSpPr>
          <p:spPr>
            <a:xfrm flipH="1">
              <a:off x="855606" y="4138171"/>
              <a:ext cx="123476" cy="138140"/>
            </a:xfrm>
            <a:custGeom>
              <a:avLst/>
              <a:gdLst/>
              <a:ahLst/>
              <a:cxnLst/>
              <a:rect l="l" t="t" r="r" b="b"/>
              <a:pathLst>
                <a:path w="3444" h="3853" extrusionOk="0">
                  <a:moveTo>
                    <a:pt x="0" y="1"/>
                  </a:moveTo>
                  <a:lnTo>
                    <a:pt x="0" y="3853"/>
                  </a:lnTo>
                  <a:lnTo>
                    <a:pt x="3444" y="3853"/>
                  </a:lnTo>
                  <a:lnTo>
                    <a:pt x="3444" y="1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31"/>
            <p:cNvSpPr/>
            <p:nvPr/>
          </p:nvSpPr>
          <p:spPr>
            <a:xfrm flipH="1">
              <a:off x="999266" y="3983325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0" y="0"/>
                  </a:moveTo>
                  <a:lnTo>
                    <a:pt x="0" y="3853"/>
                  </a:lnTo>
                  <a:lnTo>
                    <a:pt x="3424" y="3853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1"/>
            <p:cNvSpPr/>
            <p:nvPr/>
          </p:nvSpPr>
          <p:spPr>
            <a:xfrm flipH="1">
              <a:off x="855606" y="3983325"/>
              <a:ext cx="123476" cy="138140"/>
            </a:xfrm>
            <a:custGeom>
              <a:avLst/>
              <a:gdLst/>
              <a:ahLst/>
              <a:cxnLst/>
              <a:rect l="l" t="t" r="r" b="b"/>
              <a:pathLst>
                <a:path w="3444" h="3853" extrusionOk="0">
                  <a:moveTo>
                    <a:pt x="0" y="0"/>
                  </a:moveTo>
                  <a:lnTo>
                    <a:pt x="0" y="3853"/>
                  </a:lnTo>
                  <a:lnTo>
                    <a:pt x="3444" y="3853"/>
                  </a:lnTo>
                  <a:lnTo>
                    <a:pt x="3444" y="0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31"/>
            <p:cNvSpPr/>
            <p:nvPr/>
          </p:nvSpPr>
          <p:spPr>
            <a:xfrm flipH="1">
              <a:off x="999266" y="3834072"/>
              <a:ext cx="122795" cy="138140"/>
            </a:xfrm>
            <a:custGeom>
              <a:avLst/>
              <a:gdLst/>
              <a:ahLst/>
              <a:cxnLst/>
              <a:rect l="l" t="t" r="r" b="b"/>
              <a:pathLst>
                <a:path w="3425" h="3853" extrusionOk="0">
                  <a:moveTo>
                    <a:pt x="3210" y="0"/>
                  </a:moveTo>
                  <a:cubicBezTo>
                    <a:pt x="1440" y="0"/>
                    <a:pt x="0" y="1420"/>
                    <a:pt x="0" y="3191"/>
                  </a:cubicBezTo>
                  <a:lnTo>
                    <a:pt x="0" y="3852"/>
                  </a:lnTo>
                  <a:lnTo>
                    <a:pt x="3424" y="3852"/>
                  </a:lnTo>
                  <a:lnTo>
                    <a:pt x="3424" y="0"/>
                  </a:ln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31"/>
            <p:cNvSpPr/>
            <p:nvPr/>
          </p:nvSpPr>
          <p:spPr>
            <a:xfrm flipH="1">
              <a:off x="855606" y="3834072"/>
              <a:ext cx="123476" cy="138140"/>
            </a:xfrm>
            <a:custGeom>
              <a:avLst/>
              <a:gdLst/>
              <a:ahLst/>
              <a:cxnLst/>
              <a:rect l="l" t="t" r="r" b="b"/>
              <a:pathLst>
                <a:path w="3444" h="3853" extrusionOk="0">
                  <a:moveTo>
                    <a:pt x="0" y="0"/>
                  </a:moveTo>
                  <a:lnTo>
                    <a:pt x="0" y="3852"/>
                  </a:lnTo>
                  <a:lnTo>
                    <a:pt x="3444" y="3852"/>
                  </a:lnTo>
                  <a:lnTo>
                    <a:pt x="3444" y="3191"/>
                  </a:lnTo>
                  <a:cubicBezTo>
                    <a:pt x="3444" y="1420"/>
                    <a:pt x="2004" y="0"/>
                    <a:pt x="234" y="0"/>
                  </a:cubicBezTo>
                  <a:close/>
                </a:path>
              </a:pathLst>
            </a:custGeom>
            <a:solidFill>
              <a:srgbClr val="D6C0C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31"/>
            <p:cNvSpPr/>
            <p:nvPr/>
          </p:nvSpPr>
          <p:spPr>
            <a:xfrm flipH="1">
              <a:off x="1756752" y="3578087"/>
              <a:ext cx="178617" cy="67690"/>
            </a:xfrm>
            <a:custGeom>
              <a:avLst/>
              <a:gdLst/>
              <a:ahLst/>
              <a:cxnLst/>
              <a:rect l="l" t="t" r="r" b="b"/>
              <a:pathLst>
                <a:path w="4982" h="1888" extrusionOk="0">
                  <a:moveTo>
                    <a:pt x="1" y="0"/>
                  </a:moveTo>
                  <a:lnTo>
                    <a:pt x="1" y="1887"/>
                  </a:lnTo>
                  <a:lnTo>
                    <a:pt x="4981" y="1887"/>
                  </a:lnTo>
                  <a:lnTo>
                    <a:pt x="4981" y="0"/>
                  </a:ln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31"/>
            <p:cNvSpPr/>
            <p:nvPr/>
          </p:nvSpPr>
          <p:spPr>
            <a:xfrm flipH="1">
              <a:off x="1195987" y="3578087"/>
              <a:ext cx="178581" cy="67690"/>
            </a:xfrm>
            <a:custGeom>
              <a:avLst/>
              <a:gdLst/>
              <a:ahLst/>
              <a:cxnLst/>
              <a:rect l="l" t="t" r="r" b="b"/>
              <a:pathLst>
                <a:path w="4981" h="1888" extrusionOk="0">
                  <a:moveTo>
                    <a:pt x="1" y="0"/>
                  </a:moveTo>
                  <a:lnTo>
                    <a:pt x="1" y="1887"/>
                  </a:lnTo>
                  <a:lnTo>
                    <a:pt x="4981" y="1887"/>
                  </a:lnTo>
                  <a:lnTo>
                    <a:pt x="4981" y="0"/>
                  </a:ln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31"/>
            <p:cNvSpPr/>
            <p:nvPr/>
          </p:nvSpPr>
          <p:spPr>
            <a:xfrm flipH="1">
              <a:off x="674935" y="2955190"/>
              <a:ext cx="1764015" cy="87946"/>
            </a:xfrm>
            <a:custGeom>
              <a:avLst/>
              <a:gdLst/>
              <a:ahLst/>
              <a:cxnLst/>
              <a:rect l="l" t="t" r="r" b="b"/>
              <a:pathLst>
                <a:path w="49202" h="2453" extrusionOk="0">
                  <a:moveTo>
                    <a:pt x="0" y="1"/>
                  </a:moveTo>
                  <a:lnTo>
                    <a:pt x="0" y="2452"/>
                  </a:lnTo>
                  <a:lnTo>
                    <a:pt x="49202" y="2452"/>
                  </a:lnTo>
                  <a:lnTo>
                    <a:pt x="49202" y="1"/>
                  </a:lnTo>
                  <a:close/>
                </a:path>
              </a:pathLst>
            </a:custGeom>
            <a:solidFill>
              <a:srgbClr val="F4CF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31"/>
            <p:cNvSpPr/>
            <p:nvPr/>
          </p:nvSpPr>
          <p:spPr>
            <a:xfrm flipH="1">
              <a:off x="2231758" y="3072391"/>
              <a:ext cx="198121" cy="127671"/>
            </a:xfrm>
            <a:custGeom>
              <a:avLst/>
              <a:gdLst/>
              <a:ahLst/>
              <a:cxnLst/>
              <a:rect l="l" t="t" r="r" b="b"/>
              <a:pathLst>
                <a:path w="5526" h="3561" extrusionOk="0">
                  <a:moveTo>
                    <a:pt x="0" y="0"/>
                  </a:moveTo>
                  <a:lnTo>
                    <a:pt x="0" y="3561"/>
                  </a:lnTo>
                  <a:lnTo>
                    <a:pt x="5525" y="3561"/>
                  </a:lnTo>
                  <a:lnTo>
                    <a:pt x="5525" y="0"/>
                  </a:ln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31"/>
            <p:cNvSpPr/>
            <p:nvPr/>
          </p:nvSpPr>
          <p:spPr>
            <a:xfrm flipH="1">
              <a:off x="2011338" y="3072391"/>
              <a:ext cx="198157" cy="127671"/>
            </a:xfrm>
            <a:custGeom>
              <a:avLst/>
              <a:gdLst/>
              <a:ahLst/>
              <a:cxnLst/>
              <a:rect l="l" t="t" r="r" b="b"/>
              <a:pathLst>
                <a:path w="5527" h="3561" extrusionOk="0">
                  <a:moveTo>
                    <a:pt x="1" y="0"/>
                  </a:moveTo>
                  <a:lnTo>
                    <a:pt x="1" y="3561"/>
                  </a:lnTo>
                  <a:lnTo>
                    <a:pt x="5526" y="3561"/>
                  </a:lnTo>
                  <a:lnTo>
                    <a:pt x="5526" y="0"/>
                  </a:ln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31"/>
            <p:cNvSpPr/>
            <p:nvPr/>
          </p:nvSpPr>
          <p:spPr>
            <a:xfrm flipH="1">
              <a:off x="1790954" y="3072391"/>
              <a:ext cx="198121" cy="127671"/>
            </a:xfrm>
            <a:custGeom>
              <a:avLst/>
              <a:gdLst/>
              <a:ahLst/>
              <a:cxnLst/>
              <a:rect l="l" t="t" r="r" b="b"/>
              <a:pathLst>
                <a:path w="5526" h="3561" extrusionOk="0">
                  <a:moveTo>
                    <a:pt x="1" y="0"/>
                  </a:moveTo>
                  <a:lnTo>
                    <a:pt x="1" y="3561"/>
                  </a:lnTo>
                  <a:lnTo>
                    <a:pt x="5526" y="3561"/>
                  </a:lnTo>
                  <a:lnTo>
                    <a:pt x="5526" y="0"/>
                  </a:ln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31"/>
            <p:cNvSpPr/>
            <p:nvPr/>
          </p:nvSpPr>
          <p:spPr>
            <a:xfrm flipH="1">
              <a:off x="1570535" y="3072391"/>
              <a:ext cx="198121" cy="127671"/>
            </a:xfrm>
            <a:custGeom>
              <a:avLst/>
              <a:gdLst/>
              <a:ahLst/>
              <a:cxnLst/>
              <a:rect l="l" t="t" r="r" b="b"/>
              <a:pathLst>
                <a:path w="5526" h="3561" extrusionOk="0">
                  <a:moveTo>
                    <a:pt x="0" y="0"/>
                  </a:moveTo>
                  <a:lnTo>
                    <a:pt x="0" y="3561"/>
                  </a:lnTo>
                  <a:lnTo>
                    <a:pt x="5526" y="3561"/>
                  </a:lnTo>
                  <a:lnTo>
                    <a:pt x="5526" y="0"/>
                  </a:ln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1"/>
            <p:cNvSpPr/>
            <p:nvPr/>
          </p:nvSpPr>
          <p:spPr>
            <a:xfrm flipH="1">
              <a:off x="1350115" y="3072391"/>
              <a:ext cx="198121" cy="127671"/>
            </a:xfrm>
            <a:custGeom>
              <a:avLst/>
              <a:gdLst/>
              <a:ahLst/>
              <a:cxnLst/>
              <a:rect l="l" t="t" r="r" b="b"/>
              <a:pathLst>
                <a:path w="5526" h="3561" extrusionOk="0">
                  <a:moveTo>
                    <a:pt x="0" y="0"/>
                  </a:moveTo>
                  <a:lnTo>
                    <a:pt x="0" y="3561"/>
                  </a:lnTo>
                  <a:lnTo>
                    <a:pt x="5525" y="3561"/>
                  </a:lnTo>
                  <a:lnTo>
                    <a:pt x="5525" y="0"/>
                  </a:ln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1"/>
            <p:cNvSpPr/>
            <p:nvPr/>
          </p:nvSpPr>
          <p:spPr>
            <a:xfrm flipH="1">
              <a:off x="1129696" y="3072391"/>
              <a:ext cx="198157" cy="127671"/>
            </a:xfrm>
            <a:custGeom>
              <a:avLst/>
              <a:gdLst/>
              <a:ahLst/>
              <a:cxnLst/>
              <a:rect l="l" t="t" r="r" b="b"/>
              <a:pathLst>
                <a:path w="5527" h="3561" extrusionOk="0">
                  <a:moveTo>
                    <a:pt x="1" y="0"/>
                  </a:moveTo>
                  <a:lnTo>
                    <a:pt x="1" y="3561"/>
                  </a:lnTo>
                  <a:lnTo>
                    <a:pt x="5526" y="3561"/>
                  </a:lnTo>
                  <a:lnTo>
                    <a:pt x="5526" y="0"/>
                  </a:ln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1"/>
            <p:cNvSpPr/>
            <p:nvPr/>
          </p:nvSpPr>
          <p:spPr>
            <a:xfrm flipH="1">
              <a:off x="908595" y="3072391"/>
              <a:ext cx="198121" cy="127671"/>
            </a:xfrm>
            <a:custGeom>
              <a:avLst/>
              <a:gdLst/>
              <a:ahLst/>
              <a:cxnLst/>
              <a:rect l="l" t="t" r="r" b="b"/>
              <a:pathLst>
                <a:path w="5526" h="3561" extrusionOk="0">
                  <a:moveTo>
                    <a:pt x="0" y="0"/>
                  </a:moveTo>
                  <a:lnTo>
                    <a:pt x="0" y="3561"/>
                  </a:lnTo>
                  <a:lnTo>
                    <a:pt x="5525" y="3561"/>
                  </a:lnTo>
                  <a:lnTo>
                    <a:pt x="5525" y="0"/>
                  </a:ln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1"/>
            <p:cNvSpPr/>
            <p:nvPr/>
          </p:nvSpPr>
          <p:spPr>
            <a:xfrm flipH="1">
              <a:off x="688175" y="3072391"/>
              <a:ext cx="198157" cy="127671"/>
            </a:xfrm>
            <a:custGeom>
              <a:avLst/>
              <a:gdLst/>
              <a:ahLst/>
              <a:cxnLst/>
              <a:rect l="l" t="t" r="r" b="b"/>
              <a:pathLst>
                <a:path w="5527" h="3561" extrusionOk="0">
                  <a:moveTo>
                    <a:pt x="1" y="0"/>
                  </a:moveTo>
                  <a:lnTo>
                    <a:pt x="1" y="3561"/>
                  </a:lnTo>
                  <a:lnTo>
                    <a:pt x="5526" y="3561"/>
                  </a:lnTo>
                  <a:lnTo>
                    <a:pt x="5526" y="0"/>
                  </a:ln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31"/>
            <p:cNvSpPr/>
            <p:nvPr/>
          </p:nvSpPr>
          <p:spPr>
            <a:xfrm flipH="1">
              <a:off x="613555" y="4496694"/>
              <a:ext cx="1865872" cy="50946"/>
            </a:xfrm>
            <a:custGeom>
              <a:avLst/>
              <a:gdLst/>
              <a:ahLst/>
              <a:cxnLst/>
              <a:rect l="l" t="t" r="r" b="b"/>
              <a:pathLst>
                <a:path w="52043" h="1421" extrusionOk="0">
                  <a:moveTo>
                    <a:pt x="1" y="0"/>
                  </a:moveTo>
                  <a:lnTo>
                    <a:pt x="1" y="1421"/>
                  </a:lnTo>
                  <a:lnTo>
                    <a:pt x="52043" y="1421"/>
                  </a:lnTo>
                  <a:lnTo>
                    <a:pt x="52043" y="0"/>
                  </a:lnTo>
                  <a:close/>
                </a:path>
              </a:pathLst>
            </a:custGeom>
            <a:solidFill>
              <a:srgbClr val="CC93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31"/>
            <p:cNvSpPr/>
            <p:nvPr/>
          </p:nvSpPr>
          <p:spPr>
            <a:xfrm flipH="1">
              <a:off x="554936" y="4535737"/>
              <a:ext cx="1967012" cy="62814"/>
            </a:xfrm>
            <a:custGeom>
              <a:avLst/>
              <a:gdLst/>
              <a:ahLst/>
              <a:cxnLst/>
              <a:rect l="l" t="t" r="r" b="b"/>
              <a:pathLst>
                <a:path w="54864" h="1752" extrusionOk="0">
                  <a:moveTo>
                    <a:pt x="0" y="1"/>
                  </a:moveTo>
                  <a:lnTo>
                    <a:pt x="0" y="1752"/>
                  </a:lnTo>
                  <a:lnTo>
                    <a:pt x="54863" y="1752"/>
                  </a:lnTo>
                  <a:lnTo>
                    <a:pt x="54863" y="1"/>
                  </a:lnTo>
                  <a:close/>
                </a:path>
              </a:pathLst>
            </a:custGeom>
            <a:solidFill>
              <a:srgbClr val="B982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31"/>
            <p:cNvSpPr/>
            <p:nvPr/>
          </p:nvSpPr>
          <p:spPr>
            <a:xfrm flipH="1">
              <a:off x="1365459" y="1923577"/>
              <a:ext cx="350171" cy="994692"/>
            </a:xfrm>
            <a:custGeom>
              <a:avLst/>
              <a:gdLst/>
              <a:ahLst/>
              <a:cxnLst/>
              <a:rect l="l" t="t" r="r" b="b"/>
              <a:pathLst>
                <a:path w="9767" h="27744" extrusionOk="0">
                  <a:moveTo>
                    <a:pt x="4883" y="1"/>
                  </a:moveTo>
                  <a:cubicBezTo>
                    <a:pt x="2198" y="1"/>
                    <a:pt x="0" y="2958"/>
                    <a:pt x="0" y="6538"/>
                  </a:cubicBezTo>
                  <a:lnTo>
                    <a:pt x="0" y="27744"/>
                  </a:lnTo>
                  <a:lnTo>
                    <a:pt x="9766" y="27744"/>
                  </a:lnTo>
                  <a:lnTo>
                    <a:pt x="9766" y="6538"/>
                  </a:lnTo>
                  <a:cubicBezTo>
                    <a:pt x="9766" y="2958"/>
                    <a:pt x="7587" y="1"/>
                    <a:pt x="4883" y="1"/>
                  </a:cubicBez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31"/>
            <p:cNvSpPr/>
            <p:nvPr/>
          </p:nvSpPr>
          <p:spPr>
            <a:xfrm flipH="1">
              <a:off x="1401743" y="1989151"/>
              <a:ext cx="137423" cy="899145"/>
            </a:xfrm>
            <a:custGeom>
              <a:avLst/>
              <a:gdLst/>
              <a:ahLst/>
              <a:cxnLst/>
              <a:rect l="l" t="t" r="r" b="b"/>
              <a:pathLst>
                <a:path w="3833" h="25079" extrusionOk="0">
                  <a:moveTo>
                    <a:pt x="0" y="1"/>
                  </a:moveTo>
                  <a:lnTo>
                    <a:pt x="0" y="25078"/>
                  </a:lnTo>
                  <a:lnTo>
                    <a:pt x="3833" y="25078"/>
                  </a:lnTo>
                  <a:lnTo>
                    <a:pt x="3833" y="5915"/>
                  </a:lnTo>
                  <a:cubicBezTo>
                    <a:pt x="3833" y="2666"/>
                    <a:pt x="2101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1"/>
            <p:cNvSpPr/>
            <p:nvPr/>
          </p:nvSpPr>
          <p:spPr>
            <a:xfrm flipH="1">
              <a:off x="1552394" y="1989151"/>
              <a:ext cx="137458" cy="899145"/>
            </a:xfrm>
            <a:custGeom>
              <a:avLst/>
              <a:gdLst/>
              <a:ahLst/>
              <a:cxnLst/>
              <a:rect l="l" t="t" r="r" b="b"/>
              <a:pathLst>
                <a:path w="3834" h="25079" extrusionOk="0">
                  <a:moveTo>
                    <a:pt x="3833" y="1"/>
                  </a:moveTo>
                  <a:cubicBezTo>
                    <a:pt x="1713" y="1"/>
                    <a:pt x="1" y="2666"/>
                    <a:pt x="1" y="5915"/>
                  </a:cubicBezTo>
                  <a:lnTo>
                    <a:pt x="1" y="25078"/>
                  </a:lnTo>
                  <a:lnTo>
                    <a:pt x="3833" y="25078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1"/>
            <p:cNvSpPr/>
            <p:nvPr/>
          </p:nvSpPr>
          <p:spPr>
            <a:xfrm flipH="1">
              <a:off x="1567058" y="2013566"/>
              <a:ext cx="108848" cy="164635"/>
            </a:xfrm>
            <a:custGeom>
              <a:avLst/>
              <a:gdLst/>
              <a:ahLst/>
              <a:cxnLst/>
              <a:rect l="l" t="t" r="r" b="b"/>
              <a:pathLst>
                <a:path w="3036" h="4592" extrusionOk="0">
                  <a:moveTo>
                    <a:pt x="3036" y="1"/>
                  </a:moveTo>
                  <a:cubicBezTo>
                    <a:pt x="1480" y="1"/>
                    <a:pt x="176" y="2024"/>
                    <a:pt x="1" y="4592"/>
                  </a:cubicBezTo>
                  <a:lnTo>
                    <a:pt x="3036" y="4592"/>
                  </a:lnTo>
                  <a:lnTo>
                    <a:pt x="3036" y="1"/>
                  </a:lnTo>
                  <a:close/>
                </a:path>
              </a:pathLst>
            </a:custGeom>
            <a:solidFill>
              <a:srgbClr val="A2D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1"/>
            <p:cNvSpPr/>
            <p:nvPr/>
          </p:nvSpPr>
          <p:spPr>
            <a:xfrm flipH="1">
              <a:off x="1415690" y="2013566"/>
              <a:ext cx="108848" cy="164635"/>
            </a:xfrm>
            <a:custGeom>
              <a:avLst/>
              <a:gdLst/>
              <a:ahLst/>
              <a:cxnLst/>
              <a:rect l="l" t="t" r="r" b="b"/>
              <a:pathLst>
                <a:path w="3036" h="4592" extrusionOk="0">
                  <a:moveTo>
                    <a:pt x="1" y="1"/>
                  </a:moveTo>
                  <a:lnTo>
                    <a:pt x="1" y="4592"/>
                  </a:lnTo>
                  <a:lnTo>
                    <a:pt x="3036" y="4592"/>
                  </a:lnTo>
                  <a:cubicBezTo>
                    <a:pt x="2861" y="2024"/>
                    <a:pt x="1557" y="1"/>
                    <a:pt x="1" y="1"/>
                  </a:cubicBezTo>
                  <a:close/>
                </a:path>
              </a:pathLst>
            </a:custGeom>
            <a:solidFill>
              <a:srgbClr val="A2D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1"/>
            <p:cNvSpPr/>
            <p:nvPr/>
          </p:nvSpPr>
          <p:spPr>
            <a:xfrm flipH="1">
              <a:off x="1568421" y="2446016"/>
              <a:ext cx="37036" cy="10505"/>
            </a:xfrm>
            <a:custGeom>
              <a:avLst/>
              <a:gdLst/>
              <a:ahLst/>
              <a:cxnLst/>
              <a:rect l="l" t="t" r="r" b="b"/>
              <a:pathLst>
                <a:path w="1033" h="293" extrusionOk="0">
                  <a:moveTo>
                    <a:pt x="1" y="1"/>
                  </a:moveTo>
                  <a:lnTo>
                    <a:pt x="1" y="292"/>
                  </a:lnTo>
                  <a:lnTo>
                    <a:pt x="1032" y="292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rgbClr val="F39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31"/>
            <p:cNvSpPr/>
            <p:nvPr/>
          </p:nvSpPr>
          <p:spPr>
            <a:xfrm flipH="1">
              <a:off x="1496609" y="2446016"/>
              <a:ext cx="37000" cy="10505"/>
            </a:xfrm>
            <a:custGeom>
              <a:avLst/>
              <a:gdLst/>
              <a:ahLst/>
              <a:cxnLst/>
              <a:rect l="l" t="t" r="r" b="b"/>
              <a:pathLst>
                <a:path w="1032" h="293" extrusionOk="0">
                  <a:moveTo>
                    <a:pt x="1" y="1"/>
                  </a:moveTo>
                  <a:lnTo>
                    <a:pt x="1" y="292"/>
                  </a:lnTo>
                  <a:lnTo>
                    <a:pt x="1032" y="292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rgbClr val="F39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1"/>
            <p:cNvSpPr/>
            <p:nvPr/>
          </p:nvSpPr>
          <p:spPr>
            <a:xfrm flipH="1">
              <a:off x="808853" y="1923577"/>
              <a:ext cx="350171" cy="994692"/>
            </a:xfrm>
            <a:custGeom>
              <a:avLst/>
              <a:gdLst/>
              <a:ahLst/>
              <a:cxnLst/>
              <a:rect l="l" t="t" r="r" b="b"/>
              <a:pathLst>
                <a:path w="9767" h="27744" extrusionOk="0">
                  <a:moveTo>
                    <a:pt x="4883" y="1"/>
                  </a:moveTo>
                  <a:cubicBezTo>
                    <a:pt x="2199" y="1"/>
                    <a:pt x="0" y="2958"/>
                    <a:pt x="0" y="6538"/>
                  </a:cubicBezTo>
                  <a:lnTo>
                    <a:pt x="0" y="27744"/>
                  </a:lnTo>
                  <a:lnTo>
                    <a:pt x="9766" y="27744"/>
                  </a:lnTo>
                  <a:lnTo>
                    <a:pt x="9766" y="6538"/>
                  </a:lnTo>
                  <a:cubicBezTo>
                    <a:pt x="9766" y="2958"/>
                    <a:pt x="7588" y="1"/>
                    <a:pt x="4883" y="1"/>
                  </a:cubicBez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1"/>
            <p:cNvSpPr/>
            <p:nvPr/>
          </p:nvSpPr>
          <p:spPr>
            <a:xfrm flipH="1">
              <a:off x="844420" y="1989151"/>
              <a:ext cx="137458" cy="899145"/>
            </a:xfrm>
            <a:custGeom>
              <a:avLst/>
              <a:gdLst/>
              <a:ahLst/>
              <a:cxnLst/>
              <a:rect l="l" t="t" r="r" b="b"/>
              <a:pathLst>
                <a:path w="3834" h="25079" extrusionOk="0">
                  <a:moveTo>
                    <a:pt x="1" y="1"/>
                  </a:moveTo>
                  <a:lnTo>
                    <a:pt x="1" y="25078"/>
                  </a:lnTo>
                  <a:lnTo>
                    <a:pt x="3833" y="25078"/>
                  </a:lnTo>
                  <a:lnTo>
                    <a:pt x="3833" y="5915"/>
                  </a:lnTo>
                  <a:cubicBezTo>
                    <a:pt x="3833" y="2666"/>
                    <a:pt x="2102" y="1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31"/>
            <p:cNvSpPr/>
            <p:nvPr/>
          </p:nvSpPr>
          <p:spPr>
            <a:xfrm flipH="1">
              <a:off x="995788" y="1989151"/>
              <a:ext cx="137458" cy="899145"/>
            </a:xfrm>
            <a:custGeom>
              <a:avLst/>
              <a:gdLst/>
              <a:ahLst/>
              <a:cxnLst/>
              <a:rect l="l" t="t" r="r" b="b"/>
              <a:pathLst>
                <a:path w="3834" h="25079" extrusionOk="0">
                  <a:moveTo>
                    <a:pt x="3834" y="1"/>
                  </a:moveTo>
                  <a:cubicBezTo>
                    <a:pt x="1732" y="1"/>
                    <a:pt x="1" y="2666"/>
                    <a:pt x="1" y="5915"/>
                  </a:cubicBezTo>
                  <a:lnTo>
                    <a:pt x="1" y="25078"/>
                  </a:lnTo>
                  <a:lnTo>
                    <a:pt x="3834" y="25078"/>
                  </a:lnTo>
                  <a:lnTo>
                    <a:pt x="38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31"/>
            <p:cNvSpPr/>
            <p:nvPr/>
          </p:nvSpPr>
          <p:spPr>
            <a:xfrm flipH="1">
              <a:off x="1010452" y="2013566"/>
              <a:ext cx="108131" cy="164635"/>
            </a:xfrm>
            <a:custGeom>
              <a:avLst/>
              <a:gdLst/>
              <a:ahLst/>
              <a:cxnLst/>
              <a:rect l="l" t="t" r="r" b="b"/>
              <a:pathLst>
                <a:path w="3016" h="4592" extrusionOk="0">
                  <a:moveTo>
                    <a:pt x="3016" y="1"/>
                  </a:moveTo>
                  <a:cubicBezTo>
                    <a:pt x="1460" y="1"/>
                    <a:pt x="176" y="2024"/>
                    <a:pt x="0" y="4592"/>
                  </a:cubicBezTo>
                  <a:lnTo>
                    <a:pt x="3016" y="4592"/>
                  </a:lnTo>
                  <a:lnTo>
                    <a:pt x="3016" y="1"/>
                  </a:lnTo>
                  <a:close/>
                </a:path>
              </a:pathLst>
            </a:custGeom>
            <a:solidFill>
              <a:srgbClr val="A2D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1"/>
            <p:cNvSpPr/>
            <p:nvPr/>
          </p:nvSpPr>
          <p:spPr>
            <a:xfrm flipH="1">
              <a:off x="859084" y="2013566"/>
              <a:ext cx="108848" cy="164635"/>
            </a:xfrm>
            <a:custGeom>
              <a:avLst/>
              <a:gdLst/>
              <a:ahLst/>
              <a:cxnLst/>
              <a:rect l="l" t="t" r="r" b="b"/>
              <a:pathLst>
                <a:path w="3036" h="4592" extrusionOk="0">
                  <a:moveTo>
                    <a:pt x="1" y="1"/>
                  </a:moveTo>
                  <a:lnTo>
                    <a:pt x="1" y="4592"/>
                  </a:lnTo>
                  <a:lnTo>
                    <a:pt x="3036" y="4592"/>
                  </a:lnTo>
                  <a:cubicBezTo>
                    <a:pt x="2861" y="2024"/>
                    <a:pt x="1557" y="1"/>
                    <a:pt x="1" y="1"/>
                  </a:cubicBezTo>
                  <a:close/>
                </a:path>
              </a:pathLst>
            </a:custGeom>
            <a:solidFill>
              <a:srgbClr val="A2D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1"/>
            <p:cNvSpPr/>
            <p:nvPr/>
          </p:nvSpPr>
          <p:spPr>
            <a:xfrm flipH="1">
              <a:off x="1011815" y="2446016"/>
              <a:ext cx="36319" cy="10505"/>
            </a:xfrm>
            <a:custGeom>
              <a:avLst/>
              <a:gdLst/>
              <a:ahLst/>
              <a:cxnLst/>
              <a:rect l="l" t="t" r="r" b="b"/>
              <a:pathLst>
                <a:path w="1013" h="293" extrusionOk="0">
                  <a:moveTo>
                    <a:pt x="0" y="1"/>
                  </a:moveTo>
                  <a:lnTo>
                    <a:pt x="0" y="292"/>
                  </a:lnTo>
                  <a:lnTo>
                    <a:pt x="1012" y="292"/>
                  </a:lnTo>
                  <a:lnTo>
                    <a:pt x="1012" y="1"/>
                  </a:lnTo>
                  <a:close/>
                </a:path>
              </a:pathLst>
            </a:custGeom>
            <a:solidFill>
              <a:srgbClr val="F39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1"/>
            <p:cNvSpPr/>
            <p:nvPr/>
          </p:nvSpPr>
          <p:spPr>
            <a:xfrm flipH="1">
              <a:off x="940003" y="2446016"/>
              <a:ext cx="36283" cy="10505"/>
            </a:xfrm>
            <a:custGeom>
              <a:avLst/>
              <a:gdLst/>
              <a:ahLst/>
              <a:cxnLst/>
              <a:rect l="l" t="t" r="r" b="b"/>
              <a:pathLst>
                <a:path w="1012" h="293" extrusionOk="0">
                  <a:moveTo>
                    <a:pt x="0" y="1"/>
                  </a:moveTo>
                  <a:lnTo>
                    <a:pt x="0" y="292"/>
                  </a:lnTo>
                  <a:lnTo>
                    <a:pt x="1012" y="292"/>
                  </a:lnTo>
                  <a:lnTo>
                    <a:pt x="1012" y="1"/>
                  </a:lnTo>
                  <a:close/>
                </a:path>
              </a:pathLst>
            </a:custGeom>
            <a:solidFill>
              <a:srgbClr val="F39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1"/>
            <p:cNvSpPr/>
            <p:nvPr/>
          </p:nvSpPr>
          <p:spPr>
            <a:xfrm flipH="1">
              <a:off x="1922065" y="1923577"/>
              <a:ext cx="350888" cy="994692"/>
            </a:xfrm>
            <a:custGeom>
              <a:avLst/>
              <a:gdLst/>
              <a:ahLst/>
              <a:cxnLst/>
              <a:rect l="l" t="t" r="r" b="b"/>
              <a:pathLst>
                <a:path w="9787" h="27744" extrusionOk="0">
                  <a:moveTo>
                    <a:pt x="4884" y="1"/>
                  </a:moveTo>
                  <a:cubicBezTo>
                    <a:pt x="2199" y="1"/>
                    <a:pt x="0" y="2958"/>
                    <a:pt x="0" y="6538"/>
                  </a:cubicBezTo>
                  <a:lnTo>
                    <a:pt x="0" y="27744"/>
                  </a:lnTo>
                  <a:lnTo>
                    <a:pt x="9786" y="27744"/>
                  </a:lnTo>
                  <a:lnTo>
                    <a:pt x="9786" y="6538"/>
                  </a:lnTo>
                  <a:cubicBezTo>
                    <a:pt x="9786" y="2958"/>
                    <a:pt x="7588" y="1"/>
                    <a:pt x="4884" y="1"/>
                  </a:cubicBezTo>
                  <a:close/>
                </a:path>
              </a:pathLst>
            </a:custGeom>
            <a:solidFill>
              <a:srgbClr val="FFEE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1"/>
            <p:cNvSpPr/>
            <p:nvPr/>
          </p:nvSpPr>
          <p:spPr>
            <a:xfrm flipH="1">
              <a:off x="1958349" y="1989151"/>
              <a:ext cx="137423" cy="899145"/>
            </a:xfrm>
            <a:custGeom>
              <a:avLst/>
              <a:gdLst/>
              <a:ahLst/>
              <a:cxnLst/>
              <a:rect l="l" t="t" r="r" b="b"/>
              <a:pathLst>
                <a:path w="3833" h="25079" extrusionOk="0">
                  <a:moveTo>
                    <a:pt x="0" y="1"/>
                  </a:moveTo>
                  <a:lnTo>
                    <a:pt x="0" y="25078"/>
                  </a:lnTo>
                  <a:lnTo>
                    <a:pt x="3833" y="25078"/>
                  </a:lnTo>
                  <a:lnTo>
                    <a:pt x="3833" y="5915"/>
                  </a:lnTo>
                  <a:cubicBezTo>
                    <a:pt x="3833" y="2666"/>
                    <a:pt x="2101" y="1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1"/>
            <p:cNvSpPr/>
            <p:nvPr/>
          </p:nvSpPr>
          <p:spPr>
            <a:xfrm flipH="1">
              <a:off x="1972977" y="2013566"/>
              <a:ext cx="108848" cy="164635"/>
            </a:xfrm>
            <a:custGeom>
              <a:avLst/>
              <a:gdLst/>
              <a:ahLst/>
              <a:cxnLst/>
              <a:rect l="l" t="t" r="r" b="b"/>
              <a:pathLst>
                <a:path w="3036" h="4592" extrusionOk="0">
                  <a:moveTo>
                    <a:pt x="0" y="1"/>
                  </a:moveTo>
                  <a:lnTo>
                    <a:pt x="0" y="4592"/>
                  </a:lnTo>
                  <a:lnTo>
                    <a:pt x="3035" y="4592"/>
                  </a:lnTo>
                  <a:cubicBezTo>
                    <a:pt x="2860" y="2024"/>
                    <a:pt x="1576" y="1"/>
                    <a:pt x="0" y="1"/>
                  </a:cubicBezTo>
                  <a:close/>
                </a:path>
              </a:pathLst>
            </a:custGeom>
            <a:solidFill>
              <a:srgbClr val="A2D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1"/>
            <p:cNvSpPr/>
            <p:nvPr/>
          </p:nvSpPr>
          <p:spPr>
            <a:xfrm flipH="1">
              <a:off x="2053215" y="2446016"/>
              <a:ext cx="37000" cy="10505"/>
            </a:xfrm>
            <a:custGeom>
              <a:avLst/>
              <a:gdLst/>
              <a:ahLst/>
              <a:cxnLst/>
              <a:rect l="l" t="t" r="r" b="b"/>
              <a:pathLst>
                <a:path w="1032" h="293" extrusionOk="0">
                  <a:moveTo>
                    <a:pt x="1" y="1"/>
                  </a:moveTo>
                  <a:lnTo>
                    <a:pt x="1" y="292"/>
                  </a:lnTo>
                  <a:lnTo>
                    <a:pt x="1032" y="292"/>
                  </a:lnTo>
                  <a:lnTo>
                    <a:pt x="1032" y="1"/>
                  </a:lnTo>
                  <a:close/>
                </a:path>
              </a:pathLst>
            </a:custGeom>
            <a:solidFill>
              <a:srgbClr val="F3955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1"/>
            <p:cNvSpPr/>
            <p:nvPr/>
          </p:nvSpPr>
          <p:spPr>
            <a:xfrm flipH="1">
              <a:off x="656793" y="1739440"/>
              <a:ext cx="1798218" cy="46070"/>
            </a:xfrm>
            <a:custGeom>
              <a:avLst/>
              <a:gdLst/>
              <a:ahLst/>
              <a:cxnLst/>
              <a:rect l="l" t="t" r="r" b="b"/>
              <a:pathLst>
                <a:path w="50156" h="1285" extrusionOk="0">
                  <a:moveTo>
                    <a:pt x="1" y="1"/>
                  </a:moveTo>
                  <a:lnTo>
                    <a:pt x="1" y="1285"/>
                  </a:lnTo>
                  <a:lnTo>
                    <a:pt x="50156" y="1285"/>
                  </a:lnTo>
                  <a:lnTo>
                    <a:pt x="5015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1"/>
            <p:cNvSpPr/>
            <p:nvPr/>
          </p:nvSpPr>
          <p:spPr>
            <a:xfrm flipH="1">
              <a:off x="2337774" y="2580641"/>
              <a:ext cx="46788" cy="202495"/>
            </a:xfrm>
            <a:custGeom>
              <a:avLst/>
              <a:gdLst/>
              <a:ahLst/>
              <a:cxnLst/>
              <a:rect l="l" t="t" r="r" b="b"/>
              <a:pathLst>
                <a:path w="1305" h="5648" extrusionOk="0">
                  <a:moveTo>
                    <a:pt x="1051" y="0"/>
                  </a:moveTo>
                  <a:cubicBezTo>
                    <a:pt x="1051" y="0"/>
                    <a:pt x="1" y="5506"/>
                    <a:pt x="507" y="5603"/>
                  </a:cubicBezTo>
                  <a:cubicBezTo>
                    <a:pt x="633" y="5633"/>
                    <a:pt x="764" y="5647"/>
                    <a:pt x="898" y="5647"/>
                  </a:cubicBezTo>
                  <a:cubicBezTo>
                    <a:pt x="1032" y="5647"/>
                    <a:pt x="1168" y="5633"/>
                    <a:pt x="1304" y="5603"/>
                  </a:cubicBezTo>
                  <a:lnTo>
                    <a:pt x="1051" y="0"/>
                  </a:lnTo>
                  <a:close/>
                </a:path>
              </a:pathLst>
            </a:custGeom>
            <a:solidFill>
              <a:srgbClr val="F0BE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1"/>
            <p:cNvSpPr/>
            <p:nvPr/>
          </p:nvSpPr>
          <p:spPr>
            <a:xfrm flipH="1">
              <a:off x="633776" y="1682937"/>
              <a:ext cx="1842137" cy="67008"/>
            </a:xfrm>
            <a:custGeom>
              <a:avLst/>
              <a:gdLst/>
              <a:ahLst/>
              <a:cxnLst/>
              <a:rect l="l" t="t" r="r" b="b"/>
              <a:pathLst>
                <a:path w="51381" h="1869" extrusionOk="0">
                  <a:moveTo>
                    <a:pt x="0" y="1"/>
                  </a:moveTo>
                  <a:lnTo>
                    <a:pt x="0" y="1869"/>
                  </a:lnTo>
                  <a:lnTo>
                    <a:pt x="51381" y="1869"/>
                  </a:lnTo>
                  <a:lnTo>
                    <a:pt x="5138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31"/>
            <p:cNvSpPr/>
            <p:nvPr/>
          </p:nvSpPr>
          <p:spPr>
            <a:xfrm flipH="1">
              <a:off x="2337773" y="1380917"/>
              <a:ext cx="126990" cy="313243"/>
            </a:xfrm>
            <a:custGeom>
              <a:avLst/>
              <a:gdLst/>
              <a:ahLst/>
              <a:cxnLst/>
              <a:rect l="l" t="t" r="r" b="b"/>
              <a:pathLst>
                <a:path w="3542" h="8737" extrusionOk="0">
                  <a:moveTo>
                    <a:pt x="0" y="1"/>
                  </a:moveTo>
                  <a:lnTo>
                    <a:pt x="0" y="8736"/>
                  </a:lnTo>
                  <a:lnTo>
                    <a:pt x="3541" y="8736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31"/>
            <p:cNvSpPr/>
            <p:nvPr/>
          </p:nvSpPr>
          <p:spPr>
            <a:xfrm flipH="1">
              <a:off x="648416" y="1380917"/>
              <a:ext cx="126990" cy="313243"/>
            </a:xfrm>
            <a:custGeom>
              <a:avLst/>
              <a:gdLst/>
              <a:ahLst/>
              <a:cxnLst/>
              <a:rect l="l" t="t" r="r" b="b"/>
              <a:pathLst>
                <a:path w="3542" h="8737" extrusionOk="0">
                  <a:moveTo>
                    <a:pt x="0" y="1"/>
                  </a:moveTo>
                  <a:lnTo>
                    <a:pt x="0" y="8736"/>
                  </a:lnTo>
                  <a:lnTo>
                    <a:pt x="3541" y="8736"/>
                  </a:lnTo>
                  <a:lnTo>
                    <a:pt x="35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1"/>
            <p:cNvSpPr/>
            <p:nvPr/>
          </p:nvSpPr>
          <p:spPr>
            <a:xfrm flipH="1">
              <a:off x="1864165" y="2580462"/>
              <a:ext cx="102574" cy="231105"/>
            </a:xfrm>
            <a:custGeom>
              <a:avLst/>
              <a:gdLst/>
              <a:ahLst/>
              <a:cxnLst/>
              <a:rect l="l" t="t" r="r" b="b"/>
              <a:pathLst>
                <a:path w="2861" h="6446" extrusionOk="0">
                  <a:moveTo>
                    <a:pt x="2640" y="0"/>
                  </a:moveTo>
                  <a:cubicBezTo>
                    <a:pt x="2554" y="0"/>
                    <a:pt x="2471" y="83"/>
                    <a:pt x="2471" y="83"/>
                  </a:cubicBezTo>
                  <a:lnTo>
                    <a:pt x="0" y="6445"/>
                  </a:lnTo>
                  <a:cubicBezTo>
                    <a:pt x="0" y="6445"/>
                    <a:pt x="13" y="6445"/>
                    <a:pt x="36" y="6445"/>
                  </a:cubicBezTo>
                  <a:cubicBezTo>
                    <a:pt x="316" y="6445"/>
                    <a:pt x="2148" y="6429"/>
                    <a:pt x="2471" y="5998"/>
                  </a:cubicBezTo>
                  <a:cubicBezTo>
                    <a:pt x="2821" y="5531"/>
                    <a:pt x="2860" y="939"/>
                    <a:pt x="2821" y="356"/>
                  </a:cubicBezTo>
                  <a:cubicBezTo>
                    <a:pt x="2802" y="73"/>
                    <a:pt x="2720" y="0"/>
                    <a:pt x="2640" y="0"/>
                  </a:cubicBezTo>
                  <a:close/>
                </a:path>
              </a:pathLst>
            </a:custGeom>
            <a:solidFill>
              <a:srgbClr val="4CAC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1"/>
            <p:cNvSpPr/>
            <p:nvPr/>
          </p:nvSpPr>
          <p:spPr>
            <a:xfrm flipH="1">
              <a:off x="2390083" y="2612012"/>
              <a:ext cx="12620" cy="343216"/>
            </a:xfrm>
            <a:custGeom>
              <a:avLst/>
              <a:gdLst/>
              <a:ahLst/>
              <a:cxnLst/>
              <a:rect l="l" t="t" r="r" b="b"/>
              <a:pathLst>
                <a:path w="352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1"/>
            <p:cNvSpPr/>
            <p:nvPr/>
          </p:nvSpPr>
          <p:spPr>
            <a:xfrm flipH="1">
              <a:off x="2325226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0" y="9573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1"/>
            <p:cNvSpPr/>
            <p:nvPr/>
          </p:nvSpPr>
          <p:spPr>
            <a:xfrm flipH="1">
              <a:off x="2261050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0" y="9573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1"/>
            <p:cNvSpPr/>
            <p:nvPr/>
          </p:nvSpPr>
          <p:spPr>
            <a:xfrm flipH="1">
              <a:off x="2196194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1"/>
            <p:cNvSpPr/>
            <p:nvPr/>
          </p:nvSpPr>
          <p:spPr>
            <a:xfrm flipH="1">
              <a:off x="2132018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0" y="9573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1"/>
            <p:cNvSpPr/>
            <p:nvPr/>
          </p:nvSpPr>
          <p:spPr>
            <a:xfrm flipH="1">
              <a:off x="2067161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31"/>
            <p:cNvSpPr/>
            <p:nvPr/>
          </p:nvSpPr>
          <p:spPr>
            <a:xfrm flipH="1">
              <a:off x="2002269" y="2612012"/>
              <a:ext cx="13301" cy="343216"/>
            </a:xfrm>
            <a:custGeom>
              <a:avLst/>
              <a:gdLst/>
              <a:ahLst/>
              <a:cxnLst/>
              <a:rect l="l" t="t" r="r" b="b"/>
              <a:pathLst>
                <a:path w="37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70" y="957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1"/>
            <p:cNvSpPr/>
            <p:nvPr/>
          </p:nvSpPr>
          <p:spPr>
            <a:xfrm flipH="1">
              <a:off x="1938129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31"/>
            <p:cNvSpPr/>
            <p:nvPr/>
          </p:nvSpPr>
          <p:spPr>
            <a:xfrm flipH="1">
              <a:off x="1873954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1"/>
            <p:cNvSpPr/>
            <p:nvPr/>
          </p:nvSpPr>
          <p:spPr>
            <a:xfrm flipH="1">
              <a:off x="1809061" y="2612012"/>
              <a:ext cx="12620" cy="343216"/>
            </a:xfrm>
            <a:custGeom>
              <a:avLst/>
              <a:gdLst/>
              <a:ahLst/>
              <a:cxnLst/>
              <a:rect l="l" t="t" r="r" b="b"/>
              <a:pathLst>
                <a:path w="352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1"/>
            <p:cNvSpPr/>
            <p:nvPr/>
          </p:nvSpPr>
          <p:spPr>
            <a:xfrm flipH="1">
              <a:off x="1744205" y="2612012"/>
              <a:ext cx="13301" cy="343216"/>
            </a:xfrm>
            <a:custGeom>
              <a:avLst/>
              <a:gdLst/>
              <a:ahLst/>
              <a:cxnLst/>
              <a:rect l="l" t="t" r="r" b="b"/>
              <a:pathLst>
                <a:path w="371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70" y="957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1"/>
            <p:cNvSpPr/>
            <p:nvPr/>
          </p:nvSpPr>
          <p:spPr>
            <a:xfrm flipH="1">
              <a:off x="1680029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0" y="9573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1"/>
            <p:cNvSpPr/>
            <p:nvPr/>
          </p:nvSpPr>
          <p:spPr>
            <a:xfrm flipH="1">
              <a:off x="1615172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1"/>
            <p:cNvSpPr/>
            <p:nvPr/>
          </p:nvSpPr>
          <p:spPr>
            <a:xfrm flipH="1">
              <a:off x="1550997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0" y="9573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1"/>
            <p:cNvSpPr/>
            <p:nvPr/>
          </p:nvSpPr>
          <p:spPr>
            <a:xfrm flipH="1">
              <a:off x="1486140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1"/>
            <p:cNvSpPr/>
            <p:nvPr/>
          </p:nvSpPr>
          <p:spPr>
            <a:xfrm flipH="1">
              <a:off x="1421965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1"/>
            <p:cNvSpPr/>
            <p:nvPr/>
          </p:nvSpPr>
          <p:spPr>
            <a:xfrm flipH="1">
              <a:off x="1357108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1"/>
            <p:cNvSpPr/>
            <p:nvPr/>
          </p:nvSpPr>
          <p:spPr>
            <a:xfrm flipH="1">
              <a:off x="1292215" y="2612012"/>
              <a:ext cx="13301" cy="343216"/>
            </a:xfrm>
            <a:custGeom>
              <a:avLst/>
              <a:gdLst/>
              <a:ahLst/>
              <a:cxnLst/>
              <a:rect l="l" t="t" r="r" b="b"/>
              <a:pathLst>
                <a:path w="371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70" y="957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1"/>
            <p:cNvSpPr/>
            <p:nvPr/>
          </p:nvSpPr>
          <p:spPr>
            <a:xfrm flipH="1">
              <a:off x="1228040" y="2612012"/>
              <a:ext cx="12620" cy="343216"/>
            </a:xfrm>
            <a:custGeom>
              <a:avLst/>
              <a:gdLst/>
              <a:ahLst/>
              <a:cxnLst/>
              <a:rect l="l" t="t" r="r" b="b"/>
              <a:pathLst>
                <a:path w="352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1"/>
            <p:cNvSpPr/>
            <p:nvPr/>
          </p:nvSpPr>
          <p:spPr>
            <a:xfrm flipH="1">
              <a:off x="1163183" y="2612012"/>
              <a:ext cx="13301" cy="343216"/>
            </a:xfrm>
            <a:custGeom>
              <a:avLst/>
              <a:gdLst/>
              <a:ahLst/>
              <a:cxnLst/>
              <a:rect l="l" t="t" r="r" b="b"/>
              <a:pathLst>
                <a:path w="371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70" y="957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1"/>
            <p:cNvSpPr/>
            <p:nvPr/>
          </p:nvSpPr>
          <p:spPr>
            <a:xfrm flipH="1">
              <a:off x="1099008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0" y="9573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1"/>
            <p:cNvSpPr/>
            <p:nvPr/>
          </p:nvSpPr>
          <p:spPr>
            <a:xfrm flipH="1">
              <a:off x="1034151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1"/>
            <p:cNvSpPr/>
            <p:nvPr/>
          </p:nvSpPr>
          <p:spPr>
            <a:xfrm flipH="1">
              <a:off x="969975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0" y="9573"/>
                  </a:lnTo>
                  <a:lnTo>
                    <a:pt x="350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1"/>
            <p:cNvSpPr/>
            <p:nvPr/>
          </p:nvSpPr>
          <p:spPr>
            <a:xfrm flipH="1">
              <a:off x="905119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1"/>
            <p:cNvSpPr/>
            <p:nvPr/>
          </p:nvSpPr>
          <p:spPr>
            <a:xfrm flipH="1">
              <a:off x="840943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0" y="1"/>
                  </a:moveTo>
                  <a:lnTo>
                    <a:pt x="0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1"/>
            <p:cNvSpPr/>
            <p:nvPr/>
          </p:nvSpPr>
          <p:spPr>
            <a:xfrm flipH="1">
              <a:off x="776087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1"/>
            <p:cNvSpPr/>
            <p:nvPr/>
          </p:nvSpPr>
          <p:spPr>
            <a:xfrm flipH="1">
              <a:off x="711911" y="2612012"/>
              <a:ext cx="12584" cy="343216"/>
            </a:xfrm>
            <a:custGeom>
              <a:avLst/>
              <a:gdLst/>
              <a:ahLst/>
              <a:cxnLst/>
              <a:rect l="l" t="t" r="r" b="b"/>
              <a:pathLst>
                <a:path w="351" h="9573" extrusionOk="0">
                  <a:moveTo>
                    <a:pt x="1" y="1"/>
                  </a:moveTo>
                  <a:lnTo>
                    <a:pt x="1" y="9573"/>
                  </a:lnTo>
                  <a:lnTo>
                    <a:pt x="351" y="9573"/>
                  </a:lnTo>
                  <a:lnTo>
                    <a:pt x="351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1"/>
            <p:cNvSpPr/>
            <p:nvPr/>
          </p:nvSpPr>
          <p:spPr>
            <a:xfrm flipH="1">
              <a:off x="656793" y="2591110"/>
              <a:ext cx="1798218" cy="35602"/>
            </a:xfrm>
            <a:custGeom>
              <a:avLst/>
              <a:gdLst/>
              <a:ahLst/>
              <a:cxnLst/>
              <a:rect l="l" t="t" r="r" b="b"/>
              <a:pathLst>
                <a:path w="50156" h="993" extrusionOk="0">
                  <a:moveTo>
                    <a:pt x="1" y="0"/>
                  </a:moveTo>
                  <a:lnTo>
                    <a:pt x="1" y="992"/>
                  </a:lnTo>
                  <a:lnTo>
                    <a:pt x="50156" y="992"/>
                  </a:lnTo>
                  <a:lnTo>
                    <a:pt x="50156" y="0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1"/>
            <p:cNvSpPr/>
            <p:nvPr/>
          </p:nvSpPr>
          <p:spPr>
            <a:xfrm flipH="1">
              <a:off x="656793" y="2932173"/>
              <a:ext cx="1798218" cy="46070"/>
            </a:xfrm>
            <a:custGeom>
              <a:avLst/>
              <a:gdLst/>
              <a:ahLst/>
              <a:cxnLst/>
              <a:rect l="l" t="t" r="r" b="b"/>
              <a:pathLst>
                <a:path w="50156" h="1285" extrusionOk="0">
                  <a:moveTo>
                    <a:pt x="1" y="1"/>
                  </a:moveTo>
                  <a:lnTo>
                    <a:pt x="1" y="1285"/>
                  </a:lnTo>
                  <a:lnTo>
                    <a:pt x="50156" y="1285"/>
                  </a:lnTo>
                  <a:lnTo>
                    <a:pt x="50156" y="1"/>
                  </a:lnTo>
                  <a:close/>
                </a:path>
              </a:pathLst>
            </a:custGeom>
            <a:solidFill>
              <a:srgbClr val="6C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1"/>
            <p:cNvSpPr/>
            <p:nvPr/>
          </p:nvSpPr>
          <p:spPr>
            <a:xfrm flipH="1">
              <a:off x="2139008" y="2571643"/>
              <a:ext cx="212068" cy="248816"/>
            </a:xfrm>
            <a:custGeom>
              <a:avLst/>
              <a:gdLst/>
              <a:ahLst/>
              <a:cxnLst/>
              <a:rect l="l" t="t" r="r" b="b"/>
              <a:pathLst>
                <a:path w="5915" h="6940" extrusionOk="0">
                  <a:moveTo>
                    <a:pt x="3492" y="1"/>
                  </a:moveTo>
                  <a:cubicBezTo>
                    <a:pt x="2097" y="1"/>
                    <a:pt x="117" y="251"/>
                    <a:pt x="117" y="251"/>
                  </a:cubicBezTo>
                  <a:cubicBezTo>
                    <a:pt x="117" y="251"/>
                    <a:pt x="1" y="5543"/>
                    <a:pt x="117" y="6399"/>
                  </a:cubicBezTo>
                  <a:cubicBezTo>
                    <a:pt x="174" y="6812"/>
                    <a:pt x="1151" y="6940"/>
                    <a:pt x="2239" y="6940"/>
                  </a:cubicBezTo>
                  <a:cubicBezTo>
                    <a:pt x="3408" y="6940"/>
                    <a:pt x="4704" y="6792"/>
                    <a:pt x="5117" y="6691"/>
                  </a:cubicBezTo>
                  <a:cubicBezTo>
                    <a:pt x="5915" y="6497"/>
                    <a:pt x="5059" y="835"/>
                    <a:pt x="4825" y="251"/>
                  </a:cubicBezTo>
                  <a:cubicBezTo>
                    <a:pt x="4741" y="63"/>
                    <a:pt x="4190" y="1"/>
                    <a:pt x="3492" y="1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1"/>
            <p:cNvSpPr/>
            <p:nvPr/>
          </p:nvSpPr>
          <p:spPr>
            <a:xfrm flipH="1">
              <a:off x="2170379" y="2757823"/>
              <a:ext cx="168148" cy="6310"/>
            </a:xfrm>
            <a:custGeom>
              <a:avLst/>
              <a:gdLst/>
              <a:ahLst/>
              <a:cxnLst/>
              <a:rect l="l" t="t" r="r" b="b"/>
              <a:pathLst>
                <a:path w="4690" h="176" extrusionOk="0">
                  <a:moveTo>
                    <a:pt x="4631" y="0"/>
                  </a:moveTo>
                  <a:cubicBezTo>
                    <a:pt x="3444" y="19"/>
                    <a:pt x="2257" y="39"/>
                    <a:pt x="1051" y="78"/>
                  </a:cubicBezTo>
                  <a:lnTo>
                    <a:pt x="59" y="97"/>
                  </a:lnTo>
                  <a:cubicBezTo>
                    <a:pt x="1" y="97"/>
                    <a:pt x="1" y="175"/>
                    <a:pt x="59" y="175"/>
                  </a:cubicBezTo>
                  <a:cubicBezTo>
                    <a:pt x="1246" y="175"/>
                    <a:pt x="2433" y="136"/>
                    <a:pt x="3619" y="117"/>
                  </a:cubicBezTo>
                  <a:lnTo>
                    <a:pt x="4631" y="97"/>
                  </a:lnTo>
                  <a:cubicBezTo>
                    <a:pt x="4689" y="97"/>
                    <a:pt x="4689" y="0"/>
                    <a:pt x="4631" y="0"/>
                  </a:cubicBezTo>
                  <a:close/>
                </a:path>
              </a:pathLst>
            </a:custGeom>
            <a:solidFill>
              <a:srgbClr val="FFF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1"/>
            <p:cNvSpPr/>
            <p:nvPr/>
          </p:nvSpPr>
          <p:spPr>
            <a:xfrm flipH="1">
              <a:off x="2179450" y="2781522"/>
              <a:ext cx="154883" cy="4912"/>
            </a:xfrm>
            <a:custGeom>
              <a:avLst/>
              <a:gdLst/>
              <a:ahLst/>
              <a:cxnLst/>
              <a:rect l="l" t="t" r="r" b="b"/>
              <a:pathLst>
                <a:path w="4320" h="137" extrusionOk="0">
                  <a:moveTo>
                    <a:pt x="4222" y="0"/>
                  </a:moveTo>
                  <a:cubicBezTo>
                    <a:pt x="3133" y="0"/>
                    <a:pt x="2063" y="20"/>
                    <a:pt x="973" y="39"/>
                  </a:cubicBezTo>
                  <a:cubicBezTo>
                    <a:pt x="662" y="39"/>
                    <a:pt x="351" y="39"/>
                    <a:pt x="59" y="59"/>
                  </a:cubicBezTo>
                  <a:cubicBezTo>
                    <a:pt x="0" y="59"/>
                    <a:pt x="0" y="137"/>
                    <a:pt x="59" y="137"/>
                  </a:cubicBezTo>
                  <a:lnTo>
                    <a:pt x="4222" y="137"/>
                  </a:lnTo>
                  <a:cubicBezTo>
                    <a:pt x="4319" y="137"/>
                    <a:pt x="4319" y="0"/>
                    <a:pt x="4222" y="0"/>
                  </a:cubicBezTo>
                  <a:close/>
                </a:path>
              </a:pathLst>
            </a:custGeom>
            <a:solidFill>
              <a:srgbClr val="FFF8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1"/>
            <p:cNvSpPr/>
            <p:nvPr/>
          </p:nvSpPr>
          <p:spPr>
            <a:xfrm flipH="1">
              <a:off x="1861404" y="2573435"/>
              <a:ext cx="239136" cy="291660"/>
            </a:xfrm>
            <a:custGeom>
              <a:avLst/>
              <a:gdLst/>
              <a:ahLst/>
              <a:cxnLst/>
              <a:rect l="l" t="t" r="r" b="b"/>
              <a:pathLst>
                <a:path w="6670" h="8135" extrusionOk="0">
                  <a:moveTo>
                    <a:pt x="3350" y="0"/>
                  </a:moveTo>
                  <a:cubicBezTo>
                    <a:pt x="2684" y="0"/>
                    <a:pt x="2182" y="26"/>
                    <a:pt x="2176" y="104"/>
                  </a:cubicBezTo>
                  <a:cubicBezTo>
                    <a:pt x="2156" y="357"/>
                    <a:pt x="911" y="6991"/>
                    <a:pt x="405" y="7186"/>
                  </a:cubicBezTo>
                  <a:cubicBezTo>
                    <a:pt x="0" y="7336"/>
                    <a:pt x="1297" y="8134"/>
                    <a:pt x="2447" y="8134"/>
                  </a:cubicBezTo>
                  <a:cubicBezTo>
                    <a:pt x="2787" y="8134"/>
                    <a:pt x="3115" y="8064"/>
                    <a:pt x="3382" y="7886"/>
                  </a:cubicBezTo>
                  <a:lnTo>
                    <a:pt x="6670" y="104"/>
                  </a:lnTo>
                  <a:cubicBezTo>
                    <a:pt x="6670" y="104"/>
                    <a:pt x="4681" y="0"/>
                    <a:pt x="3350" y="0"/>
                  </a:cubicBezTo>
                  <a:close/>
                </a:path>
              </a:pathLst>
            </a:custGeom>
            <a:solidFill>
              <a:srgbClr val="6AC0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1"/>
            <p:cNvSpPr/>
            <p:nvPr/>
          </p:nvSpPr>
          <p:spPr>
            <a:xfrm flipH="1">
              <a:off x="1992517" y="2621979"/>
              <a:ext cx="15381" cy="20974"/>
            </a:xfrm>
            <a:custGeom>
              <a:avLst/>
              <a:gdLst/>
              <a:ahLst/>
              <a:cxnLst/>
              <a:rect l="l" t="t" r="r" b="b"/>
              <a:pathLst>
                <a:path w="429" h="585" extrusionOk="0">
                  <a:moveTo>
                    <a:pt x="95" y="0"/>
                  </a:moveTo>
                  <a:cubicBezTo>
                    <a:pt x="78" y="0"/>
                    <a:pt x="59" y="5"/>
                    <a:pt x="39" y="15"/>
                  </a:cubicBezTo>
                  <a:cubicBezTo>
                    <a:pt x="20" y="34"/>
                    <a:pt x="0" y="73"/>
                    <a:pt x="0" y="112"/>
                  </a:cubicBezTo>
                  <a:cubicBezTo>
                    <a:pt x="20" y="151"/>
                    <a:pt x="39" y="209"/>
                    <a:pt x="59" y="248"/>
                  </a:cubicBezTo>
                  <a:lnTo>
                    <a:pt x="117" y="345"/>
                  </a:lnTo>
                  <a:lnTo>
                    <a:pt x="175" y="462"/>
                  </a:lnTo>
                  <a:lnTo>
                    <a:pt x="214" y="501"/>
                  </a:lnTo>
                  <a:cubicBezTo>
                    <a:pt x="214" y="521"/>
                    <a:pt x="214" y="521"/>
                    <a:pt x="234" y="540"/>
                  </a:cubicBezTo>
                  <a:cubicBezTo>
                    <a:pt x="253" y="559"/>
                    <a:pt x="273" y="579"/>
                    <a:pt x="292" y="579"/>
                  </a:cubicBezTo>
                  <a:cubicBezTo>
                    <a:pt x="303" y="583"/>
                    <a:pt x="313" y="584"/>
                    <a:pt x="322" y="584"/>
                  </a:cubicBezTo>
                  <a:cubicBezTo>
                    <a:pt x="364" y="584"/>
                    <a:pt x="393" y="552"/>
                    <a:pt x="409" y="521"/>
                  </a:cubicBezTo>
                  <a:cubicBezTo>
                    <a:pt x="428" y="482"/>
                    <a:pt x="428" y="443"/>
                    <a:pt x="409" y="423"/>
                  </a:cubicBezTo>
                  <a:lnTo>
                    <a:pt x="389" y="384"/>
                  </a:lnTo>
                  <a:lnTo>
                    <a:pt x="351" y="345"/>
                  </a:lnTo>
                  <a:lnTo>
                    <a:pt x="292" y="229"/>
                  </a:lnTo>
                  <a:lnTo>
                    <a:pt x="234" y="131"/>
                  </a:lnTo>
                  <a:cubicBezTo>
                    <a:pt x="195" y="93"/>
                    <a:pt x="175" y="54"/>
                    <a:pt x="137" y="15"/>
                  </a:cubicBezTo>
                  <a:cubicBezTo>
                    <a:pt x="127" y="5"/>
                    <a:pt x="112" y="0"/>
                    <a:pt x="95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1"/>
            <p:cNvSpPr/>
            <p:nvPr/>
          </p:nvSpPr>
          <p:spPr>
            <a:xfrm flipH="1">
              <a:off x="1995995" y="2645498"/>
              <a:ext cx="18177" cy="7027"/>
            </a:xfrm>
            <a:custGeom>
              <a:avLst/>
              <a:gdLst/>
              <a:ahLst/>
              <a:cxnLst/>
              <a:rect l="l" t="t" r="r" b="b"/>
              <a:pathLst>
                <a:path w="507" h="196" extrusionOk="0">
                  <a:moveTo>
                    <a:pt x="214" y="1"/>
                  </a:moveTo>
                  <a:cubicBezTo>
                    <a:pt x="175" y="20"/>
                    <a:pt x="156" y="20"/>
                    <a:pt x="117" y="20"/>
                  </a:cubicBezTo>
                  <a:cubicBezTo>
                    <a:pt x="78" y="40"/>
                    <a:pt x="59" y="59"/>
                    <a:pt x="20" y="79"/>
                  </a:cubicBezTo>
                  <a:cubicBezTo>
                    <a:pt x="0" y="98"/>
                    <a:pt x="0" y="156"/>
                    <a:pt x="39" y="176"/>
                  </a:cubicBezTo>
                  <a:cubicBezTo>
                    <a:pt x="59" y="195"/>
                    <a:pt x="98" y="195"/>
                    <a:pt x="136" y="195"/>
                  </a:cubicBezTo>
                  <a:lnTo>
                    <a:pt x="312" y="195"/>
                  </a:lnTo>
                  <a:cubicBezTo>
                    <a:pt x="350" y="195"/>
                    <a:pt x="389" y="195"/>
                    <a:pt x="428" y="176"/>
                  </a:cubicBezTo>
                  <a:cubicBezTo>
                    <a:pt x="467" y="176"/>
                    <a:pt x="506" y="117"/>
                    <a:pt x="506" y="79"/>
                  </a:cubicBezTo>
                  <a:cubicBezTo>
                    <a:pt x="487" y="40"/>
                    <a:pt x="448" y="1"/>
                    <a:pt x="409" y="1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31"/>
            <p:cNvSpPr/>
            <p:nvPr/>
          </p:nvSpPr>
          <p:spPr>
            <a:xfrm flipH="1">
              <a:off x="1979969" y="2647147"/>
              <a:ext cx="11903" cy="14950"/>
            </a:xfrm>
            <a:custGeom>
              <a:avLst/>
              <a:gdLst/>
              <a:ahLst/>
              <a:cxnLst/>
              <a:rect l="l" t="t" r="r" b="b"/>
              <a:pathLst>
                <a:path w="332" h="417" extrusionOk="0">
                  <a:moveTo>
                    <a:pt x="79" y="0"/>
                  </a:moveTo>
                  <a:cubicBezTo>
                    <a:pt x="69" y="0"/>
                    <a:pt x="56" y="5"/>
                    <a:pt x="40" y="13"/>
                  </a:cubicBezTo>
                  <a:cubicBezTo>
                    <a:pt x="20" y="13"/>
                    <a:pt x="1" y="52"/>
                    <a:pt x="1" y="71"/>
                  </a:cubicBezTo>
                  <a:lnTo>
                    <a:pt x="1" y="110"/>
                  </a:lnTo>
                  <a:cubicBezTo>
                    <a:pt x="1" y="110"/>
                    <a:pt x="1" y="130"/>
                    <a:pt x="1" y="149"/>
                  </a:cubicBezTo>
                  <a:cubicBezTo>
                    <a:pt x="20" y="188"/>
                    <a:pt x="20" y="208"/>
                    <a:pt x="40" y="247"/>
                  </a:cubicBezTo>
                  <a:cubicBezTo>
                    <a:pt x="59" y="266"/>
                    <a:pt x="79" y="324"/>
                    <a:pt x="118" y="363"/>
                  </a:cubicBezTo>
                  <a:cubicBezTo>
                    <a:pt x="118" y="383"/>
                    <a:pt x="137" y="402"/>
                    <a:pt x="156" y="402"/>
                  </a:cubicBezTo>
                  <a:cubicBezTo>
                    <a:pt x="166" y="412"/>
                    <a:pt x="176" y="417"/>
                    <a:pt x="186" y="417"/>
                  </a:cubicBezTo>
                  <a:cubicBezTo>
                    <a:pt x="195" y="417"/>
                    <a:pt x="205" y="412"/>
                    <a:pt x="215" y="402"/>
                  </a:cubicBezTo>
                  <a:cubicBezTo>
                    <a:pt x="225" y="412"/>
                    <a:pt x="229" y="417"/>
                    <a:pt x="232" y="417"/>
                  </a:cubicBezTo>
                  <a:cubicBezTo>
                    <a:pt x="234" y="417"/>
                    <a:pt x="234" y="412"/>
                    <a:pt x="234" y="402"/>
                  </a:cubicBezTo>
                  <a:cubicBezTo>
                    <a:pt x="293" y="383"/>
                    <a:pt x="332" y="324"/>
                    <a:pt x="293" y="266"/>
                  </a:cubicBezTo>
                  <a:cubicBezTo>
                    <a:pt x="273" y="227"/>
                    <a:pt x="254" y="188"/>
                    <a:pt x="234" y="149"/>
                  </a:cubicBezTo>
                  <a:lnTo>
                    <a:pt x="176" y="91"/>
                  </a:lnTo>
                  <a:cubicBezTo>
                    <a:pt x="176" y="71"/>
                    <a:pt x="156" y="52"/>
                    <a:pt x="156" y="52"/>
                  </a:cubicBezTo>
                  <a:lnTo>
                    <a:pt x="118" y="33"/>
                  </a:lnTo>
                  <a:cubicBezTo>
                    <a:pt x="106" y="10"/>
                    <a:pt x="95" y="0"/>
                    <a:pt x="79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31"/>
            <p:cNvSpPr/>
            <p:nvPr/>
          </p:nvSpPr>
          <p:spPr>
            <a:xfrm flipH="1">
              <a:off x="1976491" y="2630870"/>
              <a:ext cx="11186" cy="11186"/>
            </a:xfrm>
            <a:custGeom>
              <a:avLst/>
              <a:gdLst/>
              <a:ahLst/>
              <a:cxnLst/>
              <a:rect l="l" t="t" r="r" b="b"/>
              <a:pathLst>
                <a:path w="312" h="312" extrusionOk="0">
                  <a:moveTo>
                    <a:pt x="137" y="0"/>
                  </a:moveTo>
                  <a:lnTo>
                    <a:pt x="117" y="20"/>
                  </a:lnTo>
                  <a:lnTo>
                    <a:pt x="98" y="39"/>
                  </a:lnTo>
                  <a:lnTo>
                    <a:pt x="59" y="97"/>
                  </a:lnTo>
                  <a:lnTo>
                    <a:pt x="20" y="156"/>
                  </a:lnTo>
                  <a:cubicBezTo>
                    <a:pt x="20" y="156"/>
                    <a:pt x="1" y="175"/>
                    <a:pt x="1" y="195"/>
                  </a:cubicBezTo>
                  <a:cubicBezTo>
                    <a:pt x="1" y="214"/>
                    <a:pt x="1" y="234"/>
                    <a:pt x="1" y="253"/>
                  </a:cubicBezTo>
                  <a:cubicBezTo>
                    <a:pt x="1" y="273"/>
                    <a:pt x="1" y="273"/>
                    <a:pt x="20" y="292"/>
                  </a:cubicBezTo>
                  <a:lnTo>
                    <a:pt x="59" y="311"/>
                  </a:lnTo>
                  <a:lnTo>
                    <a:pt x="117" y="311"/>
                  </a:lnTo>
                  <a:lnTo>
                    <a:pt x="176" y="273"/>
                  </a:lnTo>
                  <a:lnTo>
                    <a:pt x="215" y="234"/>
                  </a:lnTo>
                  <a:cubicBezTo>
                    <a:pt x="234" y="214"/>
                    <a:pt x="253" y="195"/>
                    <a:pt x="253" y="195"/>
                  </a:cubicBezTo>
                  <a:lnTo>
                    <a:pt x="273" y="175"/>
                  </a:lnTo>
                  <a:cubicBezTo>
                    <a:pt x="292" y="156"/>
                    <a:pt x="292" y="156"/>
                    <a:pt x="292" y="136"/>
                  </a:cubicBezTo>
                  <a:cubicBezTo>
                    <a:pt x="312" y="117"/>
                    <a:pt x="312" y="117"/>
                    <a:pt x="292" y="117"/>
                  </a:cubicBezTo>
                  <a:lnTo>
                    <a:pt x="292" y="97"/>
                  </a:lnTo>
                  <a:cubicBezTo>
                    <a:pt x="292" y="78"/>
                    <a:pt x="292" y="59"/>
                    <a:pt x="292" y="39"/>
                  </a:cubicBezTo>
                  <a:cubicBezTo>
                    <a:pt x="273" y="20"/>
                    <a:pt x="253" y="0"/>
                    <a:pt x="215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1"/>
            <p:cNvSpPr/>
            <p:nvPr/>
          </p:nvSpPr>
          <p:spPr>
            <a:xfrm flipH="1">
              <a:off x="1989039" y="2690314"/>
              <a:ext cx="17460" cy="18966"/>
            </a:xfrm>
            <a:custGeom>
              <a:avLst/>
              <a:gdLst/>
              <a:ahLst/>
              <a:cxnLst/>
              <a:rect l="l" t="t" r="r" b="b"/>
              <a:pathLst>
                <a:path w="487" h="529" extrusionOk="0">
                  <a:moveTo>
                    <a:pt x="59" y="1"/>
                  </a:moveTo>
                  <a:cubicBezTo>
                    <a:pt x="44" y="1"/>
                    <a:pt x="29" y="6"/>
                    <a:pt x="20" y="15"/>
                  </a:cubicBezTo>
                  <a:cubicBezTo>
                    <a:pt x="0" y="35"/>
                    <a:pt x="0" y="74"/>
                    <a:pt x="20" y="93"/>
                  </a:cubicBezTo>
                  <a:lnTo>
                    <a:pt x="59" y="132"/>
                  </a:lnTo>
                  <a:cubicBezTo>
                    <a:pt x="59" y="152"/>
                    <a:pt x="78" y="171"/>
                    <a:pt x="78" y="190"/>
                  </a:cubicBezTo>
                  <a:cubicBezTo>
                    <a:pt x="117" y="229"/>
                    <a:pt x="136" y="268"/>
                    <a:pt x="175" y="307"/>
                  </a:cubicBezTo>
                  <a:lnTo>
                    <a:pt x="195" y="327"/>
                  </a:lnTo>
                  <a:lnTo>
                    <a:pt x="234" y="366"/>
                  </a:lnTo>
                  <a:cubicBezTo>
                    <a:pt x="253" y="404"/>
                    <a:pt x="273" y="443"/>
                    <a:pt x="292" y="482"/>
                  </a:cubicBezTo>
                  <a:cubicBezTo>
                    <a:pt x="321" y="511"/>
                    <a:pt x="349" y="529"/>
                    <a:pt x="385" y="529"/>
                  </a:cubicBezTo>
                  <a:cubicBezTo>
                    <a:pt x="398" y="529"/>
                    <a:pt x="413" y="526"/>
                    <a:pt x="428" y="521"/>
                  </a:cubicBezTo>
                  <a:cubicBezTo>
                    <a:pt x="467" y="502"/>
                    <a:pt x="487" y="443"/>
                    <a:pt x="487" y="404"/>
                  </a:cubicBezTo>
                  <a:cubicBezTo>
                    <a:pt x="428" y="327"/>
                    <a:pt x="370" y="249"/>
                    <a:pt x="312" y="190"/>
                  </a:cubicBezTo>
                  <a:cubicBezTo>
                    <a:pt x="273" y="152"/>
                    <a:pt x="253" y="113"/>
                    <a:pt x="214" y="93"/>
                  </a:cubicBezTo>
                  <a:cubicBezTo>
                    <a:pt x="195" y="74"/>
                    <a:pt x="175" y="54"/>
                    <a:pt x="156" y="54"/>
                  </a:cubicBezTo>
                  <a:cubicBezTo>
                    <a:pt x="136" y="35"/>
                    <a:pt x="117" y="15"/>
                    <a:pt x="98" y="15"/>
                  </a:cubicBezTo>
                  <a:cubicBezTo>
                    <a:pt x="88" y="6"/>
                    <a:pt x="73" y="1"/>
                    <a:pt x="59" y="1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1"/>
            <p:cNvSpPr/>
            <p:nvPr/>
          </p:nvSpPr>
          <p:spPr>
            <a:xfrm flipH="1">
              <a:off x="1994597" y="2712470"/>
              <a:ext cx="14018" cy="5629"/>
            </a:xfrm>
            <a:custGeom>
              <a:avLst/>
              <a:gdLst/>
              <a:ahLst/>
              <a:cxnLst/>
              <a:rect l="l" t="t" r="r" b="b"/>
              <a:pathLst>
                <a:path w="391" h="157" extrusionOk="0">
                  <a:moveTo>
                    <a:pt x="79" y="0"/>
                  </a:moveTo>
                  <a:cubicBezTo>
                    <a:pt x="59" y="0"/>
                    <a:pt x="40" y="0"/>
                    <a:pt x="20" y="20"/>
                  </a:cubicBezTo>
                  <a:cubicBezTo>
                    <a:pt x="1" y="39"/>
                    <a:pt x="1" y="59"/>
                    <a:pt x="1" y="78"/>
                  </a:cubicBezTo>
                  <a:cubicBezTo>
                    <a:pt x="1" y="117"/>
                    <a:pt x="40" y="156"/>
                    <a:pt x="79" y="156"/>
                  </a:cubicBezTo>
                  <a:lnTo>
                    <a:pt x="293" y="156"/>
                  </a:lnTo>
                  <a:cubicBezTo>
                    <a:pt x="312" y="156"/>
                    <a:pt x="351" y="156"/>
                    <a:pt x="371" y="137"/>
                  </a:cubicBezTo>
                  <a:cubicBezTo>
                    <a:pt x="390" y="98"/>
                    <a:pt x="390" y="39"/>
                    <a:pt x="371" y="20"/>
                  </a:cubicBezTo>
                  <a:cubicBezTo>
                    <a:pt x="351" y="0"/>
                    <a:pt x="312" y="0"/>
                    <a:pt x="293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1"/>
            <p:cNvSpPr/>
            <p:nvPr/>
          </p:nvSpPr>
          <p:spPr>
            <a:xfrm flipH="1">
              <a:off x="1983447" y="2719426"/>
              <a:ext cx="8425" cy="13122"/>
            </a:xfrm>
            <a:custGeom>
              <a:avLst/>
              <a:gdLst/>
              <a:ahLst/>
              <a:cxnLst/>
              <a:rect l="l" t="t" r="r" b="b"/>
              <a:pathLst>
                <a:path w="235" h="366" extrusionOk="0">
                  <a:moveTo>
                    <a:pt x="71" y="0"/>
                  </a:moveTo>
                  <a:cubicBezTo>
                    <a:pt x="42" y="0"/>
                    <a:pt x="13" y="22"/>
                    <a:pt x="1" y="59"/>
                  </a:cubicBezTo>
                  <a:cubicBezTo>
                    <a:pt x="1" y="79"/>
                    <a:pt x="1" y="118"/>
                    <a:pt x="1" y="137"/>
                  </a:cubicBezTo>
                  <a:lnTo>
                    <a:pt x="1" y="196"/>
                  </a:lnTo>
                  <a:cubicBezTo>
                    <a:pt x="1" y="234"/>
                    <a:pt x="20" y="273"/>
                    <a:pt x="40" y="293"/>
                  </a:cubicBezTo>
                  <a:cubicBezTo>
                    <a:pt x="40" y="332"/>
                    <a:pt x="59" y="351"/>
                    <a:pt x="79" y="351"/>
                  </a:cubicBezTo>
                  <a:cubicBezTo>
                    <a:pt x="88" y="361"/>
                    <a:pt x="98" y="366"/>
                    <a:pt x="110" y="366"/>
                  </a:cubicBezTo>
                  <a:cubicBezTo>
                    <a:pt x="122" y="366"/>
                    <a:pt x="137" y="361"/>
                    <a:pt x="156" y="351"/>
                  </a:cubicBezTo>
                  <a:cubicBezTo>
                    <a:pt x="176" y="351"/>
                    <a:pt x="195" y="332"/>
                    <a:pt x="215" y="312"/>
                  </a:cubicBezTo>
                  <a:cubicBezTo>
                    <a:pt x="215" y="293"/>
                    <a:pt x="234" y="273"/>
                    <a:pt x="215" y="254"/>
                  </a:cubicBezTo>
                  <a:cubicBezTo>
                    <a:pt x="215" y="215"/>
                    <a:pt x="195" y="176"/>
                    <a:pt x="195" y="157"/>
                  </a:cubicBezTo>
                  <a:cubicBezTo>
                    <a:pt x="195" y="137"/>
                    <a:pt x="176" y="118"/>
                    <a:pt x="176" y="98"/>
                  </a:cubicBezTo>
                  <a:cubicBezTo>
                    <a:pt x="156" y="59"/>
                    <a:pt x="137" y="40"/>
                    <a:pt x="118" y="20"/>
                  </a:cubicBezTo>
                  <a:cubicBezTo>
                    <a:pt x="104" y="7"/>
                    <a:pt x="88" y="0"/>
                    <a:pt x="71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1"/>
            <p:cNvSpPr/>
            <p:nvPr/>
          </p:nvSpPr>
          <p:spPr>
            <a:xfrm flipH="1">
              <a:off x="1968819" y="2704547"/>
              <a:ext cx="15381" cy="10756"/>
            </a:xfrm>
            <a:custGeom>
              <a:avLst/>
              <a:gdLst/>
              <a:ahLst/>
              <a:cxnLst/>
              <a:rect l="l" t="t" r="r" b="b"/>
              <a:pathLst>
                <a:path w="429" h="300" extrusionOk="0">
                  <a:moveTo>
                    <a:pt x="316" y="0"/>
                  </a:moveTo>
                  <a:cubicBezTo>
                    <a:pt x="302" y="0"/>
                    <a:pt x="288" y="3"/>
                    <a:pt x="273" y="7"/>
                  </a:cubicBezTo>
                  <a:cubicBezTo>
                    <a:pt x="254" y="7"/>
                    <a:pt x="234" y="7"/>
                    <a:pt x="215" y="27"/>
                  </a:cubicBezTo>
                  <a:lnTo>
                    <a:pt x="176" y="46"/>
                  </a:lnTo>
                  <a:lnTo>
                    <a:pt x="137" y="85"/>
                  </a:lnTo>
                  <a:lnTo>
                    <a:pt x="79" y="124"/>
                  </a:lnTo>
                  <a:lnTo>
                    <a:pt x="98" y="105"/>
                  </a:lnTo>
                  <a:lnTo>
                    <a:pt x="59" y="124"/>
                  </a:lnTo>
                  <a:cubicBezTo>
                    <a:pt x="40" y="144"/>
                    <a:pt x="20" y="163"/>
                    <a:pt x="20" y="183"/>
                  </a:cubicBezTo>
                  <a:cubicBezTo>
                    <a:pt x="1" y="202"/>
                    <a:pt x="1" y="221"/>
                    <a:pt x="20" y="241"/>
                  </a:cubicBezTo>
                  <a:cubicBezTo>
                    <a:pt x="20" y="280"/>
                    <a:pt x="79" y="299"/>
                    <a:pt x="118" y="299"/>
                  </a:cubicBezTo>
                  <a:lnTo>
                    <a:pt x="176" y="280"/>
                  </a:lnTo>
                  <a:lnTo>
                    <a:pt x="234" y="260"/>
                  </a:lnTo>
                  <a:lnTo>
                    <a:pt x="312" y="221"/>
                  </a:lnTo>
                  <a:cubicBezTo>
                    <a:pt x="332" y="221"/>
                    <a:pt x="351" y="221"/>
                    <a:pt x="370" y="202"/>
                  </a:cubicBezTo>
                  <a:cubicBezTo>
                    <a:pt x="390" y="183"/>
                    <a:pt x="409" y="163"/>
                    <a:pt x="409" y="144"/>
                  </a:cubicBezTo>
                  <a:cubicBezTo>
                    <a:pt x="429" y="105"/>
                    <a:pt x="429" y="85"/>
                    <a:pt x="409" y="66"/>
                  </a:cubicBezTo>
                  <a:cubicBezTo>
                    <a:pt x="395" y="22"/>
                    <a:pt x="358" y="0"/>
                    <a:pt x="316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1"/>
            <p:cNvSpPr/>
            <p:nvPr/>
          </p:nvSpPr>
          <p:spPr>
            <a:xfrm flipH="1">
              <a:off x="1991836" y="2767575"/>
              <a:ext cx="15381" cy="17281"/>
            </a:xfrm>
            <a:custGeom>
              <a:avLst/>
              <a:gdLst/>
              <a:ahLst/>
              <a:cxnLst/>
              <a:rect l="l" t="t" r="r" b="b"/>
              <a:pathLst>
                <a:path w="429" h="482" extrusionOk="0">
                  <a:moveTo>
                    <a:pt x="98" y="0"/>
                  </a:moveTo>
                  <a:cubicBezTo>
                    <a:pt x="59" y="0"/>
                    <a:pt x="40" y="0"/>
                    <a:pt x="20" y="20"/>
                  </a:cubicBezTo>
                  <a:cubicBezTo>
                    <a:pt x="1" y="39"/>
                    <a:pt x="1" y="59"/>
                    <a:pt x="1" y="78"/>
                  </a:cubicBezTo>
                  <a:cubicBezTo>
                    <a:pt x="1" y="117"/>
                    <a:pt x="20" y="156"/>
                    <a:pt x="40" y="195"/>
                  </a:cubicBezTo>
                  <a:cubicBezTo>
                    <a:pt x="59" y="234"/>
                    <a:pt x="79" y="273"/>
                    <a:pt x="118" y="292"/>
                  </a:cubicBezTo>
                  <a:cubicBezTo>
                    <a:pt x="137" y="331"/>
                    <a:pt x="156" y="351"/>
                    <a:pt x="176" y="370"/>
                  </a:cubicBezTo>
                  <a:cubicBezTo>
                    <a:pt x="195" y="409"/>
                    <a:pt x="215" y="448"/>
                    <a:pt x="254" y="467"/>
                  </a:cubicBezTo>
                  <a:cubicBezTo>
                    <a:pt x="273" y="477"/>
                    <a:pt x="298" y="482"/>
                    <a:pt x="322" y="482"/>
                  </a:cubicBezTo>
                  <a:cubicBezTo>
                    <a:pt x="346" y="482"/>
                    <a:pt x="370" y="477"/>
                    <a:pt x="390" y="467"/>
                  </a:cubicBezTo>
                  <a:cubicBezTo>
                    <a:pt x="429" y="448"/>
                    <a:pt x="429" y="389"/>
                    <a:pt x="429" y="351"/>
                  </a:cubicBezTo>
                  <a:cubicBezTo>
                    <a:pt x="409" y="331"/>
                    <a:pt x="409" y="312"/>
                    <a:pt x="390" y="292"/>
                  </a:cubicBezTo>
                  <a:lnTo>
                    <a:pt x="370" y="273"/>
                  </a:lnTo>
                  <a:lnTo>
                    <a:pt x="332" y="234"/>
                  </a:lnTo>
                  <a:lnTo>
                    <a:pt x="273" y="156"/>
                  </a:lnTo>
                  <a:cubicBezTo>
                    <a:pt x="254" y="117"/>
                    <a:pt x="234" y="98"/>
                    <a:pt x="195" y="78"/>
                  </a:cubicBezTo>
                  <a:cubicBezTo>
                    <a:pt x="176" y="39"/>
                    <a:pt x="137" y="20"/>
                    <a:pt x="98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1"/>
            <p:cNvSpPr/>
            <p:nvPr/>
          </p:nvSpPr>
          <p:spPr>
            <a:xfrm flipH="1">
              <a:off x="1982048" y="2759616"/>
              <a:ext cx="9107" cy="20543"/>
            </a:xfrm>
            <a:custGeom>
              <a:avLst/>
              <a:gdLst/>
              <a:ahLst/>
              <a:cxnLst/>
              <a:rect l="l" t="t" r="r" b="b"/>
              <a:pathLst>
                <a:path w="254" h="573" extrusionOk="0">
                  <a:moveTo>
                    <a:pt x="148" y="1"/>
                  </a:moveTo>
                  <a:cubicBezTo>
                    <a:pt x="126" y="1"/>
                    <a:pt x="112" y="19"/>
                    <a:pt x="98" y="47"/>
                  </a:cubicBezTo>
                  <a:cubicBezTo>
                    <a:pt x="98" y="86"/>
                    <a:pt x="78" y="125"/>
                    <a:pt x="59" y="145"/>
                  </a:cubicBezTo>
                  <a:cubicBezTo>
                    <a:pt x="59" y="183"/>
                    <a:pt x="39" y="222"/>
                    <a:pt x="39" y="261"/>
                  </a:cubicBezTo>
                  <a:lnTo>
                    <a:pt x="20" y="359"/>
                  </a:lnTo>
                  <a:cubicBezTo>
                    <a:pt x="20" y="397"/>
                    <a:pt x="0" y="456"/>
                    <a:pt x="20" y="495"/>
                  </a:cubicBezTo>
                  <a:cubicBezTo>
                    <a:pt x="20" y="534"/>
                    <a:pt x="59" y="553"/>
                    <a:pt x="98" y="573"/>
                  </a:cubicBezTo>
                  <a:cubicBezTo>
                    <a:pt x="136" y="573"/>
                    <a:pt x="175" y="553"/>
                    <a:pt x="195" y="514"/>
                  </a:cubicBezTo>
                  <a:cubicBezTo>
                    <a:pt x="214" y="475"/>
                    <a:pt x="214" y="436"/>
                    <a:pt x="214" y="378"/>
                  </a:cubicBezTo>
                  <a:lnTo>
                    <a:pt x="234" y="281"/>
                  </a:lnTo>
                  <a:lnTo>
                    <a:pt x="234" y="183"/>
                  </a:lnTo>
                  <a:cubicBezTo>
                    <a:pt x="234" y="145"/>
                    <a:pt x="253" y="106"/>
                    <a:pt x="253" y="67"/>
                  </a:cubicBezTo>
                  <a:cubicBezTo>
                    <a:pt x="253" y="28"/>
                    <a:pt x="214" y="8"/>
                    <a:pt x="175" y="8"/>
                  </a:cubicBezTo>
                  <a:cubicBezTo>
                    <a:pt x="165" y="3"/>
                    <a:pt x="156" y="1"/>
                    <a:pt x="148" y="1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1"/>
            <p:cNvSpPr/>
            <p:nvPr/>
          </p:nvSpPr>
          <p:spPr>
            <a:xfrm flipH="1">
              <a:off x="1993915" y="2788513"/>
              <a:ext cx="11903" cy="11186"/>
            </a:xfrm>
            <a:custGeom>
              <a:avLst/>
              <a:gdLst/>
              <a:ahLst/>
              <a:cxnLst/>
              <a:rect l="l" t="t" r="r" b="b"/>
              <a:pathLst>
                <a:path w="332" h="312" extrusionOk="0">
                  <a:moveTo>
                    <a:pt x="195" y="0"/>
                  </a:moveTo>
                  <a:cubicBezTo>
                    <a:pt x="176" y="19"/>
                    <a:pt x="176" y="19"/>
                    <a:pt x="156" y="39"/>
                  </a:cubicBezTo>
                  <a:lnTo>
                    <a:pt x="137" y="58"/>
                  </a:lnTo>
                  <a:lnTo>
                    <a:pt x="98" y="117"/>
                  </a:lnTo>
                  <a:cubicBezTo>
                    <a:pt x="79" y="136"/>
                    <a:pt x="59" y="175"/>
                    <a:pt x="20" y="195"/>
                  </a:cubicBezTo>
                  <a:cubicBezTo>
                    <a:pt x="1" y="214"/>
                    <a:pt x="1" y="253"/>
                    <a:pt x="20" y="292"/>
                  </a:cubicBezTo>
                  <a:cubicBezTo>
                    <a:pt x="40" y="292"/>
                    <a:pt x="59" y="311"/>
                    <a:pt x="59" y="311"/>
                  </a:cubicBezTo>
                  <a:lnTo>
                    <a:pt x="117" y="311"/>
                  </a:lnTo>
                  <a:cubicBezTo>
                    <a:pt x="137" y="292"/>
                    <a:pt x="176" y="272"/>
                    <a:pt x="215" y="253"/>
                  </a:cubicBezTo>
                  <a:lnTo>
                    <a:pt x="254" y="214"/>
                  </a:lnTo>
                  <a:cubicBezTo>
                    <a:pt x="273" y="195"/>
                    <a:pt x="293" y="175"/>
                    <a:pt x="312" y="156"/>
                  </a:cubicBezTo>
                  <a:cubicBezTo>
                    <a:pt x="331" y="156"/>
                    <a:pt x="331" y="136"/>
                    <a:pt x="331" y="136"/>
                  </a:cubicBezTo>
                  <a:cubicBezTo>
                    <a:pt x="331" y="117"/>
                    <a:pt x="331" y="117"/>
                    <a:pt x="331" y="97"/>
                  </a:cubicBezTo>
                  <a:cubicBezTo>
                    <a:pt x="331" y="78"/>
                    <a:pt x="331" y="58"/>
                    <a:pt x="312" y="39"/>
                  </a:cubicBezTo>
                  <a:cubicBezTo>
                    <a:pt x="312" y="19"/>
                    <a:pt x="293" y="19"/>
                    <a:pt x="273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31"/>
            <p:cNvSpPr/>
            <p:nvPr/>
          </p:nvSpPr>
          <p:spPr>
            <a:xfrm flipH="1">
              <a:off x="1976491" y="2787975"/>
              <a:ext cx="11867" cy="13122"/>
            </a:xfrm>
            <a:custGeom>
              <a:avLst/>
              <a:gdLst/>
              <a:ahLst/>
              <a:cxnLst/>
              <a:rect l="l" t="t" r="r" b="b"/>
              <a:pathLst>
                <a:path w="331" h="366" extrusionOk="0">
                  <a:moveTo>
                    <a:pt x="107" y="0"/>
                  </a:moveTo>
                  <a:cubicBezTo>
                    <a:pt x="97" y="0"/>
                    <a:pt x="88" y="5"/>
                    <a:pt x="78" y="15"/>
                  </a:cubicBezTo>
                  <a:cubicBezTo>
                    <a:pt x="58" y="15"/>
                    <a:pt x="39" y="15"/>
                    <a:pt x="20" y="34"/>
                  </a:cubicBezTo>
                  <a:cubicBezTo>
                    <a:pt x="0" y="54"/>
                    <a:pt x="0" y="73"/>
                    <a:pt x="0" y="93"/>
                  </a:cubicBezTo>
                  <a:cubicBezTo>
                    <a:pt x="0" y="132"/>
                    <a:pt x="0" y="151"/>
                    <a:pt x="20" y="190"/>
                  </a:cubicBezTo>
                  <a:cubicBezTo>
                    <a:pt x="20" y="210"/>
                    <a:pt x="39" y="229"/>
                    <a:pt x="39" y="249"/>
                  </a:cubicBezTo>
                  <a:lnTo>
                    <a:pt x="78" y="287"/>
                  </a:lnTo>
                  <a:cubicBezTo>
                    <a:pt x="97" y="307"/>
                    <a:pt x="117" y="326"/>
                    <a:pt x="136" y="346"/>
                  </a:cubicBezTo>
                  <a:cubicBezTo>
                    <a:pt x="156" y="365"/>
                    <a:pt x="195" y="365"/>
                    <a:pt x="214" y="365"/>
                  </a:cubicBezTo>
                  <a:cubicBezTo>
                    <a:pt x="234" y="365"/>
                    <a:pt x="253" y="365"/>
                    <a:pt x="272" y="346"/>
                  </a:cubicBezTo>
                  <a:cubicBezTo>
                    <a:pt x="311" y="326"/>
                    <a:pt x="331" y="287"/>
                    <a:pt x="311" y="249"/>
                  </a:cubicBezTo>
                  <a:cubicBezTo>
                    <a:pt x="311" y="229"/>
                    <a:pt x="292" y="210"/>
                    <a:pt x="272" y="190"/>
                  </a:cubicBezTo>
                  <a:lnTo>
                    <a:pt x="234" y="171"/>
                  </a:lnTo>
                  <a:lnTo>
                    <a:pt x="214" y="132"/>
                  </a:lnTo>
                  <a:cubicBezTo>
                    <a:pt x="195" y="132"/>
                    <a:pt x="195" y="112"/>
                    <a:pt x="195" y="112"/>
                  </a:cubicBezTo>
                  <a:cubicBezTo>
                    <a:pt x="195" y="93"/>
                    <a:pt x="175" y="73"/>
                    <a:pt x="175" y="73"/>
                  </a:cubicBezTo>
                  <a:cubicBezTo>
                    <a:pt x="175" y="34"/>
                    <a:pt x="156" y="15"/>
                    <a:pt x="136" y="15"/>
                  </a:cubicBezTo>
                  <a:cubicBezTo>
                    <a:pt x="127" y="5"/>
                    <a:pt x="117" y="0"/>
                    <a:pt x="107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31"/>
            <p:cNvSpPr/>
            <p:nvPr/>
          </p:nvSpPr>
          <p:spPr>
            <a:xfrm flipH="1">
              <a:off x="2044826" y="2823361"/>
              <a:ext cx="36" cy="3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31"/>
            <p:cNvSpPr/>
            <p:nvPr/>
          </p:nvSpPr>
          <p:spPr>
            <a:xfrm flipH="1">
              <a:off x="2037870" y="2815008"/>
              <a:ext cx="18858" cy="12405"/>
            </a:xfrm>
            <a:custGeom>
              <a:avLst/>
              <a:gdLst/>
              <a:ahLst/>
              <a:cxnLst/>
              <a:rect l="l" t="t" r="r" b="b"/>
              <a:pathLst>
                <a:path w="526" h="346" extrusionOk="0">
                  <a:moveTo>
                    <a:pt x="390" y="0"/>
                  </a:moveTo>
                  <a:lnTo>
                    <a:pt x="331" y="20"/>
                  </a:lnTo>
                  <a:lnTo>
                    <a:pt x="273" y="59"/>
                  </a:lnTo>
                  <a:lnTo>
                    <a:pt x="176" y="98"/>
                  </a:lnTo>
                  <a:cubicBezTo>
                    <a:pt x="137" y="117"/>
                    <a:pt x="98" y="137"/>
                    <a:pt x="59" y="175"/>
                  </a:cubicBezTo>
                  <a:cubicBezTo>
                    <a:pt x="39" y="175"/>
                    <a:pt x="20" y="195"/>
                    <a:pt x="20" y="214"/>
                  </a:cubicBezTo>
                  <a:cubicBezTo>
                    <a:pt x="1" y="234"/>
                    <a:pt x="1" y="253"/>
                    <a:pt x="1" y="292"/>
                  </a:cubicBezTo>
                  <a:cubicBezTo>
                    <a:pt x="1" y="312"/>
                    <a:pt x="1" y="331"/>
                    <a:pt x="20" y="331"/>
                  </a:cubicBezTo>
                  <a:cubicBezTo>
                    <a:pt x="30" y="341"/>
                    <a:pt x="39" y="346"/>
                    <a:pt x="49" y="346"/>
                  </a:cubicBezTo>
                  <a:cubicBezTo>
                    <a:pt x="59" y="346"/>
                    <a:pt x="69" y="341"/>
                    <a:pt x="78" y="331"/>
                  </a:cubicBezTo>
                  <a:cubicBezTo>
                    <a:pt x="98" y="331"/>
                    <a:pt x="117" y="331"/>
                    <a:pt x="137" y="312"/>
                  </a:cubicBezTo>
                  <a:lnTo>
                    <a:pt x="176" y="312"/>
                  </a:lnTo>
                  <a:lnTo>
                    <a:pt x="273" y="273"/>
                  </a:lnTo>
                  <a:lnTo>
                    <a:pt x="312" y="253"/>
                  </a:lnTo>
                  <a:lnTo>
                    <a:pt x="331" y="253"/>
                  </a:lnTo>
                  <a:cubicBezTo>
                    <a:pt x="370" y="234"/>
                    <a:pt x="409" y="214"/>
                    <a:pt x="448" y="195"/>
                  </a:cubicBezTo>
                  <a:cubicBezTo>
                    <a:pt x="506" y="175"/>
                    <a:pt x="526" y="117"/>
                    <a:pt x="506" y="59"/>
                  </a:cubicBezTo>
                  <a:cubicBezTo>
                    <a:pt x="487" y="20"/>
                    <a:pt x="429" y="0"/>
                    <a:pt x="390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1"/>
            <p:cNvSpPr/>
            <p:nvPr/>
          </p:nvSpPr>
          <p:spPr>
            <a:xfrm flipH="1">
              <a:off x="2035074" y="2796185"/>
              <a:ext cx="7708" cy="17030"/>
            </a:xfrm>
            <a:custGeom>
              <a:avLst/>
              <a:gdLst/>
              <a:ahLst/>
              <a:cxnLst/>
              <a:rect l="l" t="t" r="r" b="b"/>
              <a:pathLst>
                <a:path w="215" h="475" extrusionOk="0">
                  <a:moveTo>
                    <a:pt x="78" y="0"/>
                  </a:moveTo>
                  <a:cubicBezTo>
                    <a:pt x="40" y="20"/>
                    <a:pt x="20" y="39"/>
                    <a:pt x="20" y="78"/>
                  </a:cubicBezTo>
                  <a:lnTo>
                    <a:pt x="20" y="234"/>
                  </a:lnTo>
                  <a:lnTo>
                    <a:pt x="20" y="311"/>
                  </a:lnTo>
                  <a:cubicBezTo>
                    <a:pt x="1" y="331"/>
                    <a:pt x="1" y="350"/>
                    <a:pt x="20" y="350"/>
                  </a:cubicBezTo>
                  <a:cubicBezTo>
                    <a:pt x="1" y="370"/>
                    <a:pt x="1" y="370"/>
                    <a:pt x="20" y="389"/>
                  </a:cubicBezTo>
                  <a:cubicBezTo>
                    <a:pt x="20" y="409"/>
                    <a:pt x="20" y="428"/>
                    <a:pt x="40" y="448"/>
                  </a:cubicBezTo>
                  <a:cubicBezTo>
                    <a:pt x="57" y="465"/>
                    <a:pt x="82" y="475"/>
                    <a:pt x="109" y="475"/>
                  </a:cubicBezTo>
                  <a:cubicBezTo>
                    <a:pt x="141" y="475"/>
                    <a:pt x="174" y="460"/>
                    <a:pt x="195" y="428"/>
                  </a:cubicBezTo>
                  <a:cubicBezTo>
                    <a:pt x="195" y="409"/>
                    <a:pt x="215" y="389"/>
                    <a:pt x="195" y="350"/>
                  </a:cubicBezTo>
                  <a:lnTo>
                    <a:pt x="195" y="311"/>
                  </a:lnTo>
                  <a:lnTo>
                    <a:pt x="195" y="234"/>
                  </a:lnTo>
                  <a:cubicBezTo>
                    <a:pt x="195" y="175"/>
                    <a:pt x="176" y="117"/>
                    <a:pt x="156" y="58"/>
                  </a:cubicBezTo>
                  <a:cubicBezTo>
                    <a:pt x="137" y="20"/>
                    <a:pt x="117" y="0"/>
                    <a:pt x="78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1"/>
            <p:cNvSpPr/>
            <p:nvPr/>
          </p:nvSpPr>
          <p:spPr>
            <a:xfrm flipH="1">
              <a:off x="2028800" y="2821712"/>
              <a:ext cx="11186" cy="14950"/>
            </a:xfrm>
            <a:custGeom>
              <a:avLst/>
              <a:gdLst/>
              <a:ahLst/>
              <a:cxnLst/>
              <a:rect l="l" t="t" r="r" b="b"/>
              <a:pathLst>
                <a:path w="312" h="417" extrusionOk="0">
                  <a:moveTo>
                    <a:pt x="101" y="0"/>
                  </a:moveTo>
                  <a:cubicBezTo>
                    <a:pt x="91" y="0"/>
                    <a:pt x="83" y="3"/>
                    <a:pt x="78" y="8"/>
                  </a:cubicBezTo>
                  <a:cubicBezTo>
                    <a:pt x="20" y="27"/>
                    <a:pt x="0" y="66"/>
                    <a:pt x="20" y="105"/>
                  </a:cubicBezTo>
                  <a:lnTo>
                    <a:pt x="59" y="222"/>
                  </a:lnTo>
                  <a:cubicBezTo>
                    <a:pt x="59" y="241"/>
                    <a:pt x="59" y="261"/>
                    <a:pt x="78" y="280"/>
                  </a:cubicBezTo>
                  <a:cubicBezTo>
                    <a:pt x="78" y="319"/>
                    <a:pt x="98" y="339"/>
                    <a:pt x="117" y="378"/>
                  </a:cubicBezTo>
                  <a:cubicBezTo>
                    <a:pt x="117" y="397"/>
                    <a:pt x="137" y="416"/>
                    <a:pt x="176" y="416"/>
                  </a:cubicBezTo>
                  <a:lnTo>
                    <a:pt x="234" y="416"/>
                  </a:lnTo>
                  <a:cubicBezTo>
                    <a:pt x="292" y="397"/>
                    <a:pt x="312" y="339"/>
                    <a:pt x="292" y="300"/>
                  </a:cubicBezTo>
                  <a:cubicBezTo>
                    <a:pt x="292" y="261"/>
                    <a:pt x="273" y="241"/>
                    <a:pt x="253" y="202"/>
                  </a:cubicBezTo>
                  <a:lnTo>
                    <a:pt x="234" y="144"/>
                  </a:lnTo>
                  <a:lnTo>
                    <a:pt x="176" y="47"/>
                  </a:lnTo>
                  <a:cubicBezTo>
                    <a:pt x="161" y="18"/>
                    <a:pt x="126" y="0"/>
                    <a:pt x="101" y="0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1"/>
            <p:cNvSpPr/>
            <p:nvPr/>
          </p:nvSpPr>
          <p:spPr>
            <a:xfrm flipH="1">
              <a:off x="2017650" y="2813251"/>
              <a:ext cx="13982" cy="12943"/>
            </a:xfrm>
            <a:custGeom>
              <a:avLst/>
              <a:gdLst/>
              <a:ahLst/>
              <a:cxnLst/>
              <a:rect l="l" t="t" r="r" b="b"/>
              <a:pathLst>
                <a:path w="390" h="361" extrusionOk="0">
                  <a:moveTo>
                    <a:pt x="91" y="1"/>
                  </a:moveTo>
                  <a:cubicBezTo>
                    <a:pt x="64" y="1"/>
                    <a:pt x="40" y="10"/>
                    <a:pt x="20" y="30"/>
                  </a:cubicBezTo>
                  <a:cubicBezTo>
                    <a:pt x="1" y="49"/>
                    <a:pt x="1" y="69"/>
                    <a:pt x="1" y="108"/>
                  </a:cubicBezTo>
                  <a:cubicBezTo>
                    <a:pt x="1" y="127"/>
                    <a:pt x="1" y="166"/>
                    <a:pt x="20" y="186"/>
                  </a:cubicBezTo>
                  <a:cubicBezTo>
                    <a:pt x="59" y="224"/>
                    <a:pt x="98" y="244"/>
                    <a:pt x="137" y="283"/>
                  </a:cubicBezTo>
                  <a:cubicBezTo>
                    <a:pt x="157" y="302"/>
                    <a:pt x="176" y="322"/>
                    <a:pt x="195" y="322"/>
                  </a:cubicBezTo>
                  <a:cubicBezTo>
                    <a:pt x="234" y="341"/>
                    <a:pt x="273" y="361"/>
                    <a:pt x="312" y="361"/>
                  </a:cubicBezTo>
                  <a:cubicBezTo>
                    <a:pt x="351" y="361"/>
                    <a:pt x="371" y="341"/>
                    <a:pt x="390" y="302"/>
                  </a:cubicBezTo>
                  <a:cubicBezTo>
                    <a:pt x="390" y="283"/>
                    <a:pt x="390" y="263"/>
                    <a:pt x="390" y="263"/>
                  </a:cubicBezTo>
                  <a:cubicBezTo>
                    <a:pt x="390" y="244"/>
                    <a:pt x="390" y="224"/>
                    <a:pt x="371" y="205"/>
                  </a:cubicBezTo>
                  <a:cubicBezTo>
                    <a:pt x="351" y="186"/>
                    <a:pt x="332" y="166"/>
                    <a:pt x="312" y="166"/>
                  </a:cubicBezTo>
                  <a:lnTo>
                    <a:pt x="332" y="166"/>
                  </a:lnTo>
                  <a:cubicBezTo>
                    <a:pt x="312" y="166"/>
                    <a:pt x="293" y="147"/>
                    <a:pt x="273" y="127"/>
                  </a:cubicBezTo>
                  <a:lnTo>
                    <a:pt x="254" y="108"/>
                  </a:lnTo>
                  <a:cubicBezTo>
                    <a:pt x="215" y="88"/>
                    <a:pt x="195" y="69"/>
                    <a:pt x="176" y="30"/>
                  </a:cubicBezTo>
                  <a:cubicBezTo>
                    <a:pt x="147" y="10"/>
                    <a:pt x="118" y="1"/>
                    <a:pt x="91" y="1"/>
                  </a:cubicBezTo>
                  <a:close/>
                </a:path>
              </a:pathLst>
            </a:custGeom>
            <a:solidFill>
              <a:srgbClr val="FDCE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1"/>
            <p:cNvSpPr/>
            <p:nvPr/>
          </p:nvSpPr>
          <p:spPr>
            <a:xfrm flipH="1">
              <a:off x="648403" y="1392103"/>
              <a:ext cx="1827509" cy="27929"/>
            </a:xfrm>
            <a:custGeom>
              <a:avLst/>
              <a:gdLst/>
              <a:ahLst/>
              <a:cxnLst/>
              <a:rect l="l" t="t" r="r" b="b"/>
              <a:pathLst>
                <a:path w="50973" h="779" extrusionOk="0">
                  <a:moveTo>
                    <a:pt x="0" y="0"/>
                  </a:moveTo>
                  <a:lnTo>
                    <a:pt x="0" y="778"/>
                  </a:lnTo>
                  <a:lnTo>
                    <a:pt x="50972" y="778"/>
                  </a:lnTo>
                  <a:lnTo>
                    <a:pt x="5097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1"/>
            <p:cNvSpPr/>
            <p:nvPr/>
          </p:nvSpPr>
          <p:spPr>
            <a:xfrm flipH="1">
              <a:off x="642846" y="1357900"/>
              <a:ext cx="1828191" cy="34239"/>
            </a:xfrm>
            <a:custGeom>
              <a:avLst/>
              <a:gdLst/>
              <a:ahLst/>
              <a:cxnLst/>
              <a:rect l="l" t="t" r="r" b="b"/>
              <a:pathLst>
                <a:path w="50992" h="955" extrusionOk="0">
                  <a:moveTo>
                    <a:pt x="0" y="1"/>
                  </a:moveTo>
                  <a:lnTo>
                    <a:pt x="0" y="954"/>
                  </a:lnTo>
                  <a:lnTo>
                    <a:pt x="50992" y="954"/>
                  </a:lnTo>
                  <a:lnTo>
                    <a:pt x="509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1"/>
            <p:cNvSpPr/>
            <p:nvPr/>
          </p:nvSpPr>
          <p:spPr>
            <a:xfrm flipH="1">
              <a:off x="2337773" y="1330724"/>
              <a:ext cx="126990" cy="42557"/>
            </a:xfrm>
            <a:custGeom>
              <a:avLst/>
              <a:gdLst/>
              <a:ahLst/>
              <a:cxnLst/>
              <a:rect l="l" t="t" r="r" b="b"/>
              <a:pathLst>
                <a:path w="3542" h="1187" extrusionOk="0">
                  <a:moveTo>
                    <a:pt x="0" y="0"/>
                  </a:moveTo>
                  <a:lnTo>
                    <a:pt x="0" y="1187"/>
                  </a:lnTo>
                  <a:lnTo>
                    <a:pt x="3541" y="1187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1"/>
            <p:cNvSpPr/>
            <p:nvPr/>
          </p:nvSpPr>
          <p:spPr>
            <a:xfrm flipH="1">
              <a:off x="2355915" y="1309786"/>
              <a:ext cx="90707" cy="30009"/>
            </a:xfrm>
            <a:custGeom>
              <a:avLst/>
              <a:gdLst/>
              <a:ahLst/>
              <a:cxnLst/>
              <a:rect l="l" t="t" r="r" b="b"/>
              <a:pathLst>
                <a:path w="2530" h="837" extrusionOk="0">
                  <a:moveTo>
                    <a:pt x="0" y="0"/>
                  </a:moveTo>
                  <a:lnTo>
                    <a:pt x="0" y="837"/>
                  </a:lnTo>
                  <a:lnTo>
                    <a:pt x="2529" y="837"/>
                  </a:lnTo>
                  <a:lnTo>
                    <a:pt x="25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1"/>
            <p:cNvSpPr/>
            <p:nvPr/>
          </p:nvSpPr>
          <p:spPr>
            <a:xfrm flipH="1">
              <a:off x="648416" y="1330724"/>
              <a:ext cx="126990" cy="42557"/>
            </a:xfrm>
            <a:custGeom>
              <a:avLst/>
              <a:gdLst/>
              <a:ahLst/>
              <a:cxnLst/>
              <a:rect l="l" t="t" r="r" b="b"/>
              <a:pathLst>
                <a:path w="3542" h="1187" extrusionOk="0">
                  <a:moveTo>
                    <a:pt x="0" y="0"/>
                  </a:moveTo>
                  <a:lnTo>
                    <a:pt x="0" y="1187"/>
                  </a:lnTo>
                  <a:lnTo>
                    <a:pt x="3541" y="1187"/>
                  </a:lnTo>
                  <a:lnTo>
                    <a:pt x="3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31"/>
            <p:cNvSpPr/>
            <p:nvPr/>
          </p:nvSpPr>
          <p:spPr>
            <a:xfrm flipH="1">
              <a:off x="666557" y="1309786"/>
              <a:ext cx="90707" cy="30009"/>
            </a:xfrm>
            <a:custGeom>
              <a:avLst/>
              <a:gdLst/>
              <a:ahLst/>
              <a:cxnLst/>
              <a:rect l="l" t="t" r="r" b="b"/>
              <a:pathLst>
                <a:path w="2530" h="837" extrusionOk="0">
                  <a:moveTo>
                    <a:pt x="0" y="0"/>
                  </a:moveTo>
                  <a:lnTo>
                    <a:pt x="0" y="837"/>
                  </a:lnTo>
                  <a:lnTo>
                    <a:pt x="2529" y="837"/>
                  </a:lnTo>
                  <a:lnTo>
                    <a:pt x="25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1" name="Google Shape;2511;p31"/>
          <p:cNvGrpSpPr/>
          <p:nvPr/>
        </p:nvGrpSpPr>
        <p:grpSpPr>
          <a:xfrm flipH="1">
            <a:off x="5277699" y="2007230"/>
            <a:ext cx="880579" cy="2693469"/>
            <a:chOff x="3591525" y="2371200"/>
            <a:chExt cx="930550" cy="2384656"/>
          </a:xfrm>
        </p:grpSpPr>
        <p:sp>
          <p:nvSpPr>
            <p:cNvPr id="2512" name="Google Shape;2512;p31"/>
            <p:cNvSpPr/>
            <p:nvPr/>
          </p:nvSpPr>
          <p:spPr>
            <a:xfrm>
              <a:off x="4062900" y="2825625"/>
              <a:ext cx="23375" cy="1930231"/>
            </a:xfrm>
            <a:custGeom>
              <a:avLst/>
              <a:gdLst/>
              <a:ahLst/>
              <a:cxnLst/>
              <a:rect l="l" t="t" r="r" b="b"/>
              <a:pathLst>
                <a:path w="935" h="90749" extrusionOk="0">
                  <a:moveTo>
                    <a:pt x="487" y="1"/>
                  </a:moveTo>
                  <a:cubicBezTo>
                    <a:pt x="399" y="1"/>
                    <a:pt x="312" y="59"/>
                    <a:pt x="312" y="176"/>
                  </a:cubicBezTo>
                  <a:cubicBezTo>
                    <a:pt x="78" y="3114"/>
                    <a:pt x="137" y="6051"/>
                    <a:pt x="137" y="8989"/>
                  </a:cubicBezTo>
                  <a:cubicBezTo>
                    <a:pt x="137" y="11927"/>
                    <a:pt x="117" y="14884"/>
                    <a:pt x="117" y="17821"/>
                  </a:cubicBezTo>
                  <a:cubicBezTo>
                    <a:pt x="98" y="23697"/>
                    <a:pt x="98" y="29572"/>
                    <a:pt x="98" y="35467"/>
                  </a:cubicBezTo>
                  <a:cubicBezTo>
                    <a:pt x="98" y="47160"/>
                    <a:pt x="98" y="58852"/>
                    <a:pt x="78" y="70564"/>
                  </a:cubicBezTo>
                  <a:lnTo>
                    <a:pt x="78" y="80467"/>
                  </a:lnTo>
                  <a:cubicBezTo>
                    <a:pt x="78" y="83755"/>
                    <a:pt x="1" y="87062"/>
                    <a:pt x="98" y="90369"/>
                  </a:cubicBezTo>
                  <a:cubicBezTo>
                    <a:pt x="98" y="90622"/>
                    <a:pt x="292" y="90749"/>
                    <a:pt x="487" y="90749"/>
                  </a:cubicBezTo>
                  <a:cubicBezTo>
                    <a:pt x="682" y="90749"/>
                    <a:pt x="876" y="90622"/>
                    <a:pt x="876" y="90369"/>
                  </a:cubicBezTo>
                  <a:cubicBezTo>
                    <a:pt x="934" y="87432"/>
                    <a:pt x="876" y="84474"/>
                    <a:pt x="876" y="81537"/>
                  </a:cubicBezTo>
                  <a:lnTo>
                    <a:pt x="876" y="72724"/>
                  </a:lnTo>
                  <a:lnTo>
                    <a:pt x="876" y="55078"/>
                  </a:lnTo>
                  <a:cubicBezTo>
                    <a:pt x="876" y="43385"/>
                    <a:pt x="857" y="31673"/>
                    <a:pt x="857" y="19981"/>
                  </a:cubicBezTo>
                  <a:lnTo>
                    <a:pt x="818" y="10078"/>
                  </a:lnTo>
                  <a:cubicBezTo>
                    <a:pt x="818" y="6771"/>
                    <a:pt x="896" y="3464"/>
                    <a:pt x="662" y="176"/>
                  </a:cubicBezTo>
                  <a:cubicBezTo>
                    <a:pt x="662" y="59"/>
                    <a:pt x="575" y="1"/>
                    <a:pt x="48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31"/>
            <p:cNvSpPr/>
            <p:nvPr/>
          </p:nvSpPr>
          <p:spPr>
            <a:xfrm>
              <a:off x="3727800" y="2440550"/>
              <a:ext cx="378900" cy="405175"/>
            </a:xfrm>
            <a:custGeom>
              <a:avLst/>
              <a:gdLst/>
              <a:ahLst/>
              <a:cxnLst/>
              <a:rect l="l" t="t" r="r" b="b"/>
              <a:pathLst>
                <a:path w="15156" h="16207" extrusionOk="0">
                  <a:moveTo>
                    <a:pt x="1599" y="0"/>
                  </a:moveTo>
                  <a:cubicBezTo>
                    <a:pt x="1558" y="0"/>
                    <a:pt x="1517" y="11"/>
                    <a:pt x="1479" y="34"/>
                  </a:cubicBezTo>
                  <a:cubicBezTo>
                    <a:pt x="1401" y="132"/>
                    <a:pt x="1381" y="248"/>
                    <a:pt x="1420" y="365"/>
                  </a:cubicBezTo>
                  <a:cubicBezTo>
                    <a:pt x="1479" y="521"/>
                    <a:pt x="1576" y="657"/>
                    <a:pt x="1654" y="793"/>
                  </a:cubicBezTo>
                  <a:cubicBezTo>
                    <a:pt x="1693" y="851"/>
                    <a:pt x="1712" y="890"/>
                    <a:pt x="1732" y="968"/>
                  </a:cubicBezTo>
                  <a:cubicBezTo>
                    <a:pt x="1771" y="1046"/>
                    <a:pt x="1809" y="1124"/>
                    <a:pt x="1829" y="1202"/>
                  </a:cubicBezTo>
                  <a:cubicBezTo>
                    <a:pt x="1887" y="1357"/>
                    <a:pt x="1926" y="1513"/>
                    <a:pt x="1946" y="1688"/>
                  </a:cubicBezTo>
                  <a:cubicBezTo>
                    <a:pt x="1712" y="1474"/>
                    <a:pt x="1440" y="1260"/>
                    <a:pt x="1187" y="1046"/>
                  </a:cubicBezTo>
                  <a:cubicBezTo>
                    <a:pt x="895" y="851"/>
                    <a:pt x="603" y="657"/>
                    <a:pt x="292" y="501"/>
                  </a:cubicBezTo>
                  <a:cubicBezTo>
                    <a:pt x="272" y="488"/>
                    <a:pt x="252" y="482"/>
                    <a:pt x="235" y="482"/>
                  </a:cubicBezTo>
                  <a:cubicBezTo>
                    <a:pt x="153" y="482"/>
                    <a:pt x="114" y="612"/>
                    <a:pt x="195" y="676"/>
                  </a:cubicBezTo>
                  <a:cubicBezTo>
                    <a:pt x="370" y="832"/>
                    <a:pt x="506" y="1007"/>
                    <a:pt x="681" y="1163"/>
                  </a:cubicBezTo>
                  <a:lnTo>
                    <a:pt x="234" y="1163"/>
                  </a:lnTo>
                  <a:cubicBezTo>
                    <a:pt x="156" y="1163"/>
                    <a:pt x="97" y="1202"/>
                    <a:pt x="39" y="1260"/>
                  </a:cubicBezTo>
                  <a:cubicBezTo>
                    <a:pt x="20" y="1318"/>
                    <a:pt x="0" y="1357"/>
                    <a:pt x="20" y="1416"/>
                  </a:cubicBezTo>
                  <a:cubicBezTo>
                    <a:pt x="20" y="1474"/>
                    <a:pt x="39" y="1532"/>
                    <a:pt x="78" y="1571"/>
                  </a:cubicBezTo>
                  <a:cubicBezTo>
                    <a:pt x="117" y="1591"/>
                    <a:pt x="136" y="1630"/>
                    <a:pt x="175" y="1630"/>
                  </a:cubicBezTo>
                  <a:cubicBezTo>
                    <a:pt x="214" y="1668"/>
                    <a:pt x="253" y="1668"/>
                    <a:pt x="292" y="1668"/>
                  </a:cubicBezTo>
                  <a:lnTo>
                    <a:pt x="428" y="1688"/>
                  </a:lnTo>
                  <a:lnTo>
                    <a:pt x="467" y="1688"/>
                  </a:lnTo>
                  <a:cubicBezTo>
                    <a:pt x="506" y="1688"/>
                    <a:pt x="525" y="1707"/>
                    <a:pt x="564" y="1707"/>
                  </a:cubicBezTo>
                  <a:lnTo>
                    <a:pt x="1206" y="1707"/>
                  </a:lnTo>
                  <a:cubicBezTo>
                    <a:pt x="1226" y="1707"/>
                    <a:pt x="1265" y="1688"/>
                    <a:pt x="1284" y="1688"/>
                  </a:cubicBezTo>
                  <a:lnTo>
                    <a:pt x="1654" y="1999"/>
                  </a:lnTo>
                  <a:cubicBezTo>
                    <a:pt x="1809" y="2116"/>
                    <a:pt x="1946" y="2252"/>
                    <a:pt x="2082" y="2369"/>
                  </a:cubicBezTo>
                  <a:cubicBezTo>
                    <a:pt x="2004" y="2408"/>
                    <a:pt x="1946" y="2447"/>
                    <a:pt x="1868" y="2466"/>
                  </a:cubicBezTo>
                  <a:cubicBezTo>
                    <a:pt x="1693" y="2524"/>
                    <a:pt x="1479" y="2583"/>
                    <a:pt x="1284" y="2583"/>
                  </a:cubicBezTo>
                  <a:cubicBezTo>
                    <a:pt x="1167" y="2583"/>
                    <a:pt x="1148" y="2836"/>
                    <a:pt x="1284" y="2855"/>
                  </a:cubicBezTo>
                  <a:cubicBezTo>
                    <a:pt x="1432" y="2892"/>
                    <a:pt x="1580" y="2906"/>
                    <a:pt x="1723" y="2906"/>
                  </a:cubicBezTo>
                  <a:cubicBezTo>
                    <a:pt x="1806" y="2906"/>
                    <a:pt x="1887" y="2901"/>
                    <a:pt x="1965" y="2894"/>
                  </a:cubicBezTo>
                  <a:cubicBezTo>
                    <a:pt x="2082" y="2875"/>
                    <a:pt x="2199" y="2855"/>
                    <a:pt x="2315" y="2816"/>
                  </a:cubicBezTo>
                  <a:cubicBezTo>
                    <a:pt x="2374" y="2797"/>
                    <a:pt x="2432" y="2777"/>
                    <a:pt x="2510" y="2758"/>
                  </a:cubicBezTo>
                  <a:cubicBezTo>
                    <a:pt x="2724" y="2933"/>
                    <a:pt x="2918" y="3108"/>
                    <a:pt x="3132" y="3303"/>
                  </a:cubicBezTo>
                  <a:cubicBezTo>
                    <a:pt x="3385" y="3556"/>
                    <a:pt x="3638" y="3789"/>
                    <a:pt x="3891" y="4042"/>
                  </a:cubicBezTo>
                  <a:lnTo>
                    <a:pt x="3697" y="4061"/>
                  </a:lnTo>
                  <a:cubicBezTo>
                    <a:pt x="3560" y="4061"/>
                    <a:pt x="3424" y="4081"/>
                    <a:pt x="3288" y="4100"/>
                  </a:cubicBezTo>
                  <a:cubicBezTo>
                    <a:pt x="3171" y="4120"/>
                    <a:pt x="3016" y="4178"/>
                    <a:pt x="2879" y="4217"/>
                  </a:cubicBezTo>
                  <a:cubicBezTo>
                    <a:pt x="2802" y="4256"/>
                    <a:pt x="2763" y="4334"/>
                    <a:pt x="2802" y="4412"/>
                  </a:cubicBezTo>
                  <a:cubicBezTo>
                    <a:pt x="2821" y="4509"/>
                    <a:pt x="2879" y="4567"/>
                    <a:pt x="2977" y="4567"/>
                  </a:cubicBezTo>
                  <a:cubicBezTo>
                    <a:pt x="3113" y="4587"/>
                    <a:pt x="3249" y="4626"/>
                    <a:pt x="3366" y="4626"/>
                  </a:cubicBezTo>
                  <a:cubicBezTo>
                    <a:pt x="3502" y="4626"/>
                    <a:pt x="3638" y="4626"/>
                    <a:pt x="3774" y="4606"/>
                  </a:cubicBezTo>
                  <a:lnTo>
                    <a:pt x="4455" y="4567"/>
                  </a:lnTo>
                  <a:cubicBezTo>
                    <a:pt x="4903" y="4995"/>
                    <a:pt x="5331" y="5443"/>
                    <a:pt x="5759" y="5890"/>
                  </a:cubicBezTo>
                  <a:cubicBezTo>
                    <a:pt x="5662" y="5890"/>
                    <a:pt x="5564" y="5871"/>
                    <a:pt x="5467" y="5851"/>
                  </a:cubicBezTo>
                  <a:cubicBezTo>
                    <a:pt x="5311" y="5832"/>
                    <a:pt x="5136" y="5793"/>
                    <a:pt x="4981" y="5773"/>
                  </a:cubicBezTo>
                  <a:cubicBezTo>
                    <a:pt x="4825" y="5754"/>
                    <a:pt x="4669" y="5735"/>
                    <a:pt x="4494" y="5696"/>
                  </a:cubicBezTo>
                  <a:cubicBezTo>
                    <a:pt x="4485" y="5693"/>
                    <a:pt x="4475" y="5692"/>
                    <a:pt x="4467" y="5692"/>
                  </a:cubicBezTo>
                  <a:cubicBezTo>
                    <a:pt x="4335" y="5692"/>
                    <a:pt x="4311" y="5952"/>
                    <a:pt x="4475" y="6007"/>
                  </a:cubicBezTo>
                  <a:cubicBezTo>
                    <a:pt x="4650" y="6065"/>
                    <a:pt x="4805" y="6104"/>
                    <a:pt x="4981" y="6182"/>
                  </a:cubicBezTo>
                  <a:cubicBezTo>
                    <a:pt x="5136" y="6240"/>
                    <a:pt x="5292" y="6279"/>
                    <a:pt x="5467" y="6299"/>
                  </a:cubicBezTo>
                  <a:cubicBezTo>
                    <a:pt x="5623" y="6338"/>
                    <a:pt x="5778" y="6377"/>
                    <a:pt x="5953" y="6415"/>
                  </a:cubicBezTo>
                  <a:cubicBezTo>
                    <a:pt x="6031" y="6415"/>
                    <a:pt x="6128" y="6435"/>
                    <a:pt x="6187" y="6454"/>
                  </a:cubicBezTo>
                  <a:lnTo>
                    <a:pt x="6323" y="6474"/>
                  </a:lnTo>
                  <a:cubicBezTo>
                    <a:pt x="6576" y="6746"/>
                    <a:pt x="6809" y="6999"/>
                    <a:pt x="7043" y="7272"/>
                  </a:cubicBezTo>
                  <a:lnTo>
                    <a:pt x="6907" y="7252"/>
                  </a:lnTo>
                  <a:cubicBezTo>
                    <a:pt x="6809" y="7233"/>
                    <a:pt x="6712" y="7213"/>
                    <a:pt x="6615" y="7194"/>
                  </a:cubicBezTo>
                  <a:cubicBezTo>
                    <a:pt x="6498" y="7174"/>
                    <a:pt x="6401" y="7135"/>
                    <a:pt x="6304" y="7096"/>
                  </a:cubicBezTo>
                  <a:cubicBezTo>
                    <a:pt x="6294" y="7093"/>
                    <a:pt x="6285" y="7092"/>
                    <a:pt x="6276" y="7092"/>
                  </a:cubicBezTo>
                  <a:cubicBezTo>
                    <a:pt x="6178" y="7092"/>
                    <a:pt x="6138" y="7278"/>
                    <a:pt x="6245" y="7349"/>
                  </a:cubicBezTo>
                  <a:cubicBezTo>
                    <a:pt x="6362" y="7408"/>
                    <a:pt x="6440" y="7447"/>
                    <a:pt x="6556" y="7505"/>
                  </a:cubicBezTo>
                  <a:cubicBezTo>
                    <a:pt x="6654" y="7563"/>
                    <a:pt x="6751" y="7602"/>
                    <a:pt x="6868" y="7641"/>
                  </a:cubicBezTo>
                  <a:cubicBezTo>
                    <a:pt x="6965" y="7680"/>
                    <a:pt x="7062" y="7700"/>
                    <a:pt x="7179" y="7738"/>
                  </a:cubicBezTo>
                  <a:lnTo>
                    <a:pt x="7335" y="7758"/>
                  </a:lnTo>
                  <a:lnTo>
                    <a:pt x="7490" y="7758"/>
                  </a:lnTo>
                  <a:cubicBezTo>
                    <a:pt x="7840" y="8186"/>
                    <a:pt x="8210" y="8614"/>
                    <a:pt x="8560" y="9042"/>
                  </a:cubicBezTo>
                  <a:cubicBezTo>
                    <a:pt x="8444" y="9003"/>
                    <a:pt x="8327" y="8964"/>
                    <a:pt x="8210" y="8925"/>
                  </a:cubicBezTo>
                  <a:cubicBezTo>
                    <a:pt x="8016" y="8828"/>
                    <a:pt x="7821" y="8731"/>
                    <a:pt x="7626" y="8633"/>
                  </a:cubicBezTo>
                  <a:cubicBezTo>
                    <a:pt x="7529" y="8575"/>
                    <a:pt x="7432" y="8536"/>
                    <a:pt x="7335" y="8478"/>
                  </a:cubicBezTo>
                  <a:cubicBezTo>
                    <a:pt x="7262" y="8434"/>
                    <a:pt x="7178" y="8412"/>
                    <a:pt x="7091" y="8412"/>
                  </a:cubicBezTo>
                  <a:cubicBezTo>
                    <a:pt x="7062" y="8412"/>
                    <a:pt x="7033" y="8414"/>
                    <a:pt x="7004" y="8419"/>
                  </a:cubicBezTo>
                  <a:cubicBezTo>
                    <a:pt x="6946" y="8439"/>
                    <a:pt x="6926" y="8497"/>
                    <a:pt x="6946" y="8556"/>
                  </a:cubicBezTo>
                  <a:cubicBezTo>
                    <a:pt x="6984" y="8789"/>
                    <a:pt x="7276" y="8984"/>
                    <a:pt x="7451" y="9081"/>
                  </a:cubicBezTo>
                  <a:cubicBezTo>
                    <a:pt x="7665" y="9217"/>
                    <a:pt x="7879" y="9314"/>
                    <a:pt x="8093" y="9412"/>
                  </a:cubicBezTo>
                  <a:cubicBezTo>
                    <a:pt x="8327" y="9528"/>
                    <a:pt x="8541" y="9606"/>
                    <a:pt x="8774" y="9684"/>
                  </a:cubicBezTo>
                  <a:cubicBezTo>
                    <a:pt x="8910" y="9723"/>
                    <a:pt x="9027" y="9762"/>
                    <a:pt x="9163" y="9801"/>
                  </a:cubicBezTo>
                  <a:cubicBezTo>
                    <a:pt x="9280" y="9956"/>
                    <a:pt x="9416" y="10112"/>
                    <a:pt x="9533" y="10268"/>
                  </a:cubicBezTo>
                  <a:cubicBezTo>
                    <a:pt x="9436" y="10268"/>
                    <a:pt x="9339" y="10287"/>
                    <a:pt x="9241" y="10287"/>
                  </a:cubicBezTo>
                  <a:cubicBezTo>
                    <a:pt x="8891" y="10287"/>
                    <a:pt x="8521" y="10248"/>
                    <a:pt x="8171" y="10190"/>
                  </a:cubicBezTo>
                  <a:cubicBezTo>
                    <a:pt x="8162" y="10187"/>
                    <a:pt x="8152" y="10185"/>
                    <a:pt x="8144" y="10185"/>
                  </a:cubicBezTo>
                  <a:cubicBezTo>
                    <a:pt x="8046" y="10185"/>
                    <a:pt x="8006" y="10370"/>
                    <a:pt x="8113" y="10423"/>
                  </a:cubicBezTo>
                  <a:cubicBezTo>
                    <a:pt x="8307" y="10501"/>
                    <a:pt x="8502" y="10579"/>
                    <a:pt x="8696" y="10657"/>
                  </a:cubicBezTo>
                  <a:cubicBezTo>
                    <a:pt x="8891" y="10715"/>
                    <a:pt x="9086" y="10754"/>
                    <a:pt x="9280" y="10754"/>
                  </a:cubicBezTo>
                  <a:cubicBezTo>
                    <a:pt x="9475" y="10754"/>
                    <a:pt x="9669" y="10754"/>
                    <a:pt x="9864" y="10734"/>
                  </a:cubicBezTo>
                  <a:lnTo>
                    <a:pt x="9903" y="10734"/>
                  </a:lnTo>
                  <a:cubicBezTo>
                    <a:pt x="10253" y="11201"/>
                    <a:pt x="10603" y="11668"/>
                    <a:pt x="10934" y="12135"/>
                  </a:cubicBezTo>
                  <a:lnTo>
                    <a:pt x="10895" y="12135"/>
                  </a:lnTo>
                  <a:cubicBezTo>
                    <a:pt x="10848" y="12140"/>
                    <a:pt x="10802" y="12143"/>
                    <a:pt x="10758" y="12143"/>
                  </a:cubicBezTo>
                  <a:cubicBezTo>
                    <a:pt x="10636" y="12143"/>
                    <a:pt x="10522" y="12125"/>
                    <a:pt x="10409" y="12096"/>
                  </a:cubicBezTo>
                  <a:cubicBezTo>
                    <a:pt x="10233" y="12057"/>
                    <a:pt x="10058" y="11999"/>
                    <a:pt x="9903" y="11941"/>
                  </a:cubicBezTo>
                  <a:cubicBezTo>
                    <a:pt x="9728" y="11902"/>
                    <a:pt x="9553" y="11843"/>
                    <a:pt x="9397" y="11746"/>
                  </a:cubicBezTo>
                  <a:cubicBezTo>
                    <a:pt x="9375" y="11735"/>
                    <a:pt x="9354" y="11731"/>
                    <a:pt x="9335" y="11731"/>
                  </a:cubicBezTo>
                  <a:cubicBezTo>
                    <a:pt x="9209" y="11731"/>
                    <a:pt x="9126" y="11921"/>
                    <a:pt x="9261" y="12038"/>
                  </a:cubicBezTo>
                  <a:cubicBezTo>
                    <a:pt x="9416" y="12174"/>
                    <a:pt x="9591" y="12310"/>
                    <a:pt x="9767" y="12427"/>
                  </a:cubicBezTo>
                  <a:cubicBezTo>
                    <a:pt x="9942" y="12544"/>
                    <a:pt x="10136" y="12622"/>
                    <a:pt x="10350" y="12680"/>
                  </a:cubicBezTo>
                  <a:cubicBezTo>
                    <a:pt x="10545" y="12719"/>
                    <a:pt x="10739" y="12738"/>
                    <a:pt x="10934" y="12758"/>
                  </a:cubicBezTo>
                  <a:cubicBezTo>
                    <a:pt x="11031" y="12758"/>
                    <a:pt x="11128" y="12758"/>
                    <a:pt x="11226" y="12738"/>
                  </a:cubicBezTo>
                  <a:lnTo>
                    <a:pt x="11342" y="12719"/>
                  </a:lnTo>
                  <a:cubicBezTo>
                    <a:pt x="11673" y="13166"/>
                    <a:pt x="11984" y="13614"/>
                    <a:pt x="12315" y="14081"/>
                  </a:cubicBezTo>
                  <a:lnTo>
                    <a:pt x="12218" y="14100"/>
                  </a:lnTo>
                  <a:cubicBezTo>
                    <a:pt x="12121" y="14081"/>
                    <a:pt x="12023" y="14081"/>
                    <a:pt x="11945" y="14061"/>
                  </a:cubicBezTo>
                  <a:cubicBezTo>
                    <a:pt x="11731" y="14022"/>
                    <a:pt x="11517" y="13964"/>
                    <a:pt x="11323" y="13886"/>
                  </a:cubicBezTo>
                  <a:cubicBezTo>
                    <a:pt x="11128" y="13808"/>
                    <a:pt x="10953" y="13711"/>
                    <a:pt x="10778" y="13614"/>
                  </a:cubicBezTo>
                  <a:cubicBezTo>
                    <a:pt x="10681" y="13555"/>
                    <a:pt x="10564" y="13497"/>
                    <a:pt x="10467" y="13439"/>
                  </a:cubicBezTo>
                  <a:cubicBezTo>
                    <a:pt x="10370" y="13400"/>
                    <a:pt x="10272" y="13361"/>
                    <a:pt x="10175" y="13303"/>
                  </a:cubicBezTo>
                  <a:cubicBezTo>
                    <a:pt x="10155" y="13289"/>
                    <a:pt x="10136" y="13283"/>
                    <a:pt x="10120" y="13283"/>
                  </a:cubicBezTo>
                  <a:cubicBezTo>
                    <a:pt x="10042" y="13283"/>
                    <a:pt x="10013" y="13417"/>
                    <a:pt x="10078" y="13497"/>
                  </a:cubicBezTo>
                  <a:cubicBezTo>
                    <a:pt x="10156" y="13594"/>
                    <a:pt x="10233" y="13711"/>
                    <a:pt x="10311" y="13789"/>
                  </a:cubicBezTo>
                  <a:cubicBezTo>
                    <a:pt x="10409" y="13886"/>
                    <a:pt x="10506" y="13964"/>
                    <a:pt x="10603" y="14042"/>
                  </a:cubicBezTo>
                  <a:cubicBezTo>
                    <a:pt x="10817" y="14159"/>
                    <a:pt x="11031" y="14275"/>
                    <a:pt x="11245" y="14373"/>
                  </a:cubicBezTo>
                  <a:cubicBezTo>
                    <a:pt x="11459" y="14450"/>
                    <a:pt x="11654" y="14528"/>
                    <a:pt x="11868" y="14567"/>
                  </a:cubicBezTo>
                  <a:cubicBezTo>
                    <a:pt x="12004" y="14606"/>
                    <a:pt x="12121" y="14606"/>
                    <a:pt x="12237" y="14625"/>
                  </a:cubicBezTo>
                  <a:cubicBezTo>
                    <a:pt x="12307" y="14649"/>
                    <a:pt x="12390" y="14679"/>
                    <a:pt x="12471" y="14679"/>
                  </a:cubicBezTo>
                  <a:cubicBezTo>
                    <a:pt x="12526" y="14679"/>
                    <a:pt x="12579" y="14665"/>
                    <a:pt x="12626" y="14625"/>
                  </a:cubicBezTo>
                  <a:cubicBezTo>
                    <a:pt x="12626" y="14625"/>
                    <a:pt x="12646" y="14587"/>
                    <a:pt x="12646" y="14587"/>
                  </a:cubicBezTo>
                  <a:cubicBezTo>
                    <a:pt x="12821" y="14840"/>
                    <a:pt x="12977" y="15092"/>
                    <a:pt x="13171" y="15345"/>
                  </a:cubicBezTo>
                  <a:cubicBezTo>
                    <a:pt x="13054" y="15306"/>
                    <a:pt x="12938" y="15287"/>
                    <a:pt x="12821" y="15248"/>
                  </a:cubicBezTo>
                  <a:cubicBezTo>
                    <a:pt x="12529" y="15170"/>
                    <a:pt x="12237" y="15073"/>
                    <a:pt x="11945" y="14976"/>
                  </a:cubicBezTo>
                  <a:cubicBezTo>
                    <a:pt x="11634" y="14878"/>
                    <a:pt x="11362" y="14762"/>
                    <a:pt x="11070" y="14664"/>
                  </a:cubicBezTo>
                  <a:lnTo>
                    <a:pt x="10623" y="14489"/>
                  </a:lnTo>
                  <a:cubicBezTo>
                    <a:pt x="10467" y="14431"/>
                    <a:pt x="10331" y="14392"/>
                    <a:pt x="10175" y="14392"/>
                  </a:cubicBezTo>
                  <a:cubicBezTo>
                    <a:pt x="9981" y="14392"/>
                    <a:pt x="9961" y="14645"/>
                    <a:pt x="10078" y="14781"/>
                  </a:cubicBezTo>
                  <a:cubicBezTo>
                    <a:pt x="10195" y="14898"/>
                    <a:pt x="10331" y="14995"/>
                    <a:pt x="10486" y="15092"/>
                  </a:cubicBezTo>
                  <a:cubicBezTo>
                    <a:pt x="10623" y="15151"/>
                    <a:pt x="10759" y="15229"/>
                    <a:pt x="10914" y="15287"/>
                  </a:cubicBezTo>
                  <a:cubicBezTo>
                    <a:pt x="11498" y="15559"/>
                    <a:pt x="12101" y="15754"/>
                    <a:pt x="12743" y="15910"/>
                  </a:cubicBezTo>
                  <a:cubicBezTo>
                    <a:pt x="12879" y="15948"/>
                    <a:pt x="13035" y="15987"/>
                    <a:pt x="13191" y="16007"/>
                  </a:cubicBezTo>
                  <a:cubicBezTo>
                    <a:pt x="13288" y="16026"/>
                    <a:pt x="13366" y="16026"/>
                    <a:pt x="13463" y="16026"/>
                  </a:cubicBezTo>
                  <a:cubicBezTo>
                    <a:pt x="13482" y="16065"/>
                    <a:pt x="13482" y="16085"/>
                    <a:pt x="13502" y="16124"/>
                  </a:cubicBezTo>
                  <a:cubicBezTo>
                    <a:pt x="13534" y="16172"/>
                    <a:pt x="13592" y="16206"/>
                    <a:pt x="13644" y="16206"/>
                  </a:cubicBezTo>
                  <a:cubicBezTo>
                    <a:pt x="13656" y="16206"/>
                    <a:pt x="13667" y="16205"/>
                    <a:pt x="13677" y="16201"/>
                  </a:cubicBezTo>
                  <a:cubicBezTo>
                    <a:pt x="13852" y="16085"/>
                    <a:pt x="13949" y="15910"/>
                    <a:pt x="13969" y="15715"/>
                  </a:cubicBezTo>
                  <a:cubicBezTo>
                    <a:pt x="14027" y="15501"/>
                    <a:pt x="14066" y="15268"/>
                    <a:pt x="14124" y="15054"/>
                  </a:cubicBezTo>
                  <a:cubicBezTo>
                    <a:pt x="14222" y="14606"/>
                    <a:pt x="14338" y="14159"/>
                    <a:pt x="14455" y="13731"/>
                  </a:cubicBezTo>
                  <a:cubicBezTo>
                    <a:pt x="14591" y="13283"/>
                    <a:pt x="14708" y="12875"/>
                    <a:pt x="14825" y="12447"/>
                  </a:cubicBezTo>
                  <a:cubicBezTo>
                    <a:pt x="14961" y="12038"/>
                    <a:pt x="15156" y="11571"/>
                    <a:pt x="15156" y="11104"/>
                  </a:cubicBezTo>
                  <a:cubicBezTo>
                    <a:pt x="15142" y="10954"/>
                    <a:pt x="15041" y="10851"/>
                    <a:pt x="14942" y="10851"/>
                  </a:cubicBezTo>
                  <a:cubicBezTo>
                    <a:pt x="14901" y="10851"/>
                    <a:pt x="14859" y="10869"/>
                    <a:pt x="14825" y="10910"/>
                  </a:cubicBezTo>
                  <a:cubicBezTo>
                    <a:pt x="14552" y="11221"/>
                    <a:pt x="14436" y="11707"/>
                    <a:pt x="14280" y="12116"/>
                  </a:cubicBezTo>
                  <a:cubicBezTo>
                    <a:pt x="14144" y="12505"/>
                    <a:pt x="14008" y="12991"/>
                    <a:pt x="13891" y="13439"/>
                  </a:cubicBezTo>
                  <a:cubicBezTo>
                    <a:pt x="13774" y="13886"/>
                    <a:pt x="13658" y="14334"/>
                    <a:pt x="13560" y="14762"/>
                  </a:cubicBezTo>
                  <a:cubicBezTo>
                    <a:pt x="13521" y="14937"/>
                    <a:pt x="13502" y="15112"/>
                    <a:pt x="13463" y="15268"/>
                  </a:cubicBezTo>
                  <a:cubicBezTo>
                    <a:pt x="13327" y="15015"/>
                    <a:pt x="13171" y="14742"/>
                    <a:pt x="13016" y="14489"/>
                  </a:cubicBezTo>
                  <a:cubicBezTo>
                    <a:pt x="13113" y="14275"/>
                    <a:pt x="13191" y="14042"/>
                    <a:pt x="13249" y="13808"/>
                  </a:cubicBezTo>
                  <a:cubicBezTo>
                    <a:pt x="13327" y="13536"/>
                    <a:pt x="13385" y="13264"/>
                    <a:pt x="13444" y="12991"/>
                  </a:cubicBezTo>
                  <a:cubicBezTo>
                    <a:pt x="13502" y="12719"/>
                    <a:pt x="13541" y="12466"/>
                    <a:pt x="13560" y="12194"/>
                  </a:cubicBezTo>
                  <a:cubicBezTo>
                    <a:pt x="13599" y="11921"/>
                    <a:pt x="13677" y="11532"/>
                    <a:pt x="13463" y="11279"/>
                  </a:cubicBezTo>
                  <a:cubicBezTo>
                    <a:pt x="13428" y="11232"/>
                    <a:pt x="13371" y="11206"/>
                    <a:pt x="13314" y="11206"/>
                  </a:cubicBezTo>
                  <a:cubicBezTo>
                    <a:pt x="13277" y="11206"/>
                    <a:pt x="13241" y="11217"/>
                    <a:pt x="13210" y="11240"/>
                  </a:cubicBezTo>
                  <a:cubicBezTo>
                    <a:pt x="13016" y="11377"/>
                    <a:pt x="13054" y="11785"/>
                    <a:pt x="13016" y="12019"/>
                  </a:cubicBezTo>
                  <a:cubicBezTo>
                    <a:pt x="12996" y="12271"/>
                    <a:pt x="12957" y="12563"/>
                    <a:pt x="12918" y="12816"/>
                  </a:cubicBezTo>
                  <a:cubicBezTo>
                    <a:pt x="12860" y="13069"/>
                    <a:pt x="12821" y="13303"/>
                    <a:pt x="12763" y="13555"/>
                  </a:cubicBezTo>
                  <a:cubicBezTo>
                    <a:pt x="12724" y="13672"/>
                    <a:pt x="12685" y="13789"/>
                    <a:pt x="12646" y="13925"/>
                  </a:cubicBezTo>
                  <a:cubicBezTo>
                    <a:pt x="12393" y="13517"/>
                    <a:pt x="12140" y="13108"/>
                    <a:pt x="11868" y="12699"/>
                  </a:cubicBezTo>
                  <a:cubicBezTo>
                    <a:pt x="12043" y="12544"/>
                    <a:pt x="12159" y="12349"/>
                    <a:pt x="12237" y="12135"/>
                  </a:cubicBezTo>
                  <a:cubicBezTo>
                    <a:pt x="12373" y="11863"/>
                    <a:pt x="12471" y="11591"/>
                    <a:pt x="12568" y="11318"/>
                  </a:cubicBezTo>
                  <a:cubicBezTo>
                    <a:pt x="12646" y="11026"/>
                    <a:pt x="12724" y="10715"/>
                    <a:pt x="12763" y="10423"/>
                  </a:cubicBezTo>
                  <a:cubicBezTo>
                    <a:pt x="12801" y="10268"/>
                    <a:pt x="12821" y="10112"/>
                    <a:pt x="12821" y="9956"/>
                  </a:cubicBezTo>
                  <a:cubicBezTo>
                    <a:pt x="12879" y="9762"/>
                    <a:pt x="12821" y="9567"/>
                    <a:pt x="12704" y="9412"/>
                  </a:cubicBezTo>
                  <a:cubicBezTo>
                    <a:pt x="12669" y="9364"/>
                    <a:pt x="12619" y="9339"/>
                    <a:pt x="12568" y="9339"/>
                  </a:cubicBezTo>
                  <a:cubicBezTo>
                    <a:pt x="12535" y="9339"/>
                    <a:pt x="12501" y="9350"/>
                    <a:pt x="12471" y="9373"/>
                  </a:cubicBezTo>
                  <a:cubicBezTo>
                    <a:pt x="12335" y="9470"/>
                    <a:pt x="12335" y="9664"/>
                    <a:pt x="12335" y="9840"/>
                  </a:cubicBezTo>
                  <a:cubicBezTo>
                    <a:pt x="12315" y="10015"/>
                    <a:pt x="12296" y="10131"/>
                    <a:pt x="12276" y="10287"/>
                  </a:cubicBezTo>
                  <a:cubicBezTo>
                    <a:pt x="12237" y="10559"/>
                    <a:pt x="12179" y="10832"/>
                    <a:pt x="12101" y="11104"/>
                  </a:cubicBezTo>
                  <a:cubicBezTo>
                    <a:pt x="12004" y="11377"/>
                    <a:pt x="11907" y="11649"/>
                    <a:pt x="11790" y="11902"/>
                  </a:cubicBezTo>
                  <a:cubicBezTo>
                    <a:pt x="11712" y="12038"/>
                    <a:pt x="11654" y="12155"/>
                    <a:pt x="11595" y="12291"/>
                  </a:cubicBezTo>
                  <a:cubicBezTo>
                    <a:pt x="11459" y="12116"/>
                    <a:pt x="11323" y="11921"/>
                    <a:pt x="11187" y="11727"/>
                  </a:cubicBezTo>
                  <a:lnTo>
                    <a:pt x="11206" y="11727"/>
                  </a:lnTo>
                  <a:cubicBezTo>
                    <a:pt x="11537" y="11299"/>
                    <a:pt x="11693" y="10676"/>
                    <a:pt x="11790" y="10092"/>
                  </a:cubicBezTo>
                  <a:cubicBezTo>
                    <a:pt x="11829" y="9801"/>
                    <a:pt x="11848" y="9509"/>
                    <a:pt x="11848" y="9217"/>
                  </a:cubicBezTo>
                  <a:cubicBezTo>
                    <a:pt x="11848" y="8945"/>
                    <a:pt x="11848" y="8458"/>
                    <a:pt x="11595" y="8303"/>
                  </a:cubicBezTo>
                  <a:cubicBezTo>
                    <a:pt x="11576" y="8283"/>
                    <a:pt x="11552" y="8273"/>
                    <a:pt x="11527" y="8273"/>
                  </a:cubicBezTo>
                  <a:cubicBezTo>
                    <a:pt x="11503" y="8273"/>
                    <a:pt x="11479" y="8283"/>
                    <a:pt x="11459" y="8303"/>
                  </a:cubicBezTo>
                  <a:cubicBezTo>
                    <a:pt x="11265" y="8458"/>
                    <a:pt x="11362" y="8867"/>
                    <a:pt x="11362" y="9120"/>
                  </a:cubicBezTo>
                  <a:cubicBezTo>
                    <a:pt x="11362" y="9392"/>
                    <a:pt x="11342" y="9664"/>
                    <a:pt x="11323" y="9937"/>
                  </a:cubicBezTo>
                  <a:cubicBezTo>
                    <a:pt x="11284" y="10190"/>
                    <a:pt x="11226" y="10443"/>
                    <a:pt x="11148" y="10696"/>
                  </a:cubicBezTo>
                  <a:cubicBezTo>
                    <a:pt x="11089" y="10910"/>
                    <a:pt x="10992" y="11143"/>
                    <a:pt x="10914" y="11357"/>
                  </a:cubicBezTo>
                  <a:cubicBezTo>
                    <a:pt x="10739" y="11104"/>
                    <a:pt x="10564" y="10890"/>
                    <a:pt x="10389" y="10657"/>
                  </a:cubicBezTo>
                  <a:lnTo>
                    <a:pt x="10428" y="10637"/>
                  </a:lnTo>
                  <a:cubicBezTo>
                    <a:pt x="10506" y="10559"/>
                    <a:pt x="10525" y="10423"/>
                    <a:pt x="10467" y="10326"/>
                  </a:cubicBezTo>
                  <a:cubicBezTo>
                    <a:pt x="10545" y="10131"/>
                    <a:pt x="10623" y="9917"/>
                    <a:pt x="10661" y="9703"/>
                  </a:cubicBezTo>
                  <a:cubicBezTo>
                    <a:pt x="10720" y="9392"/>
                    <a:pt x="10759" y="9081"/>
                    <a:pt x="10778" y="8750"/>
                  </a:cubicBezTo>
                  <a:cubicBezTo>
                    <a:pt x="10798" y="8439"/>
                    <a:pt x="10817" y="8128"/>
                    <a:pt x="10798" y="7816"/>
                  </a:cubicBezTo>
                  <a:cubicBezTo>
                    <a:pt x="10798" y="7661"/>
                    <a:pt x="10778" y="7486"/>
                    <a:pt x="10759" y="7330"/>
                  </a:cubicBezTo>
                  <a:cubicBezTo>
                    <a:pt x="10739" y="7252"/>
                    <a:pt x="10700" y="7174"/>
                    <a:pt x="10681" y="7077"/>
                  </a:cubicBezTo>
                  <a:cubicBezTo>
                    <a:pt x="10642" y="7019"/>
                    <a:pt x="10603" y="6941"/>
                    <a:pt x="10545" y="6882"/>
                  </a:cubicBezTo>
                  <a:cubicBezTo>
                    <a:pt x="10525" y="6853"/>
                    <a:pt x="10491" y="6839"/>
                    <a:pt x="10457" y="6839"/>
                  </a:cubicBezTo>
                  <a:cubicBezTo>
                    <a:pt x="10423" y="6839"/>
                    <a:pt x="10389" y="6853"/>
                    <a:pt x="10370" y="6882"/>
                  </a:cubicBezTo>
                  <a:cubicBezTo>
                    <a:pt x="10311" y="6999"/>
                    <a:pt x="10272" y="7135"/>
                    <a:pt x="10272" y="7272"/>
                  </a:cubicBezTo>
                  <a:cubicBezTo>
                    <a:pt x="10272" y="7427"/>
                    <a:pt x="10272" y="7583"/>
                    <a:pt x="10292" y="7758"/>
                  </a:cubicBezTo>
                  <a:cubicBezTo>
                    <a:pt x="10311" y="8050"/>
                    <a:pt x="10292" y="8342"/>
                    <a:pt x="10292" y="8633"/>
                  </a:cubicBezTo>
                  <a:cubicBezTo>
                    <a:pt x="10292" y="8925"/>
                    <a:pt x="10233" y="9198"/>
                    <a:pt x="10195" y="9489"/>
                  </a:cubicBezTo>
                  <a:cubicBezTo>
                    <a:pt x="10175" y="9626"/>
                    <a:pt x="10156" y="9781"/>
                    <a:pt x="10136" y="9917"/>
                  </a:cubicBezTo>
                  <a:cubicBezTo>
                    <a:pt x="10136" y="10015"/>
                    <a:pt x="10117" y="10112"/>
                    <a:pt x="10117" y="10209"/>
                  </a:cubicBezTo>
                  <a:lnTo>
                    <a:pt x="10058" y="10209"/>
                  </a:lnTo>
                  <a:cubicBezTo>
                    <a:pt x="9922" y="10034"/>
                    <a:pt x="9786" y="9859"/>
                    <a:pt x="9650" y="9684"/>
                  </a:cubicBezTo>
                  <a:cubicBezTo>
                    <a:pt x="9650" y="9664"/>
                    <a:pt x="9650" y="9645"/>
                    <a:pt x="9650" y="9626"/>
                  </a:cubicBezTo>
                  <a:cubicBezTo>
                    <a:pt x="9650" y="9489"/>
                    <a:pt x="9553" y="9373"/>
                    <a:pt x="9436" y="9334"/>
                  </a:cubicBezTo>
                  <a:lnTo>
                    <a:pt x="9339" y="9314"/>
                  </a:lnTo>
                  <a:cubicBezTo>
                    <a:pt x="9436" y="9100"/>
                    <a:pt x="9514" y="8886"/>
                    <a:pt x="9553" y="8672"/>
                  </a:cubicBezTo>
                  <a:cubicBezTo>
                    <a:pt x="9611" y="8400"/>
                    <a:pt x="9630" y="8128"/>
                    <a:pt x="9630" y="7836"/>
                  </a:cubicBezTo>
                  <a:cubicBezTo>
                    <a:pt x="9630" y="7563"/>
                    <a:pt x="9630" y="7272"/>
                    <a:pt x="9572" y="6999"/>
                  </a:cubicBezTo>
                  <a:cubicBezTo>
                    <a:pt x="9533" y="6746"/>
                    <a:pt x="9494" y="6318"/>
                    <a:pt x="9241" y="6201"/>
                  </a:cubicBezTo>
                  <a:cubicBezTo>
                    <a:pt x="9226" y="6187"/>
                    <a:pt x="9206" y="6180"/>
                    <a:pt x="9184" y="6180"/>
                  </a:cubicBezTo>
                  <a:cubicBezTo>
                    <a:pt x="9149" y="6180"/>
                    <a:pt x="9110" y="6197"/>
                    <a:pt x="9086" y="6221"/>
                  </a:cubicBezTo>
                  <a:cubicBezTo>
                    <a:pt x="8969" y="6435"/>
                    <a:pt x="9086" y="6746"/>
                    <a:pt x="9125" y="6980"/>
                  </a:cubicBezTo>
                  <a:cubicBezTo>
                    <a:pt x="9163" y="7252"/>
                    <a:pt x="9183" y="7505"/>
                    <a:pt x="9202" y="7758"/>
                  </a:cubicBezTo>
                  <a:cubicBezTo>
                    <a:pt x="9202" y="8011"/>
                    <a:pt x="9202" y="8264"/>
                    <a:pt x="9163" y="8497"/>
                  </a:cubicBezTo>
                  <a:cubicBezTo>
                    <a:pt x="9144" y="8672"/>
                    <a:pt x="9125" y="8828"/>
                    <a:pt x="9105" y="9003"/>
                  </a:cubicBezTo>
                  <a:cubicBezTo>
                    <a:pt x="8696" y="8497"/>
                    <a:pt x="8268" y="7991"/>
                    <a:pt x="7840" y="7505"/>
                  </a:cubicBezTo>
                  <a:cubicBezTo>
                    <a:pt x="7918" y="7349"/>
                    <a:pt x="7977" y="7174"/>
                    <a:pt x="8016" y="6999"/>
                  </a:cubicBezTo>
                  <a:cubicBezTo>
                    <a:pt x="8035" y="6785"/>
                    <a:pt x="8054" y="6571"/>
                    <a:pt x="8035" y="6338"/>
                  </a:cubicBezTo>
                  <a:cubicBezTo>
                    <a:pt x="8035" y="5890"/>
                    <a:pt x="7938" y="5443"/>
                    <a:pt x="7763" y="5034"/>
                  </a:cubicBezTo>
                  <a:cubicBezTo>
                    <a:pt x="7724" y="4956"/>
                    <a:pt x="7646" y="4859"/>
                    <a:pt x="7549" y="4840"/>
                  </a:cubicBezTo>
                  <a:cubicBezTo>
                    <a:pt x="7529" y="4820"/>
                    <a:pt x="7510" y="4801"/>
                    <a:pt x="7490" y="4801"/>
                  </a:cubicBezTo>
                  <a:cubicBezTo>
                    <a:pt x="7477" y="4797"/>
                    <a:pt x="7463" y="4796"/>
                    <a:pt x="7449" y="4796"/>
                  </a:cubicBezTo>
                  <a:cubicBezTo>
                    <a:pt x="7387" y="4796"/>
                    <a:pt x="7331" y="4831"/>
                    <a:pt x="7315" y="4879"/>
                  </a:cubicBezTo>
                  <a:cubicBezTo>
                    <a:pt x="7315" y="4930"/>
                    <a:pt x="7300" y="4966"/>
                    <a:pt x="7296" y="5001"/>
                  </a:cubicBezTo>
                  <a:lnTo>
                    <a:pt x="7296" y="5001"/>
                  </a:lnTo>
                  <a:cubicBezTo>
                    <a:pt x="7248" y="5189"/>
                    <a:pt x="7401" y="5433"/>
                    <a:pt x="7451" y="5618"/>
                  </a:cubicBezTo>
                  <a:cubicBezTo>
                    <a:pt x="7510" y="5832"/>
                    <a:pt x="7568" y="6026"/>
                    <a:pt x="7588" y="6240"/>
                  </a:cubicBezTo>
                  <a:cubicBezTo>
                    <a:pt x="7607" y="6435"/>
                    <a:pt x="7626" y="6629"/>
                    <a:pt x="7626" y="6843"/>
                  </a:cubicBezTo>
                  <a:cubicBezTo>
                    <a:pt x="7626" y="6960"/>
                    <a:pt x="7626" y="7096"/>
                    <a:pt x="7607" y="7233"/>
                  </a:cubicBezTo>
                  <a:cubicBezTo>
                    <a:pt x="7257" y="6843"/>
                    <a:pt x="6907" y="6454"/>
                    <a:pt x="6556" y="6085"/>
                  </a:cubicBezTo>
                  <a:cubicBezTo>
                    <a:pt x="6673" y="5229"/>
                    <a:pt x="6576" y="4353"/>
                    <a:pt x="6284" y="3536"/>
                  </a:cubicBezTo>
                  <a:cubicBezTo>
                    <a:pt x="6206" y="3361"/>
                    <a:pt x="6128" y="3050"/>
                    <a:pt x="5934" y="2991"/>
                  </a:cubicBezTo>
                  <a:cubicBezTo>
                    <a:pt x="5913" y="2982"/>
                    <a:pt x="5893" y="2978"/>
                    <a:pt x="5876" y="2978"/>
                  </a:cubicBezTo>
                  <a:cubicBezTo>
                    <a:pt x="5746" y="2978"/>
                    <a:pt x="5707" y="3207"/>
                    <a:pt x="5759" y="3361"/>
                  </a:cubicBezTo>
                  <a:cubicBezTo>
                    <a:pt x="5856" y="3789"/>
                    <a:pt x="5992" y="4217"/>
                    <a:pt x="6070" y="4645"/>
                  </a:cubicBezTo>
                  <a:cubicBezTo>
                    <a:pt x="6128" y="4995"/>
                    <a:pt x="6167" y="5345"/>
                    <a:pt x="6187" y="5676"/>
                  </a:cubicBezTo>
                  <a:cubicBezTo>
                    <a:pt x="5876" y="5365"/>
                    <a:pt x="5584" y="5054"/>
                    <a:pt x="5272" y="4742"/>
                  </a:cubicBezTo>
                  <a:cubicBezTo>
                    <a:pt x="5292" y="4723"/>
                    <a:pt x="5311" y="4684"/>
                    <a:pt x="5311" y="4645"/>
                  </a:cubicBezTo>
                  <a:cubicBezTo>
                    <a:pt x="5272" y="4431"/>
                    <a:pt x="5253" y="4217"/>
                    <a:pt x="5234" y="4023"/>
                  </a:cubicBezTo>
                  <a:cubicBezTo>
                    <a:pt x="5214" y="3828"/>
                    <a:pt x="5175" y="3633"/>
                    <a:pt x="5136" y="3439"/>
                  </a:cubicBezTo>
                  <a:cubicBezTo>
                    <a:pt x="5058" y="3030"/>
                    <a:pt x="4903" y="2641"/>
                    <a:pt x="4669" y="2272"/>
                  </a:cubicBezTo>
                  <a:cubicBezTo>
                    <a:pt x="4624" y="2219"/>
                    <a:pt x="4564" y="2192"/>
                    <a:pt x="4510" y="2192"/>
                  </a:cubicBezTo>
                  <a:cubicBezTo>
                    <a:pt x="4424" y="2192"/>
                    <a:pt x="4354" y="2258"/>
                    <a:pt x="4377" y="2388"/>
                  </a:cubicBezTo>
                  <a:cubicBezTo>
                    <a:pt x="4397" y="2583"/>
                    <a:pt x="4455" y="2777"/>
                    <a:pt x="4533" y="2952"/>
                  </a:cubicBezTo>
                  <a:cubicBezTo>
                    <a:pt x="4611" y="3147"/>
                    <a:pt x="4669" y="3342"/>
                    <a:pt x="4728" y="3517"/>
                  </a:cubicBezTo>
                  <a:cubicBezTo>
                    <a:pt x="4786" y="3711"/>
                    <a:pt x="4844" y="3886"/>
                    <a:pt x="4903" y="4081"/>
                  </a:cubicBezTo>
                  <a:cubicBezTo>
                    <a:pt x="4961" y="4217"/>
                    <a:pt x="5000" y="4373"/>
                    <a:pt x="5039" y="4509"/>
                  </a:cubicBezTo>
                  <a:cubicBezTo>
                    <a:pt x="4942" y="4412"/>
                    <a:pt x="4844" y="4314"/>
                    <a:pt x="4747" y="4217"/>
                  </a:cubicBezTo>
                  <a:cubicBezTo>
                    <a:pt x="4708" y="4120"/>
                    <a:pt x="4630" y="4042"/>
                    <a:pt x="4514" y="4003"/>
                  </a:cubicBezTo>
                  <a:cubicBezTo>
                    <a:pt x="4280" y="3770"/>
                    <a:pt x="4027" y="3517"/>
                    <a:pt x="3794" y="3303"/>
                  </a:cubicBezTo>
                  <a:lnTo>
                    <a:pt x="3794" y="3283"/>
                  </a:lnTo>
                  <a:cubicBezTo>
                    <a:pt x="3774" y="2700"/>
                    <a:pt x="3677" y="2116"/>
                    <a:pt x="3521" y="1552"/>
                  </a:cubicBezTo>
                  <a:cubicBezTo>
                    <a:pt x="3463" y="1279"/>
                    <a:pt x="3366" y="1007"/>
                    <a:pt x="3249" y="754"/>
                  </a:cubicBezTo>
                  <a:cubicBezTo>
                    <a:pt x="3152" y="521"/>
                    <a:pt x="3016" y="190"/>
                    <a:pt x="2782" y="112"/>
                  </a:cubicBezTo>
                  <a:cubicBezTo>
                    <a:pt x="2775" y="108"/>
                    <a:pt x="2767" y="107"/>
                    <a:pt x="2759" y="107"/>
                  </a:cubicBezTo>
                  <a:cubicBezTo>
                    <a:pt x="2723" y="107"/>
                    <a:pt x="2681" y="139"/>
                    <a:pt x="2665" y="170"/>
                  </a:cubicBezTo>
                  <a:cubicBezTo>
                    <a:pt x="2588" y="384"/>
                    <a:pt x="2724" y="696"/>
                    <a:pt x="2782" y="910"/>
                  </a:cubicBezTo>
                  <a:cubicBezTo>
                    <a:pt x="2879" y="1182"/>
                    <a:pt x="2977" y="1435"/>
                    <a:pt x="3055" y="1707"/>
                  </a:cubicBezTo>
                  <a:cubicBezTo>
                    <a:pt x="3171" y="2096"/>
                    <a:pt x="3269" y="2505"/>
                    <a:pt x="3366" y="2914"/>
                  </a:cubicBezTo>
                  <a:cubicBezTo>
                    <a:pt x="3035" y="2622"/>
                    <a:pt x="2724" y="2349"/>
                    <a:pt x="2393" y="2058"/>
                  </a:cubicBezTo>
                  <a:cubicBezTo>
                    <a:pt x="2413" y="1727"/>
                    <a:pt x="2393" y="1377"/>
                    <a:pt x="2296" y="1046"/>
                  </a:cubicBezTo>
                  <a:cubicBezTo>
                    <a:pt x="2237" y="890"/>
                    <a:pt x="2179" y="735"/>
                    <a:pt x="2101" y="579"/>
                  </a:cubicBezTo>
                  <a:cubicBezTo>
                    <a:pt x="2023" y="404"/>
                    <a:pt x="1926" y="229"/>
                    <a:pt x="1771" y="73"/>
                  </a:cubicBezTo>
                  <a:cubicBezTo>
                    <a:pt x="1723" y="26"/>
                    <a:pt x="1662" y="0"/>
                    <a:pt x="159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31"/>
            <p:cNvSpPr/>
            <p:nvPr/>
          </p:nvSpPr>
          <p:spPr>
            <a:xfrm>
              <a:off x="4075050" y="2788625"/>
              <a:ext cx="363850" cy="352675"/>
            </a:xfrm>
            <a:custGeom>
              <a:avLst/>
              <a:gdLst/>
              <a:ahLst/>
              <a:cxnLst/>
              <a:rect l="l" t="t" r="r" b="b"/>
              <a:pathLst>
                <a:path w="14554" h="14107" extrusionOk="0">
                  <a:moveTo>
                    <a:pt x="4419" y="1"/>
                  </a:moveTo>
                  <a:cubicBezTo>
                    <a:pt x="4412" y="1"/>
                    <a:pt x="4405" y="1"/>
                    <a:pt x="4398" y="2"/>
                  </a:cubicBezTo>
                  <a:cubicBezTo>
                    <a:pt x="3989" y="60"/>
                    <a:pt x="3600" y="333"/>
                    <a:pt x="3231" y="527"/>
                  </a:cubicBezTo>
                  <a:cubicBezTo>
                    <a:pt x="2880" y="702"/>
                    <a:pt x="2511" y="897"/>
                    <a:pt x="2141" y="1092"/>
                  </a:cubicBezTo>
                  <a:cubicBezTo>
                    <a:pt x="1771" y="1286"/>
                    <a:pt x="1382" y="1461"/>
                    <a:pt x="993" y="1617"/>
                  </a:cubicBezTo>
                  <a:cubicBezTo>
                    <a:pt x="818" y="1695"/>
                    <a:pt x="624" y="1792"/>
                    <a:pt x="429" y="1870"/>
                  </a:cubicBezTo>
                  <a:cubicBezTo>
                    <a:pt x="234" y="1928"/>
                    <a:pt x="98" y="2064"/>
                    <a:pt x="20" y="2239"/>
                  </a:cubicBezTo>
                  <a:cubicBezTo>
                    <a:pt x="1" y="2298"/>
                    <a:pt x="20" y="2376"/>
                    <a:pt x="79" y="2415"/>
                  </a:cubicBezTo>
                  <a:cubicBezTo>
                    <a:pt x="118" y="2415"/>
                    <a:pt x="137" y="2434"/>
                    <a:pt x="157" y="2434"/>
                  </a:cubicBezTo>
                  <a:cubicBezTo>
                    <a:pt x="176" y="2531"/>
                    <a:pt x="196" y="2629"/>
                    <a:pt x="196" y="2706"/>
                  </a:cubicBezTo>
                  <a:cubicBezTo>
                    <a:pt x="215" y="2862"/>
                    <a:pt x="254" y="3018"/>
                    <a:pt x="293" y="3154"/>
                  </a:cubicBezTo>
                  <a:cubicBezTo>
                    <a:pt x="351" y="3465"/>
                    <a:pt x="429" y="3737"/>
                    <a:pt x="546" y="4049"/>
                  </a:cubicBezTo>
                  <a:cubicBezTo>
                    <a:pt x="643" y="4360"/>
                    <a:pt x="760" y="4652"/>
                    <a:pt x="896" y="4944"/>
                  </a:cubicBezTo>
                  <a:cubicBezTo>
                    <a:pt x="954" y="5080"/>
                    <a:pt x="1013" y="5216"/>
                    <a:pt x="1090" y="5352"/>
                  </a:cubicBezTo>
                  <a:cubicBezTo>
                    <a:pt x="1168" y="5469"/>
                    <a:pt x="1266" y="5586"/>
                    <a:pt x="1402" y="5683"/>
                  </a:cubicBezTo>
                  <a:cubicBezTo>
                    <a:pt x="1438" y="5719"/>
                    <a:pt x="1483" y="5734"/>
                    <a:pt x="1528" y="5734"/>
                  </a:cubicBezTo>
                  <a:cubicBezTo>
                    <a:pt x="1630" y="5734"/>
                    <a:pt x="1732" y="5655"/>
                    <a:pt x="1732" y="5547"/>
                  </a:cubicBezTo>
                  <a:cubicBezTo>
                    <a:pt x="1713" y="5391"/>
                    <a:pt x="1674" y="5236"/>
                    <a:pt x="1635" y="5080"/>
                  </a:cubicBezTo>
                  <a:cubicBezTo>
                    <a:pt x="1577" y="4944"/>
                    <a:pt x="1518" y="4788"/>
                    <a:pt x="1460" y="4652"/>
                  </a:cubicBezTo>
                  <a:cubicBezTo>
                    <a:pt x="1363" y="4360"/>
                    <a:pt x="1266" y="4107"/>
                    <a:pt x="1149" y="3815"/>
                  </a:cubicBezTo>
                  <a:cubicBezTo>
                    <a:pt x="1052" y="3523"/>
                    <a:pt x="974" y="3232"/>
                    <a:pt x="876" y="2940"/>
                  </a:cubicBezTo>
                  <a:cubicBezTo>
                    <a:pt x="857" y="2823"/>
                    <a:pt x="818" y="2726"/>
                    <a:pt x="799" y="2609"/>
                  </a:cubicBezTo>
                  <a:lnTo>
                    <a:pt x="799" y="2609"/>
                  </a:lnTo>
                  <a:cubicBezTo>
                    <a:pt x="1013" y="2745"/>
                    <a:pt x="1246" y="2881"/>
                    <a:pt x="1480" y="3018"/>
                  </a:cubicBezTo>
                  <a:cubicBezTo>
                    <a:pt x="1460" y="3037"/>
                    <a:pt x="1460" y="3037"/>
                    <a:pt x="1441" y="3057"/>
                  </a:cubicBezTo>
                  <a:cubicBezTo>
                    <a:pt x="1363" y="3193"/>
                    <a:pt x="1421" y="3329"/>
                    <a:pt x="1441" y="3446"/>
                  </a:cubicBezTo>
                  <a:cubicBezTo>
                    <a:pt x="1480" y="3562"/>
                    <a:pt x="1480" y="3699"/>
                    <a:pt x="1518" y="3815"/>
                  </a:cubicBezTo>
                  <a:cubicBezTo>
                    <a:pt x="1557" y="4029"/>
                    <a:pt x="1616" y="4224"/>
                    <a:pt x="1713" y="4418"/>
                  </a:cubicBezTo>
                  <a:cubicBezTo>
                    <a:pt x="1791" y="4632"/>
                    <a:pt x="1888" y="4846"/>
                    <a:pt x="2024" y="5041"/>
                  </a:cubicBezTo>
                  <a:cubicBezTo>
                    <a:pt x="2083" y="5138"/>
                    <a:pt x="2141" y="5216"/>
                    <a:pt x="2238" y="5294"/>
                  </a:cubicBezTo>
                  <a:cubicBezTo>
                    <a:pt x="2316" y="5372"/>
                    <a:pt x="2413" y="5430"/>
                    <a:pt x="2511" y="5508"/>
                  </a:cubicBezTo>
                  <a:cubicBezTo>
                    <a:pt x="2529" y="5522"/>
                    <a:pt x="2550" y="5528"/>
                    <a:pt x="2572" y="5528"/>
                  </a:cubicBezTo>
                  <a:cubicBezTo>
                    <a:pt x="2642" y="5528"/>
                    <a:pt x="2711" y="5461"/>
                    <a:pt x="2666" y="5372"/>
                  </a:cubicBezTo>
                  <a:cubicBezTo>
                    <a:pt x="2608" y="5294"/>
                    <a:pt x="2569" y="5197"/>
                    <a:pt x="2530" y="5099"/>
                  </a:cubicBezTo>
                  <a:cubicBezTo>
                    <a:pt x="2491" y="5002"/>
                    <a:pt x="2433" y="4905"/>
                    <a:pt x="2374" y="4808"/>
                  </a:cubicBezTo>
                  <a:cubicBezTo>
                    <a:pt x="2277" y="4632"/>
                    <a:pt x="2199" y="4457"/>
                    <a:pt x="2122" y="4282"/>
                  </a:cubicBezTo>
                  <a:cubicBezTo>
                    <a:pt x="2044" y="4088"/>
                    <a:pt x="1985" y="3874"/>
                    <a:pt x="1946" y="3679"/>
                  </a:cubicBezTo>
                  <a:cubicBezTo>
                    <a:pt x="1927" y="3582"/>
                    <a:pt x="1908" y="3485"/>
                    <a:pt x="1908" y="3387"/>
                  </a:cubicBezTo>
                  <a:lnTo>
                    <a:pt x="1908" y="3290"/>
                  </a:lnTo>
                  <a:cubicBezTo>
                    <a:pt x="2316" y="3562"/>
                    <a:pt x="2725" y="3815"/>
                    <a:pt x="3133" y="4088"/>
                  </a:cubicBezTo>
                  <a:cubicBezTo>
                    <a:pt x="3114" y="4127"/>
                    <a:pt x="3114" y="4185"/>
                    <a:pt x="3114" y="4224"/>
                  </a:cubicBezTo>
                  <a:cubicBezTo>
                    <a:pt x="3094" y="4321"/>
                    <a:pt x="3094" y="4418"/>
                    <a:pt x="3114" y="4516"/>
                  </a:cubicBezTo>
                  <a:cubicBezTo>
                    <a:pt x="3114" y="4710"/>
                    <a:pt x="3153" y="4905"/>
                    <a:pt x="3192" y="5099"/>
                  </a:cubicBezTo>
                  <a:cubicBezTo>
                    <a:pt x="3250" y="5313"/>
                    <a:pt x="3308" y="5508"/>
                    <a:pt x="3425" y="5683"/>
                  </a:cubicBezTo>
                  <a:cubicBezTo>
                    <a:pt x="3522" y="5839"/>
                    <a:pt x="3659" y="5994"/>
                    <a:pt x="3795" y="6150"/>
                  </a:cubicBezTo>
                  <a:cubicBezTo>
                    <a:pt x="3823" y="6178"/>
                    <a:pt x="3856" y="6191"/>
                    <a:pt x="3889" y="6191"/>
                  </a:cubicBezTo>
                  <a:cubicBezTo>
                    <a:pt x="3990" y="6191"/>
                    <a:pt x="4087" y="6073"/>
                    <a:pt x="4028" y="5955"/>
                  </a:cubicBezTo>
                  <a:cubicBezTo>
                    <a:pt x="3950" y="5800"/>
                    <a:pt x="3892" y="5644"/>
                    <a:pt x="3853" y="5469"/>
                  </a:cubicBezTo>
                  <a:cubicBezTo>
                    <a:pt x="3795" y="5313"/>
                    <a:pt x="3736" y="5138"/>
                    <a:pt x="3697" y="4983"/>
                  </a:cubicBezTo>
                  <a:cubicBezTo>
                    <a:pt x="3659" y="4808"/>
                    <a:pt x="3639" y="4652"/>
                    <a:pt x="3639" y="4496"/>
                  </a:cubicBezTo>
                  <a:lnTo>
                    <a:pt x="3639" y="4438"/>
                  </a:lnTo>
                  <a:cubicBezTo>
                    <a:pt x="4067" y="4710"/>
                    <a:pt x="4495" y="5002"/>
                    <a:pt x="4904" y="5294"/>
                  </a:cubicBezTo>
                  <a:lnTo>
                    <a:pt x="4904" y="5333"/>
                  </a:lnTo>
                  <a:cubicBezTo>
                    <a:pt x="4884" y="5527"/>
                    <a:pt x="4884" y="5722"/>
                    <a:pt x="4904" y="5936"/>
                  </a:cubicBezTo>
                  <a:cubicBezTo>
                    <a:pt x="4904" y="6130"/>
                    <a:pt x="4943" y="6325"/>
                    <a:pt x="5020" y="6539"/>
                  </a:cubicBezTo>
                  <a:cubicBezTo>
                    <a:pt x="5079" y="6714"/>
                    <a:pt x="5157" y="6909"/>
                    <a:pt x="5234" y="7084"/>
                  </a:cubicBezTo>
                  <a:cubicBezTo>
                    <a:pt x="5253" y="7121"/>
                    <a:pt x="5283" y="7136"/>
                    <a:pt x="5316" y="7136"/>
                  </a:cubicBezTo>
                  <a:cubicBezTo>
                    <a:pt x="5385" y="7136"/>
                    <a:pt x="5462" y="7066"/>
                    <a:pt x="5448" y="6986"/>
                  </a:cubicBezTo>
                  <a:cubicBezTo>
                    <a:pt x="5371" y="6636"/>
                    <a:pt x="5332" y="6267"/>
                    <a:pt x="5312" y="5897"/>
                  </a:cubicBezTo>
                  <a:lnTo>
                    <a:pt x="5312" y="5605"/>
                  </a:lnTo>
                  <a:cubicBezTo>
                    <a:pt x="5468" y="5702"/>
                    <a:pt x="5604" y="5819"/>
                    <a:pt x="5740" y="5916"/>
                  </a:cubicBezTo>
                  <a:cubicBezTo>
                    <a:pt x="5779" y="6053"/>
                    <a:pt x="5818" y="6189"/>
                    <a:pt x="5857" y="6306"/>
                  </a:cubicBezTo>
                  <a:cubicBezTo>
                    <a:pt x="5915" y="6520"/>
                    <a:pt x="5993" y="6753"/>
                    <a:pt x="6090" y="6967"/>
                  </a:cubicBezTo>
                  <a:cubicBezTo>
                    <a:pt x="6188" y="7162"/>
                    <a:pt x="6285" y="7376"/>
                    <a:pt x="6421" y="7570"/>
                  </a:cubicBezTo>
                  <a:cubicBezTo>
                    <a:pt x="6518" y="7745"/>
                    <a:pt x="6674" y="8018"/>
                    <a:pt x="6907" y="8037"/>
                  </a:cubicBezTo>
                  <a:cubicBezTo>
                    <a:pt x="6946" y="8018"/>
                    <a:pt x="6985" y="7998"/>
                    <a:pt x="7005" y="7940"/>
                  </a:cubicBezTo>
                  <a:cubicBezTo>
                    <a:pt x="7024" y="7823"/>
                    <a:pt x="7005" y="7706"/>
                    <a:pt x="6946" y="7609"/>
                  </a:cubicBezTo>
                  <a:cubicBezTo>
                    <a:pt x="6907" y="7512"/>
                    <a:pt x="6849" y="7414"/>
                    <a:pt x="6791" y="7337"/>
                  </a:cubicBezTo>
                  <a:cubicBezTo>
                    <a:pt x="6693" y="7142"/>
                    <a:pt x="6616" y="6967"/>
                    <a:pt x="6538" y="6772"/>
                  </a:cubicBezTo>
                  <a:cubicBezTo>
                    <a:pt x="6479" y="6656"/>
                    <a:pt x="6441" y="6539"/>
                    <a:pt x="6402" y="6422"/>
                  </a:cubicBezTo>
                  <a:lnTo>
                    <a:pt x="6402" y="6422"/>
                  </a:lnTo>
                  <a:cubicBezTo>
                    <a:pt x="6791" y="6734"/>
                    <a:pt x="7180" y="7045"/>
                    <a:pt x="7569" y="7356"/>
                  </a:cubicBezTo>
                  <a:cubicBezTo>
                    <a:pt x="7569" y="7414"/>
                    <a:pt x="7569" y="7453"/>
                    <a:pt x="7588" y="7512"/>
                  </a:cubicBezTo>
                  <a:cubicBezTo>
                    <a:pt x="7588" y="7570"/>
                    <a:pt x="7608" y="7628"/>
                    <a:pt x="7608" y="7667"/>
                  </a:cubicBezTo>
                  <a:cubicBezTo>
                    <a:pt x="7627" y="7765"/>
                    <a:pt x="7666" y="7862"/>
                    <a:pt x="7705" y="7959"/>
                  </a:cubicBezTo>
                  <a:cubicBezTo>
                    <a:pt x="7744" y="8076"/>
                    <a:pt x="7783" y="8173"/>
                    <a:pt x="7841" y="8271"/>
                  </a:cubicBezTo>
                  <a:cubicBezTo>
                    <a:pt x="7880" y="8368"/>
                    <a:pt x="7919" y="8446"/>
                    <a:pt x="7978" y="8562"/>
                  </a:cubicBezTo>
                  <a:cubicBezTo>
                    <a:pt x="7997" y="8602"/>
                    <a:pt x="8033" y="8619"/>
                    <a:pt x="8070" y="8619"/>
                  </a:cubicBezTo>
                  <a:cubicBezTo>
                    <a:pt x="8141" y="8619"/>
                    <a:pt x="8217" y="8555"/>
                    <a:pt x="8192" y="8465"/>
                  </a:cubicBezTo>
                  <a:cubicBezTo>
                    <a:pt x="8153" y="8368"/>
                    <a:pt x="8114" y="8271"/>
                    <a:pt x="8094" y="8173"/>
                  </a:cubicBezTo>
                  <a:cubicBezTo>
                    <a:pt x="8075" y="8076"/>
                    <a:pt x="8055" y="7979"/>
                    <a:pt x="8036" y="7881"/>
                  </a:cubicBezTo>
                  <a:cubicBezTo>
                    <a:pt x="8016" y="7823"/>
                    <a:pt x="8016" y="7784"/>
                    <a:pt x="8016" y="7745"/>
                  </a:cubicBezTo>
                  <a:lnTo>
                    <a:pt x="8016" y="7745"/>
                  </a:lnTo>
                  <a:cubicBezTo>
                    <a:pt x="8250" y="7940"/>
                    <a:pt x="8483" y="8154"/>
                    <a:pt x="8736" y="8368"/>
                  </a:cubicBezTo>
                  <a:cubicBezTo>
                    <a:pt x="8736" y="8407"/>
                    <a:pt x="8756" y="8446"/>
                    <a:pt x="8756" y="8504"/>
                  </a:cubicBezTo>
                  <a:cubicBezTo>
                    <a:pt x="8775" y="8562"/>
                    <a:pt x="8795" y="8660"/>
                    <a:pt x="8795" y="8737"/>
                  </a:cubicBezTo>
                  <a:cubicBezTo>
                    <a:pt x="8834" y="8913"/>
                    <a:pt x="8872" y="9068"/>
                    <a:pt x="8911" y="9224"/>
                  </a:cubicBezTo>
                  <a:cubicBezTo>
                    <a:pt x="8931" y="9379"/>
                    <a:pt x="8970" y="9535"/>
                    <a:pt x="9028" y="9691"/>
                  </a:cubicBezTo>
                  <a:cubicBezTo>
                    <a:pt x="9106" y="9846"/>
                    <a:pt x="9145" y="10021"/>
                    <a:pt x="9203" y="10177"/>
                  </a:cubicBezTo>
                  <a:cubicBezTo>
                    <a:pt x="9227" y="10239"/>
                    <a:pt x="9278" y="10267"/>
                    <a:pt x="9330" y="10267"/>
                  </a:cubicBezTo>
                  <a:cubicBezTo>
                    <a:pt x="9408" y="10267"/>
                    <a:pt x="9487" y="10204"/>
                    <a:pt x="9476" y="10099"/>
                  </a:cubicBezTo>
                  <a:cubicBezTo>
                    <a:pt x="9437" y="9944"/>
                    <a:pt x="9398" y="9788"/>
                    <a:pt x="9378" y="9613"/>
                  </a:cubicBezTo>
                  <a:cubicBezTo>
                    <a:pt x="9359" y="9457"/>
                    <a:pt x="9320" y="9302"/>
                    <a:pt x="9300" y="9127"/>
                  </a:cubicBezTo>
                  <a:cubicBezTo>
                    <a:pt x="9281" y="9029"/>
                    <a:pt x="9281" y="8932"/>
                    <a:pt x="9262" y="8835"/>
                  </a:cubicBezTo>
                  <a:lnTo>
                    <a:pt x="9262" y="8835"/>
                  </a:lnTo>
                  <a:cubicBezTo>
                    <a:pt x="9670" y="9224"/>
                    <a:pt x="10059" y="9593"/>
                    <a:pt x="10448" y="9983"/>
                  </a:cubicBezTo>
                  <a:lnTo>
                    <a:pt x="10448" y="10702"/>
                  </a:lnTo>
                  <a:cubicBezTo>
                    <a:pt x="10448" y="10839"/>
                    <a:pt x="10448" y="10975"/>
                    <a:pt x="10448" y="11111"/>
                  </a:cubicBezTo>
                  <a:cubicBezTo>
                    <a:pt x="10448" y="11247"/>
                    <a:pt x="10487" y="11383"/>
                    <a:pt x="10507" y="11519"/>
                  </a:cubicBezTo>
                  <a:cubicBezTo>
                    <a:pt x="10507" y="11597"/>
                    <a:pt x="10565" y="11656"/>
                    <a:pt x="10643" y="11675"/>
                  </a:cubicBezTo>
                  <a:cubicBezTo>
                    <a:pt x="10721" y="11675"/>
                    <a:pt x="10798" y="11636"/>
                    <a:pt x="10818" y="11558"/>
                  </a:cubicBezTo>
                  <a:cubicBezTo>
                    <a:pt x="10857" y="11403"/>
                    <a:pt x="10896" y="11247"/>
                    <a:pt x="10915" y="11111"/>
                  </a:cubicBezTo>
                  <a:cubicBezTo>
                    <a:pt x="10915" y="10975"/>
                    <a:pt x="10935" y="10839"/>
                    <a:pt x="10935" y="10702"/>
                  </a:cubicBezTo>
                  <a:lnTo>
                    <a:pt x="10935" y="10488"/>
                  </a:lnTo>
                  <a:cubicBezTo>
                    <a:pt x="11149" y="10722"/>
                    <a:pt x="11382" y="10936"/>
                    <a:pt x="11596" y="11169"/>
                  </a:cubicBezTo>
                  <a:cubicBezTo>
                    <a:pt x="11771" y="11364"/>
                    <a:pt x="11927" y="11558"/>
                    <a:pt x="12102" y="11733"/>
                  </a:cubicBezTo>
                  <a:cubicBezTo>
                    <a:pt x="12083" y="11811"/>
                    <a:pt x="12063" y="11889"/>
                    <a:pt x="12044" y="11947"/>
                  </a:cubicBezTo>
                  <a:cubicBezTo>
                    <a:pt x="12024" y="12064"/>
                    <a:pt x="12005" y="12181"/>
                    <a:pt x="12005" y="12298"/>
                  </a:cubicBezTo>
                  <a:cubicBezTo>
                    <a:pt x="11985" y="12531"/>
                    <a:pt x="12005" y="12765"/>
                    <a:pt x="12044" y="12998"/>
                  </a:cubicBezTo>
                  <a:cubicBezTo>
                    <a:pt x="12060" y="13057"/>
                    <a:pt x="12109" y="13083"/>
                    <a:pt x="12160" y="13083"/>
                  </a:cubicBezTo>
                  <a:cubicBezTo>
                    <a:pt x="12227" y="13083"/>
                    <a:pt x="12297" y="13037"/>
                    <a:pt x="12297" y="12959"/>
                  </a:cubicBezTo>
                  <a:cubicBezTo>
                    <a:pt x="12297" y="12765"/>
                    <a:pt x="12335" y="12551"/>
                    <a:pt x="12394" y="12356"/>
                  </a:cubicBezTo>
                  <a:cubicBezTo>
                    <a:pt x="12413" y="12278"/>
                    <a:pt x="12433" y="12200"/>
                    <a:pt x="12452" y="12123"/>
                  </a:cubicBezTo>
                  <a:cubicBezTo>
                    <a:pt x="12569" y="12259"/>
                    <a:pt x="12705" y="12395"/>
                    <a:pt x="12802" y="12512"/>
                  </a:cubicBezTo>
                  <a:cubicBezTo>
                    <a:pt x="12900" y="12609"/>
                    <a:pt x="12997" y="12726"/>
                    <a:pt x="13094" y="12842"/>
                  </a:cubicBezTo>
                  <a:cubicBezTo>
                    <a:pt x="13075" y="12862"/>
                    <a:pt x="13075" y="12901"/>
                    <a:pt x="13075" y="12920"/>
                  </a:cubicBezTo>
                  <a:cubicBezTo>
                    <a:pt x="13075" y="13095"/>
                    <a:pt x="13094" y="13270"/>
                    <a:pt x="13094" y="13446"/>
                  </a:cubicBezTo>
                  <a:cubicBezTo>
                    <a:pt x="13094" y="13484"/>
                    <a:pt x="13094" y="13543"/>
                    <a:pt x="13094" y="13582"/>
                  </a:cubicBezTo>
                  <a:cubicBezTo>
                    <a:pt x="13094" y="13601"/>
                    <a:pt x="13094" y="13640"/>
                    <a:pt x="13094" y="13679"/>
                  </a:cubicBezTo>
                  <a:lnTo>
                    <a:pt x="13094" y="13718"/>
                  </a:lnTo>
                  <a:cubicBezTo>
                    <a:pt x="13114" y="13757"/>
                    <a:pt x="13114" y="13796"/>
                    <a:pt x="13114" y="13854"/>
                  </a:cubicBezTo>
                  <a:cubicBezTo>
                    <a:pt x="13133" y="13893"/>
                    <a:pt x="13133" y="13932"/>
                    <a:pt x="13153" y="13971"/>
                  </a:cubicBezTo>
                  <a:cubicBezTo>
                    <a:pt x="13172" y="14010"/>
                    <a:pt x="13191" y="14029"/>
                    <a:pt x="13211" y="14049"/>
                  </a:cubicBezTo>
                  <a:cubicBezTo>
                    <a:pt x="13250" y="14088"/>
                    <a:pt x="13308" y="14107"/>
                    <a:pt x="13347" y="14107"/>
                  </a:cubicBezTo>
                  <a:cubicBezTo>
                    <a:pt x="13405" y="14107"/>
                    <a:pt x="13444" y="14088"/>
                    <a:pt x="13483" y="14049"/>
                  </a:cubicBezTo>
                  <a:cubicBezTo>
                    <a:pt x="13542" y="13990"/>
                    <a:pt x="13561" y="13912"/>
                    <a:pt x="13561" y="13835"/>
                  </a:cubicBezTo>
                  <a:lnTo>
                    <a:pt x="13561" y="13718"/>
                  </a:lnTo>
                  <a:cubicBezTo>
                    <a:pt x="13561" y="13660"/>
                    <a:pt x="13581" y="13621"/>
                    <a:pt x="13561" y="13582"/>
                  </a:cubicBezTo>
                  <a:cubicBezTo>
                    <a:pt x="13561" y="13543"/>
                    <a:pt x="13561" y="13484"/>
                    <a:pt x="13561" y="13446"/>
                  </a:cubicBezTo>
                  <a:lnTo>
                    <a:pt x="13561" y="13387"/>
                  </a:lnTo>
                  <a:cubicBezTo>
                    <a:pt x="13697" y="13523"/>
                    <a:pt x="13853" y="13660"/>
                    <a:pt x="13989" y="13796"/>
                  </a:cubicBezTo>
                  <a:cubicBezTo>
                    <a:pt x="14014" y="13816"/>
                    <a:pt x="14040" y="13824"/>
                    <a:pt x="14064" y="13824"/>
                  </a:cubicBezTo>
                  <a:cubicBezTo>
                    <a:pt x="14134" y="13824"/>
                    <a:pt x="14188" y="13752"/>
                    <a:pt x="14145" y="13679"/>
                  </a:cubicBezTo>
                  <a:cubicBezTo>
                    <a:pt x="14009" y="13387"/>
                    <a:pt x="13833" y="13095"/>
                    <a:pt x="13639" y="12842"/>
                  </a:cubicBezTo>
                  <a:cubicBezTo>
                    <a:pt x="13444" y="12590"/>
                    <a:pt x="13250" y="12376"/>
                    <a:pt x="13055" y="12142"/>
                  </a:cubicBezTo>
                  <a:cubicBezTo>
                    <a:pt x="13211" y="12142"/>
                    <a:pt x="13347" y="12162"/>
                    <a:pt x="13483" y="12200"/>
                  </a:cubicBezTo>
                  <a:lnTo>
                    <a:pt x="13697" y="12259"/>
                  </a:lnTo>
                  <a:cubicBezTo>
                    <a:pt x="13736" y="12278"/>
                    <a:pt x="13795" y="12298"/>
                    <a:pt x="13833" y="12317"/>
                  </a:cubicBezTo>
                  <a:cubicBezTo>
                    <a:pt x="13970" y="12395"/>
                    <a:pt x="14106" y="12453"/>
                    <a:pt x="14242" y="12512"/>
                  </a:cubicBezTo>
                  <a:cubicBezTo>
                    <a:pt x="14258" y="12515"/>
                    <a:pt x="14275" y="12517"/>
                    <a:pt x="14292" y="12517"/>
                  </a:cubicBezTo>
                  <a:cubicBezTo>
                    <a:pt x="14376" y="12517"/>
                    <a:pt x="14463" y="12476"/>
                    <a:pt x="14495" y="12395"/>
                  </a:cubicBezTo>
                  <a:cubicBezTo>
                    <a:pt x="14553" y="12298"/>
                    <a:pt x="14534" y="12181"/>
                    <a:pt x="14456" y="12103"/>
                  </a:cubicBezTo>
                  <a:cubicBezTo>
                    <a:pt x="14339" y="11967"/>
                    <a:pt x="14184" y="11870"/>
                    <a:pt x="14009" y="11831"/>
                  </a:cubicBezTo>
                  <a:cubicBezTo>
                    <a:pt x="13872" y="11772"/>
                    <a:pt x="13736" y="11733"/>
                    <a:pt x="13600" y="11714"/>
                  </a:cubicBezTo>
                  <a:cubicBezTo>
                    <a:pt x="13485" y="11691"/>
                    <a:pt x="13367" y="11680"/>
                    <a:pt x="13249" y="11680"/>
                  </a:cubicBezTo>
                  <a:cubicBezTo>
                    <a:pt x="13069" y="11680"/>
                    <a:pt x="12889" y="11706"/>
                    <a:pt x="12725" y="11753"/>
                  </a:cubicBezTo>
                  <a:cubicBezTo>
                    <a:pt x="12452" y="11461"/>
                    <a:pt x="12199" y="11169"/>
                    <a:pt x="11946" y="10877"/>
                  </a:cubicBezTo>
                  <a:lnTo>
                    <a:pt x="11946" y="10877"/>
                  </a:lnTo>
                  <a:cubicBezTo>
                    <a:pt x="12297" y="10916"/>
                    <a:pt x="12666" y="10955"/>
                    <a:pt x="13016" y="11033"/>
                  </a:cubicBezTo>
                  <a:cubicBezTo>
                    <a:pt x="13250" y="11072"/>
                    <a:pt x="13483" y="11130"/>
                    <a:pt x="13717" y="11169"/>
                  </a:cubicBezTo>
                  <a:cubicBezTo>
                    <a:pt x="13843" y="11195"/>
                    <a:pt x="14002" y="11244"/>
                    <a:pt x="14146" y="11244"/>
                  </a:cubicBezTo>
                  <a:cubicBezTo>
                    <a:pt x="14224" y="11244"/>
                    <a:pt x="14297" y="11230"/>
                    <a:pt x="14359" y="11189"/>
                  </a:cubicBezTo>
                  <a:cubicBezTo>
                    <a:pt x="14398" y="11169"/>
                    <a:pt x="14417" y="11111"/>
                    <a:pt x="14417" y="11072"/>
                  </a:cubicBezTo>
                  <a:cubicBezTo>
                    <a:pt x="14320" y="10858"/>
                    <a:pt x="14047" y="10761"/>
                    <a:pt x="13833" y="10683"/>
                  </a:cubicBezTo>
                  <a:cubicBezTo>
                    <a:pt x="13600" y="10605"/>
                    <a:pt x="13367" y="10547"/>
                    <a:pt x="13133" y="10508"/>
                  </a:cubicBezTo>
                  <a:cubicBezTo>
                    <a:pt x="12862" y="10466"/>
                    <a:pt x="12591" y="10447"/>
                    <a:pt x="12320" y="10447"/>
                  </a:cubicBezTo>
                  <a:cubicBezTo>
                    <a:pt x="12085" y="10447"/>
                    <a:pt x="11850" y="10461"/>
                    <a:pt x="11616" y="10488"/>
                  </a:cubicBezTo>
                  <a:lnTo>
                    <a:pt x="11596" y="10488"/>
                  </a:lnTo>
                  <a:cubicBezTo>
                    <a:pt x="11382" y="10274"/>
                    <a:pt x="11168" y="10041"/>
                    <a:pt x="10954" y="9827"/>
                  </a:cubicBezTo>
                  <a:cubicBezTo>
                    <a:pt x="10935" y="9730"/>
                    <a:pt x="10857" y="9652"/>
                    <a:pt x="10760" y="9632"/>
                  </a:cubicBezTo>
                  <a:cubicBezTo>
                    <a:pt x="10682" y="9555"/>
                    <a:pt x="10584" y="9457"/>
                    <a:pt x="10507" y="9360"/>
                  </a:cubicBezTo>
                  <a:lnTo>
                    <a:pt x="10507" y="9360"/>
                  </a:lnTo>
                  <a:cubicBezTo>
                    <a:pt x="10623" y="9379"/>
                    <a:pt x="10760" y="9399"/>
                    <a:pt x="10876" y="9438"/>
                  </a:cubicBezTo>
                  <a:cubicBezTo>
                    <a:pt x="11032" y="9477"/>
                    <a:pt x="11207" y="9516"/>
                    <a:pt x="11363" y="9555"/>
                  </a:cubicBezTo>
                  <a:cubicBezTo>
                    <a:pt x="11538" y="9593"/>
                    <a:pt x="11693" y="9613"/>
                    <a:pt x="11849" y="9671"/>
                  </a:cubicBezTo>
                  <a:cubicBezTo>
                    <a:pt x="12024" y="9710"/>
                    <a:pt x="12199" y="9749"/>
                    <a:pt x="12355" y="9749"/>
                  </a:cubicBezTo>
                  <a:cubicBezTo>
                    <a:pt x="12549" y="9749"/>
                    <a:pt x="12569" y="9535"/>
                    <a:pt x="12452" y="9438"/>
                  </a:cubicBezTo>
                  <a:cubicBezTo>
                    <a:pt x="12141" y="9243"/>
                    <a:pt x="11771" y="9146"/>
                    <a:pt x="11421" y="9127"/>
                  </a:cubicBezTo>
                  <a:cubicBezTo>
                    <a:pt x="11246" y="9088"/>
                    <a:pt x="11071" y="9088"/>
                    <a:pt x="10915" y="9088"/>
                  </a:cubicBezTo>
                  <a:cubicBezTo>
                    <a:pt x="10740" y="9107"/>
                    <a:pt x="10546" y="9127"/>
                    <a:pt x="10370" y="9127"/>
                  </a:cubicBezTo>
                  <a:cubicBezTo>
                    <a:pt x="10360" y="9121"/>
                    <a:pt x="10350" y="9119"/>
                    <a:pt x="10340" y="9119"/>
                  </a:cubicBezTo>
                  <a:cubicBezTo>
                    <a:pt x="10312" y="9119"/>
                    <a:pt x="10287" y="9137"/>
                    <a:pt x="10273" y="9165"/>
                  </a:cubicBezTo>
                  <a:cubicBezTo>
                    <a:pt x="10001" y="8893"/>
                    <a:pt x="9709" y="8621"/>
                    <a:pt x="9437" y="8368"/>
                  </a:cubicBezTo>
                  <a:cubicBezTo>
                    <a:pt x="9728" y="8329"/>
                    <a:pt x="10020" y="8329"/>
                    <a:pt x="10332" y="8329"/>
                  </a:cubicBezTo>
                  <a:cubicBezTo>
                    <a:pt x="10721" y="8348"/>
                    <a:pt x="11090" y="8426"/>
                    <a:pt x="11460" y="8485"/>
                  </a:cubicBezTo>
                  <a:cubicBezTo>
                    <a:pt x="11473" y="8486"/>
                    <a:pt x="11487" y="8487"/>
                    <a:pt x="11501" y="8487"/>
                  </a:cubicBezTo>
                  <a:cubicBezTo>
                    <a:pt x="11653" y="8487"/>
                    <a:pt x="11844" y="8392"/>
                    <a:pt x="11791" y="8232"/>
                  </a:cubicBezTo>
                  <a:cubicBezTo>
                    <a:pt x="11713" y="8056"/>
                    <a:pt x="11460" y="7998"/>
                    <a:pt x="11304" y="7959"/>
                  </a:cubicBezTo>
                  <a:cubicBezTo>
                    <a:pt x="10975" y="7873"/>
                    <a:pt x="10638" y="7828"/>
                    <a:pt x="10303" y="7828"/>
                  </a:cubicBezTo>
                  <a:cubicBezTo>
                    <a:pt x="9887" y="7828"/>
                    <a:pt x="9475" y="7897"/>
                    <a:pt x="9086" y="8037"/>
                  </a:cubicBezTo>
                  <a:cubicBezTo>
                    <a:pt x="8736" y="7726"/>
                    <a:pt x="8386" y="7434"/>
                    <a:pt x="8036" y="7142"/>
                  </a:cubicBezTo>
                  <a:cubicBezTo>
                    <a:pt x="8153" y="7103"/>
                    <a:pt x="8269" y="7084"/>
                    <a:pt x="8386" y="7064"/>
                  </a:cubicBezTo>
                  <a:cubicBezTo>
                    <a:pt x="8561" y="7025"/>
                    <a:pt x="8736" y="7006"/>
                    <a:pt x="8911" y="7006"/>
                  </a:cubicBezTo>
                  <a:cubicBezTo>
                    <a:pt x="9086" y="7006"/>
                    <a:pt x="9262" y="7025"/>
                    <a:pt x="9437" y="7064"/>
                  </a:cubicBezTo>
                  <a:cubicBezTo>
                    <a:pt x="9559" y="7089"/>
                    <a:pt x="9712" y="7151"/>
                    <a:pt x="9847" y="7151"/>
                  </a:cubicBezTo>
                  <a:cubicBezTo>
                    <a:pt x="9896" y="7151"/>
                    <a:pt x="9943" y="7143"/>
                    <a:pt x="9986" y="7122"/>
                  </a:cubicBezTo>
                  <a:lnTo>
                    <a:pt x="9986" y="7122"/>
                  </a:lnTo>
                  <a:cubicBezTo>
                    <a:pt x="10031" y="7117"/>
                    <a:pt x="10065" y="7100"/>
                    <a:pt x="10098" y="7084"/>
                  </a:cubicBezTo>
                  <a:cubicBezTo>
                    <a:pt x="10156" y="7045"/>
                    <a:pt x="10176" y="6967"/>
                    <a:pt x="10156" y="6909"/>
                  </a:cubicBezTo>
                  <a:cubicBezTo>
                    <a:pt x="10156" y="6889"/>
                    <a:pt x="10137" y="6850"/>
                    <a:pt x="10118" y="6831"/>
                  </a:cubicBezTo>
                  <a:cubicBezTo>
                    <a:pt x="10118" y="6753"/>
                    <a:pt x="10020" y="6695"/>
                    <a:pt x="9942" y="6656"/>
                  </a:cubicBezTo>
                  <a:cubicBezTo>
                    <a:pt x="9687" y="6575"/>
                    <a:pt x="9423" y="6532"/>
                    <a:pt x="9155" y="6532"/>
                  </a:cubicBezTo>
                  <a:cubicBezTo>
                    <a:pt x="9036" y="6532"/>
                    <a:pt x="8915" y="6540"/>
                    <a:pt x="8795" y="6558"/>
                  </a:cubicBezTo>
                  <a:cubicBezTo>
                    <a:pt x="8600" y="6578"/>
                    <a:pt x="8406" y="6617"/>
                    <a:pt x="8230" y="6695"/>
                  </a:cubicBezTo>
                  <a:cubicBezTo>
                    <a:pt x="8075" y="6753"/>
                    <a:pt x="7919" y="6831"/>
                    <a:pt x="7783" y="6928"/>
                  </a:cubicBezTo>
                  <a:cubicBezTo>
                    <a:pt x="7355" y="6558"/>
                    <a:pt x="6907" y="6208"/>
                    <a:pt x="6441" y="5858"/>
                  </a:cubicBezTo>
                  <a:lnTo>
                    <a:pt x="6888" y="5722"/>
                  </a:lnTo>
                  <a:cubicBezTo>
                    <a:pt x="7083" y="5664"/>
                    <a:pt x="7297" y="5605"/>
                    <a:pt x="7511" y="5586"/>
                  </a:cubicBezTo>
                  <a:cubicBezTo>
                    <a:pt x="7744" y="5547"/>
                    <a:pt x="7978" y="5547"/>
                    <a:pt x="8192" y="5547"/>
                  </a:cubicBezTo>
                  <a:cubicBezTo>
                    <a:pt x="8310" y="5547"/>
                    <a:pt x="8453" y="5577"/>
                    <a:pt x="8584" y="5577"/>
                  </a:cubicBezTo>
                  <a:cubicBezTo>
                    <a:pt x="8688" y="5577"/>
                    <a:pt x="8784" y="5558"/>
                    <a:pt x="8853" y="5488"/>
                  </a:cubicBezTo>
                  <a:cubicBezTo>
                    <a:pt x="8911" y="5430"/>
                    <a:pt x="8911" y="5372"/>
                    <a:pt x="8892" y="5313"/>
                  </a:cubicBezTo>
                  <a:cubicBezTo>
                    <a:pt x="8756" y="5080"/>
                    <a:pt x="8386" y="5080"/>
                    <a:pt x="8172" y="5080"/>
                  </a:cubicBezTo>
                  <a:cubicBezTo>
                    <a:pt x="7919" y="5080"/>
                    <a:pt x="7686" y="5099"/>
                    <a:pt x="7452" y="5158"/>
                  </a:cubicBezTo>
                  <a:cubicBezTo>
                    <a:pt x="7199" y="5177"/>
                    <a:pt x="6946" y="5255"/>
                    <a:pt x="6713" y="5352"/>
                  </a:cubicBezTo>
                  <a:cubicBezTo>
                    <a:pt x="6518" y="5430"/>
                    <a:pt x="6343" y="5527"/>
                    <a:pt x="6168" y="5644"/>
                  </a:cubicBezTo>
                  <a:cubicBezTo>
                    <a:pt x="6168" y="5625"/>
                    <a:pt x="6149" y="5586"/>
                    <a:pt x="6149" y="5566"/>
                  </a:cubicBezTo>
                  <a:cubicBezTo>
                    <a:pt x="6131" y="5462"/>
                    <a:pt x="6036" y="5388"/>
                    <a:pt x="5918" y="5388"/>
                  </a:cubicBezTo>
                  <a:cubicBezTo>
                    <a:pt x="5904" y="5388"/>
                    <a:pt x="5890" y="5389"/>
                    <a:pt x="5876" y="5391"/>
                  </a:cubicBezTo>
                  <a:lnTo>
                    <a:pt x="5837" y="5411"/>
                  </a:lnTo>
                  <a:cubicBezTo>
                    <a:pt x="5682" y="5294"/>
                    <a:pt x="5507" y="5158"/>
                    <a:pt x="5351" y="5060"/>
                  </a:cubicBezTo>
                  <a:cubicBezTo>
                    <a:pt x="5351" y="5041"/>
                    <a:pt x="5351" y="5022"/>
                    <a:pt x="5351" y="5002"/>
                  </a:cubicBezTo>
                  <a:cubicBezTo>
                    <a:pt x="5429" y="4983"/>
                    <a:pt x="5526" y="4963"/>
                    <a:pt x="5604" y="4924"/>
                  </a:cubicBezTo>
                  <a:lnTo>
                    <a:pt x="5993" y="4808"/>
                  </a:lnTo>
                  <a:cubicBezTo>
                    <a:pt x="6227" y="4730"/>
                    <a:pt x="6479" y="4652"/>
                    <a:pt x="6713" y="4594"/>
                  </a:cubicBezTo>
                  <a:cubicBezTo>
                    <a:pt x="6966" y="4535"/>
                    <a:pt x="7219" y="4496"/>
                    <a:pt x="7472" y="4457"/>
                  </a:cubicBezTo>
                  <a:cubicBezTo>
                    <a:pt x="7608" y="4457"/>
                    <a:pt x="7744" y="4438"/>
                    <a:pt x="7880" y="4418"/>
                  </a:cubicBezTo>
                  <a:cubicBezTo>
                    <a:pt x="8016" y="4399"/>
                    <a:pt x="8133" y="4341"/>
                    <a:pt x="8230" y="4263"/>
                  </a:cubicBezTo>
                  <a:cubicBezTo>
                    <a:pt x="8269" y="4204"/>
                    <a:pt x="8269" y="4127"/>
                    <a:pt x="8230" y="4068"/>
                  </a:cubicBezTo>
                  <a:cubicBezTo>
                    <a:pt x="8172" y="4029"/>
                    <a:pt x="8114" y="3990"/>
                    <a:pt x="8036" y="3971"/>
                  </a:cubicBezTo>
                  <a:cubicBezTo>
                    <a:pt x="7978" y="3951"/>
                    <a:pt x="7900" y="3932"/>
                    <a:pt x="7822" y="3932"/>
                  </a:cubicBezTo>
                  <a:cubicBezTo>
                    <a:pt x="7686" y="3932"/>
                    <a:pt x="7550" y="3932"/>
                    <a:pt x="7394" y="3951"/>
                  </a:cubicBezTo>
                  <a:cubicBezTo>
                    <a:pt x="7122" y="3990"/>
                    <a:pt x="6849" y="4029"/>
                    <a:pt x="6577" y="4107"/>
                  </a:cubicBezTo>
                  <a:cubicBezTo>
                    <a:pt x="6304" y="4165"/>
                    <a:pt x="6032" y="4263"/>
                    <a:pt x="5760" y="4360"/>
                  </a:cubicBezTo>
                  <a:cubicBezTo>
                    <a:pt x="5565" y="4438"/>
                    <a:pt x="5390" y="4535"/>
                    <a:pt x="5215" y="4652"/>
                  </a:cubicBezTo>
                  <a:cubicBezTo>
                    <a:pt x="5184" y="4633"/>
                    <a:pt x="5151" y="4624"/>
                    <a:pt x="5119" y="4624"/>
                  </a:cubicBezTo>
                  <a:cubicBezTo>
                    <a:pt x="5051" y="4624"/>
                    <a:pt x="4988" y="4664"/>
                    <a:pt x="4962" y="4730"/>
                  </a:cubicBezTo>
                  <a:cubicBezTo>
                    <a:pt x="4943" y="4749"/>
                    <a:pt x="4943" y="4769"/>
                    <a:pt x="4943" y="4788"/>
                  </a:cubicBezTo>
                  <a:cubicBezTo>
                    <a:pt x="4729" y="4632"/>
                    <a:pt x="4534" y="4496"/>
                    <a:pt x="4320" y="4341"/>
                  </a:cubicBezTo>
                  <a:cubicBezTo>
                    <a:pt x="4495" y="4243"/>
                    <a:pt x="4690" y="4127"/>
                    <a:pt x="4884" y="4010"/>
                  </a:cubicBezTo>
                  <a:cubicBezTo>
                    <a:pt x="5079" y="3893"/>
                    <a:pt x="5312" y="3815"/>
                    <a:pt x="5526" y="3737"/>
                  </a:cubicBezTo>
                  <a:cubicBezTo>
                    <a:pt x="5760" y="3660"/>
                    <a:pt x="5993" y="3601"/>
                    <a:pt x="6227" y="3582"/>
                  </a:cubicBezTo>
                  <a:cubicBezTo>
                    <a:pt x="6460" y="3543"/>
                    <a:pt x="6810" y="3582"/>
                    <a:pt x="6946" y="3368"/>
                  </a:cubicBezTo>
                  <a:cubicBezTo>
                    <a:pt x="6985" y="3309"/>
                    <a:pt x="6985" y="3251"/>
                    <a:pt x="6946" y="3212"/>
                  </a:cubicBezTo>
                  <a:cubicBezTo>
                    <a:pt x="6863" y="3087"/>
                    <a:pt x="6706" y="3051"/>
                    <a:pt x="6543" y="3051"/>
                  </a:cubicBezTo>
                  <a:cubicBezTo>
                    <a:pt x="6402" y="3051"/>
                    <a:pt x="6257" y="3077"/>
                    <a:pt x="6149" y="3095"/>
                  </a:cubicBezTo>
                  <a:cubicBezTo>
                    <a:pt x="5896" y="3134"/>
                    <a:pt x="5623" y="3193"/>
                    <a:pt x="5390" y="3271"/>
                  </a:cubicBezTo>
                  <a:cubicBezTo>
                    <a:pt x="4865" y="3426"/>
                    <a:pt x="4378" y="3718"/>
                    <a:pt x="3989" y="4107"/>
                  </a:cubicBezTo>
                  <a:cubicBezTo>
                    <a:pt x="3989" y="4107"/>
                    <a:pt x="3970" y="4107"/>
                    <a:pt x="3970" y="4127"/>
                  </a:cubicBezTo>
                  <a:cubicBezTo>
                    <a:pt x="3814" y="4010"/>
                    <a:pt x="3639" y="3893"/>
                    <a:pt x="3464" y="3776"/>
                  </a:cubicBezTo>
                  <a:cubicBezTo>
                    <a:pt x="3600" y="3699"/>
                    <a:pt x="3697" y="3621"/>
                    <a:pt x="3814" y="3523"/>
                  </a:cubicBezTo>
                  <a:cubicBezTo>
                    <a:pt x="4028" y="3368"/>
                    <a:pt x="4262" y="3232"/>
                    <a:pt x="4495" y="3095"/>
                  </a:cubicBezTo>
                  <a:cubicBezTo>
                    <a:pt x="4729" y="2979"/>
                    <a:pt x="4962" y="2881"/>
                    <a:pt x="5195" y="2804"/>
                  </a:cubicBezTo>
                  <a:cubicBezTo>
                    <a:pt x="5332" y="2745"/>
                    <a:pt x="5448" y="2726"/>
                    <a:pt x="5585" y="2687"/>
                  </a:cubicBezTo>
                  <a:cubicBezTo>
                    <a:pt x="5740" y="2648"/>
                    <a:pt x="5915" y="2629"/>
                    <a:pt x="5993" y="2473"/>
                  </a:cubicBezTo>
                  <a:cubicBezTo>
                    <a:pt x="6032" y="2395"/>
                    <a:pt x="6013" y="2298"/>
                    <a:pt x="5954" y="2220"/>
                  </a:cubicBezTo>
                  <a:cubicBezTo>
                    <a:pt x="5876" y="2162"/>
                    <a:pt x="5799" y="2142"/>
                    <a:pt x="5718" y="2142"/>
                  </a:cubicBezTo>
                  <a:cubicBezTo>
                    <a:pt x="5638" y="2142"/>
                    <a:pt x="5555" y="2162"/>
                    <a:pt x="5468" y="2181"/>
                  </a:cubicBezTo>
                  <a:cubicBezTo>
                    <a:pt x="5332" y="2220"/>
                    <a:pt x="5195" y="2259"/>
                    <a:pt x="5059" y="2317"/>
                  </a:cubicBezTo>
                  <a:cubicBezTo>
                    <a:pt x="4806" y="2395"/>
                    <a:pt x="4534" y="2512"/>
                    <a:pt x="4281" y="2648"/>
                  </a:cubicBezTo>
                  <a:cubicBezTo>
                    <a:pt x="4048" y="2784"/>
                    <a:pt x="3814" y="2920"/>
                    <a:pt x="3600" y="3095"/>
                  </a:cubicBezTo>
                  <a:cubicBezTo>
                    <a:pt x="3406" y="3212"/>
                    <a:pt x="3231" y="3368"/>
                    <a:pt x="3114" y="3562"/>
                  </a:cubicBezTo>
                  <a:cubicBezTo>
                    <a:pt x="2744" y="3348"/>
                    <a:pt x="2394" y="3134"/>
                    <a:pt x="2024" y="2940"/>
                  </a:cubicBezTo>
                  <a:cubicBezTo>
                    <a:pt x="2122" y="2881"/>
                    <a:pt x="2238" y="2823"/>
                    <a:pt x="2336" y="2765"/>
                  </a:cubicBezTo>
                  <a:cubicBezTo>
                    <a:pt x="2550" y="2667"/>
                    <a:pt x="2744" y="2590"/>
                    <a:pt x="2958" y="2512"/>
                  </a:cubicBezTo>
                  <a:cubicBezTo>
                    <a:pt x="3192" y="2415"/>
                    <a:pt x="3445" y="2356"/>
                    <a:pt x="3659" y="2278"/>
                  </a:cubicBezTo>
                  <a:cubicBezTo>
                    <a:pt x="3873" y="2220"/>
                    <a:pt x="4203" y="2201"/>
                    <a:pt x="4320" y="1967"/>
                  </a:cubicBezTo>
                  <a:cubicBezTo>
                    <a:pt x="4359" y="1889"/>
                    <a:pt x="4359" y="1792"/>
                    <a:pt x="4281" y="1734"/>
                  </a:cubicBezTo>
                  <a:cubicBezTo>
                    <a:pt x="4200" y="1660"/>
                    <a:pt x="4100" y="1634"/>
                    <a:pt x="3993" y="1634"/>
                  </a:cubicBezTo>
                  <a:cubicBezTo>
                    <a:pt x="3819" y="1634"/>
                    <a:pt x="3629" y="1705"/>
                    <a:pt x="3483" y="1753"/>
                  </a:cubicBezTo>
                  <a:cubicBezTo>
                    <a:pt x="3250" y="1831"/>
                    <a:pt x="3036" y="1909"/>
                    <a:pt x="2802" y="2006"/>
                  </a:cubicBezTo>
                  <a:cubicBezTo>
                    <a:pt x="2550" y="2084"/>
                    <a:pt x="2336" y="2201"/>
                    <a:pt x="2083" y="2298"/>
                  </a:cubicBezTo>
                  <a:cubicBezTo>
                    <a:pt x="1869" y="2395"/>
                    <a:pt x="1674" y="2512"/>
                    <a:pt x="1499" y="2648"/>
                  </a:cubicBezTo>
                  <a:cubicBezTo>
                    <a:pt x="1266" y="2531"/>
                    <a:pt x="1052" y="2415"/>
                    <a:pt x="799" y="2298"/>
                  </a:cubicBezTo>
                  <a:cubicBezTo>
                    <a:pt x="954" y="2239"/>
                    <a:pt x="1090" y="2181"/>
                    <a:pt x="1227" y="2123"/>
                  </a:cubicBezTo>
                  <a:cubicBezTo>
                    <a:pt x="1616" y="1967"/>
                    <a:pt x="2005" y="1792"/>
                    <a:pt x="2394" y="1597"/>
                  </a:cubicBezTo>
                  <a:cubicBezTo>
                    <a:pt x="2764" y="1422"/>
                    <a:pt x="3192" y="1208"/>
                    <a:pt x="3542" y="1014"/>
                  </a:cubicBezTo>
                  <a:cubicBezTo>
                    <a:pt x="3873" y="800"/>
                    <a:pt x="4301" y="605"/>
                    <a:pt x="4553" y="294"/>
                  </a:cubicBezTo>
                  <a:cubicBezTo>
                    <a:pt x="4646" y="183"/>
                    <a:pt x="4562" y="1"/>
                    <a:pt x="441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1"/>
            <p:cNvSpPr/>
            <p:nvPr/>
          </p:nvSpPr>
          <p:spPr>
            <a:xfrm>
              <a:off x="4038475" y="2371200"/>
              <a:ext cx="293425" cy="412150"/>
            </a:xfrm>
            <a:custGeom>
              <a:avLst/>
              <a:gdLst/>
              <a:ahLst/>
              <a:cxnLst/>
              <a:rect l="l" t="t" r="r" b="b"/>
              <a:pathLst>
                <a:path w="11737" h="16486" extrusionOk="0">
                  <a:moveTo>
                    <a:pt x="9708" y="0"/>
                  </a:moveTo>
                  <a:cubicBezTo>
                    <a:pt x="9634" y="0"/>
                    <a:pt x="9562" y="32"/>
                    <a:pt x="9518" y="104"/>
                  </a:cubicBezTo>
                  <a:cubicBezTo>
                    <a:pt x="9421" y="260"/>
                    <a:pt x="9363" y="435"/>
                    <a:pt x="9363" y="610"/>
                  </a:cubicBezTo>
                  <a:cubicBezTo>
                    <a:pt x="9285" y="1057"/>
                    <a:pt x="9363" y="1505"/>
                    <a:pt x="9577" y="1894"/>
                  </a:cubicBezTo>
                  <a:cubicBezTo>
                    <a:pt x="9363" y="2205"/>
                    <a:pt x="9129" y="2536"/>
                    <a:pt x="8915" y="2847"/>
                  </a:cubicBezTo>
                  <a:cubicBezTo>
                    <a:pt x="8857" y="2497"/>
                    <a:pt x="8837" y="2127"/>
                    <a:pt x="8799" y="1777"/>
                  </a:cubicBezTo>
                  <a:lnTo>
                    <a:pt x="8799" y="1057"/>
                  </a:lnTo>
                  <a:cubicBezTo>
                    <a:pt x="8799" y="863"/>
                    <a:pt x="8818" y="571"/>
                    <a:pt x="8662" y="435"/>
                  </a:cubicBezTo>
                  <a:cubicBezTo>
                    <a:pt x="8650" y="411"/>
                    <a:pt x="8623" y="394"/>
                    <a:pt x="8595" y="394"/>
                  </a:cubicBezTo>
                  <a:cubicBezTo>
                    <a:pt x="8578" y="394"/>
                    <a:pt x="8560" y="400"/>
                    <a:pt x="8546" y="415"/>
                  </a:cubicBezTo>
                  <a:cubicBezTo>
                    <a:pt x="8351" y="532"/>
                    <a:pt x="8332" y="843"/>
                    <a:pt x="8293" y="1057"/>
                  </a:cubicBezTo>
                  <a:cubicBezTo>
                    <a:pt x="8273" y="1291"/>
                    <a:pt x="8273" y="1544"/>
                    <a:pt x="8293" y="1777"/>
                  </a:cubicBezTo>
                  <a:cubicBezTo>
                    <a:pt x="8332" y="2283"/>
                    <a:pt x="8448" y="2769"/>
                    <a:pt x="8623" y="3256"/>
                  </a:cubicBezTo>
                  <a:cubicBezTo>
                    <a:pt x="8623" y="3256"/>
                    <a:pt x="8623" y="3256"/>
                    <a:pt x="8623" y="3275"/>
                  </a:cubicBezTo>
                  <a:cubicBezTo>
                    <a:pt x="8468" y="3528"/>
                    <a:pt x="8293" y="3781"/>
                    <a:pt x="8137" y="4053"/>
                  </a:cubicBezTo>
                  <a:cubicBezTo>
                    <a:pt x="8040" y="4092"/>
                    <a:pt x="7981" y="4190"/>
                    <a:pt x="8001" y="4287"/>
                  </a:cubicBezTo>
                  <a:cubicBezTo>
                    <a:pt x="7923" y="4404"/>
                    <a:pt x="7865" y="4501"/>
                    <a:pt x="7787" y="4618"/>
                  </a:cubicBezTo>
                  <a:cubicBezTo>
                    <a:pt x="7767" y="4481"/>
                    <a:pt x="7767" y="4345"/>
                    <a:pt x="7767" y="4228"/>
                  </a:cubicBezTo>
                  <a:cubicBezTo>
                    <a:pt x="7787" y="4053"/>
                    <a:pt x="7767" y="3878"/>
                    <a:pt x="7767" y="3723"/>
                  </a:cubicBezTo>
                  <a:lnTo>
                    <a:pt x="7767" y="3217"/>
                  </a:lnTo>
                  <a:cubicBezTo>
                    <a:pt x="7767" y="3042"/>
                    <a:pt x="7767" y="2867"/>
                    <a:pt x="7728" y="2692"/>
                  </a:cubicBezTo>
                  <a:cubicBezTo>
                    <a:pt x="7709" y="2614"/>
                    <a:pt x="7641" y="2575"/>
                    <a:pt x="7570" y="2575"/>
                  </a:cubicBezTo>
                  <a:cubicBezTo>
                    <a:pt x="7500" y="2575"/>
                    <a:pt x="7427" y="2614"/>
                    <a:pt x="7398" y="2692"/>
                  </a:cubicBezTo>
                  <a:cubicBezTo>
                    <a:pt x="7281" y="3042"/>
                    <a:pt x="7262" y="3411"/>
                    <a:pt x="7339" y="3781"/>
                  </a:cubicBezTo>
                  <a:cubicBezTo>
                    <a:pt x="7359" y="3937"/>
                    <a:pt x="7378" y="4092"/>
                    <a:pt x="7417" y="4267"/>
                  </a:cubicBezTo>
                  <a:cubicBezTo>
                    <a:pt x="7476" y="4442"/>
                    <a:pt x="7534" y="4598"/>
                    <a:pt x="7573" y="4773"/>
                  </a:cubicBezTo>
                  <a:cubicBezTo>
                    <a:pt x="7592" y="4812"/>
                    <a:pt x="7612" y="4851"/>
                    <a:pt x="7651" y="4851"/>
                  </a:cubicBezTo>
                  <a:cubicBezTo>
                    <a:pt x="7456" y="5201"/>
                    <a:pt x="7242" y="5532"/>
                    <a:pt x="7067" y="5863"/>
                  </a:cubicBezTo>
                  <a:cubicBezTo>
                    <a:pt x="6970" y="5590"/>
                    <a:pt x="6892" y="5298"/>
                    <a:pt x="6814" y="5007"/>
                  </a:cubicBezTo>
                  <a:cubicBezTo>
                    <a:pt x="6736" y="4618"/>
                    <a:pt x="6736" y="4248"/>
                    <a:pt x="6697" y="3859"/>
                  </a:cubicBezTo>
                  <a:cubicBezTo>
                    <a:pt x="6682" y="3750"/>
                    <a:pt x="6579" y="3592"/>
                    <a:pt x="6470" y="3592"/>
                  </a:cubicBezTo>
                  <a:cubicBezTo>
                    <a:pt x="6442" y="3592"/>
                    <a:pt x="6414" y="3602"/>
                    <a:pt x="6386" y="3625"/>
                  </a:cubicBezTo>
                  <a:cubicBezTo>
                    <a:pt x="6230" y="3723"/>
                    <a:pt x="6230" y="3995"/>
                    <a:pt x="6230" y="4170"/>
                  </a:cubicBezTo>
                  <a:cubicBezTo>
                    <a:pt x="6211" y="4909"/>
                    <a:pt x="6406" y="5668"/>
                    <a:pt x="6814" y="6310"/>
                  </a:cubicBezTo>
                  <a:cubicBezTo>
                    <a:pt x="6600" y="6699"/>
                    <a:pt x="6386" y="7108"/>
                    <a:pt x="6192" y="7516"/>
                  </a:cubicBezTo>
                  <a:cubicBezTo>
                    <a:pt x="6133" y="7419"/>
                    <a:pt x="6075" y="7322"/>
                    <a:pt x="6036" y="7205"/>
                  </a:cubicBezTo>
                  <a:cubicBezTo>
                    <a:pt x="5958" y="7049"/>
                    <a:pt x="5900" y="6874"/>
                    <a:pt x="5861" y="6699"/>
                  </a:cubicBezTo>
                  <a:cubicBezTo>
                    <a:pt x="5822" y="6524"/>
                    <a:pt x="5783" y="6349"/>
                    <a:pt x="5783" y="6174"/>
                  </a:cubicBezTo>
                  <a:cubicBezTo>
                    <a:pt x="5766" y="6009"/>
                    <a:pt x="5820" y="5774"/>
                    <a:pt x="5718" y="5635"/>
                  </a:cubicBezTo>
                  <a:lnTo>
                    <a:pt x="5718" y="5635"/>
                  </a:lnTo>
                  <a:cubicBezTo>
                    <a:pt x="5701" y="5601"/>
                    <a:pt x="5683" y="5566"/>
                    <a:pt x="5666" y="5532"/>
                  </a:cubicBezTo>
                  <a:cubicBezTo>
                    <a:pt x="5630" y="5508"/>
                    <a:pt x="5587" y="5491"/>
                    <a:pt x="5545" y="5491"/>
                  </a:cubicBezTo>
                  <a:cubicBezTo>
                    <a:pt x="5519" y="5491"/>
                    <a:pt x="5494" y="5498"/>
                    <a:pt x="5472" y="5512"/>
                  </a:cubicBezTo>
                  <a:cubicBezTo>
                    <a:pt x="5452" y="5532"/>
                    <a:pt x="5433" y="5551"/>
                    <a:pt x="5413" y="5571"/>
                  </a:cubicBezTo>
                  <a:cubicBezTo>
                    <a:pt x="5336" y="5610"/>
                    <a:pt x="5277" y="5688"/>
                    <a:pt x="5277" y="5785"/>
                  </a:cubicBezTo>
                  <a:cubicBezTo>
                    <a:pt x="5238" y="6174"/>
                    <a:pt x="5297" y="6563"/>
                    <a:pt x="5452" y="6913"/>
                  </a:cubicBezTo>
                  <a:cubicBezTo>
                    <a:pt x="5511" y="7108"/>
                    <a:pt x="5608" y="7283"/>
                    <a:pt x="5705" y="7458"/>
                  </a:cubicBezTo>
                  <a:cubicBezTo>
                    <a:pt x="5802" y="7594"/>
                    <a:pt x="5919" y="7730"/>
                    <a:pt x="6036" y="7828"/>
                  </a:cubicBezTo>
                  <a:cubicBezTo>
                    <a:pt x="5783" y="8353"/>
                    <a:pt x="5550" y="8859"/>
                    <a:pt x="5316" y="9384"/>
                  </a:cubicBezTo>
                  <a:cubicBezTo>
                    <a:pt x="5219" y="9267"/>
                    <a:pt x="5141" y="9131"/>
                    <a:pt x="5063" y="8995"/>
                  </a:cubicBezTo>
                  <a:cubicBezTo>
                    <a:pt x="4946" y="8800"/>
                    <a:pt x="4869" y="8606"/>
                    <a:pt x="4771" y="8411"/>
                  </a:cubicBezTo>
                  <a:cubicBezTo>
                    <a:pt x="4713" y="8197"/>
                    <a:pt x="4635" y="7983"/>
                    <a:pt x="4596" y="7750"/>
                  </a:cubicBezTo>
                  <a:cubicBezTo>
                    <a:pt x="4538" y="7555"/>
                    <a:pt x="4557" y="7263"/>
                    <a:pt x="4363" y="7127"/>
                  </a:cubicBezTo>
                  <a:cubicBezTo>
                    <a:pt x="4348" y="7112"/>
                    <a:pt x="4327" y="7106"/>
                    <a:pt x="4304" y="7106"/>
                  </a:cubicBezTo>
                  <a:cubicBezTo>
                    <a:pt x="4267" y="7106"/>
                    <a:pt x="4224" y="7123"/>
                    <a:pt x="4188" y="7147"/>
                  </a:cubicBezTo>
                  <a:cubicBezTo>
                    <a:pt x="4013" y="7322"/>
                    <a:pt x="4110" y="7672"/>
                    <a:pt x="4149" y="7886"/>
                  </a:cubicBezTo>
                  <a:cubicBezTo>
                    <a:pt x="4207" y="8119"/>
                    <a:pt x="4285" y="8372"/>
                    <a:pt x="4382" y="8586"/>
                  </a:cubicBezTo>
                  <a:cubicBezTo>
                    <a:pt x="4479" y="8820"/>
                    <a:pt x="4616" y="9053"/>
                    <a:pt x="4752" y="9248"/>
                  </a:cubicBezTo>
                  <a:cubicBezTo>
                    <a:pt x="4869" y="9423"/>
                    <a:pt x="5024" y="9559"/>
                    <a:pt x="5180" y="9695"/>
                  </a:cubicBezTo>
                  <a:cubicBezTo>
                    <a:pt x="5141" y="9715"/>
                    <a:pt x="5122" y="9734"/>
                    <a:pt x="5083" y="9754"/>
                  </a:cubicBezTo>
                  <a:cubicBezTo>
                    <a:pt x="4985" y="9812"/>
                    <a:pt x="4946" y="9929"/>
                    <a:pt x="4985" y="10046"/>
                  </a:cubicBezTo>
                  <a:cubicBezTo>
                    <a:pt x="4985" y="10065"/>
                    <a:pt x="5005" y="10084"/>
                    <a:pt x="5005" y="10084"/>
                  </a:cubicBezTo>
                  <a:cubicBezTo>
                    <a:pt x="4927" y="10279"/>
                    <a:pt x="4849" y="10454"/>
                    <a:pt x="4771" y="10649"/>
                  </a:cubicBezTo>
                  <a:cubicBezTo>
                    <a:pt x="4762" y="10639"/>
                    <a:pt x="4752" y="10634"/>
                    <a:pt x="4745" y="10634"/>
                  </a:cubicBezTo>
                  <a:cubicBezTo>
                    <a:pt x="4737" y="10634"/>
                    <a:pt x="4732" y="10639"/>
                    <a:pt x="4732" y="10649"/>
                  </a:cubicBezTo>
                  <a:cubicBezTo>
                    <a:pt x="4694" y="10551"/>
                    <a:pt x="4655" y="10493"/>
                    <a:pt x="4596" y="10415"/>
                  </a:cubicBezTo>
                  <a:cubicBezTo>
                    <a:pt x="4538" y="10298"/>
                    <a:pt x="4460" y="10182"/>
                    <a:pt x="4382" y="10065"/>
                  </a:cubicBezTo>
                  <a:cubicBezTo>
                    <a:pt x="4246" y="9851"/>
                    <a:pt x="4129" y="9637"/>
                    <a:pt x="4013" y="9403"/>
                  </a:cubicBezTo>
                  <a:cubicBezTo>
                    <a:pt x="3896" y="9170"/>
                    <a:pt x="3799" y="8937"/>
                    <a:pt x="3701" y="8684"/>
                  </a:cubicBezTo>
                  <a:cubicBezTo>
                    <a:pt x="3662" y="8567"/>
                    <a:pt x="3623" y="8411"/>
                    <a:pt x="3565" y="8295"/>
                  </a:cubicBezTo>
                  <a:cubicBezTo>
                    <a:pt x="3526" y="8178"/>
                    <a:pt x="3448" y="8081"/>
                    <a:pt x="3332" y="8003"/>
                  </a:cubicBezTo>
                  <a:cubicBezTo>
                    <a:pt x="3312" y="7990"/>
                    <a:pt x="3291" y="7983"/>
                    <a:pt x="3269" y="7983"/>
                  </a:cubicBezTo>
                  <a:cubicBezTo>
                    <a:pt x="3226" y="7983"/>
                    <a:pt x="3182" y="8009"/>
                    <a:pt x="3157" y="8061"/>
                  </a:cubicBezTo>
                  <a:cubicBezTo>
                    <a:pt x="3118" y="8119"/>
                    <a:pt x="3098" y="8178"/>
                    <a:pt x="3098" y="8256"/>
                  </a:cubicBezTo>
                  <a:cubicBezTo>
                    <a:pt x="3098" y="8314"/>
                    <a:pt x="3098" y="8392"/>
                    <a:pt x="3098" y="8470"/>
                  </a:cubicBezTo>
                  <a:cubicBezTo>
                    <a:pt x="3137" y="8606"/>
                    <a:pt x="3176" y="8742"/>
                    <a:pt x="3234" y="8878"/>
                  </a:cubicBezTo>
                  <a:cubicBezTo>
                    <a:pt x="3312" y="9131"/>
                    <a:pt x="3429" y="9403"/>
                    <a:pt x="3565" y="9637"/>
                  </a:cubicBezTo>
                  <a:cubicBezTo>
                    <a:pt x="3682" y="9890"/>
                    <a:pt x="3837" y="10143"/>
                    <a:pt x="4013" y="10376"/>
                  </a:cubicBezTo>
                  <a:cubicBezTo>
                    <a:pt x="4129" y="10551"/>
                    <a:pt x="4265" y="10688"/>
                    <a:pt x="4421" y="10824"/>
                  </a:cubicBezTo>
                  <a:cubicBezTo>
                    <a:pt x="4382" y="10940"/>
                    <a:pt x="4441" y="11038"/>
                    <a:pt x="4557" y="11057"/>
                  </a:cubicBezTo>
                  <a:lnTo>
                    <a:pt x="4616" y="11057"/>
                  </a:lnTo>
                  <a:cubicBezTo>
                    <a:pt x="4518" y="11310"/>
                    <a:pt x="4421" y="11544"/>
                    <a:pt x="4324" y="11796"/>
                  </a:cubicBezTo>
                  <a:cubicBezTo>
                    <a:pt x="4168" y="11621"/>
                    <a:pt x="4013" y="11466"/>
                    <a:pt x="3876" y="11310"/>
                  </a:cubicBezTo>
                  <a:cubicBezTo>
                    <a:pt x="3721" y="11135"/>
                    <a:pt x="3565" y="10940"/>
                    <a:pt x="3448" y="10726"/>
                  </a:cubicBezTo>
                  <a:cubicBezTo>
                    <a:pt x="3332" y="10532"/>
                    <a:pt x="3215" y="10318"/>
                    <a:pt x="3137" y="10084"/>
                  </a:cubicBezTo>
                  <a:cubicBezTo>
                    <a:pt x="3040" y="9890"/>
                    <a:pt x="3001" y="9520"/>
                    <a:pt x="2748" y="9442"/>
                  </a:cubicBezTo>
                  <a:cubicBezTo>
                    <a:pt x="2738" y="9437"/>
                    <a:pt x="2726" y="9435"/>
                    <a:pt x="2713" y="9435"/>
                  </a:cubicBezTo>
                  <a:cubicBezTo>
                    <a:pt x="2679" y="9435"/>
                    <a:pt x="2640" y="9453"/>
                    <a:pt x="2612" y="9481"/>
                  </a:cubicBezTo>
                  <a:cubicBezTo>
                    <a:pt x="2417" y="9676"/>
                    <a:pt x="2592" y="10065"/>
                    <a:pt x="2690" y="10279"/>
                  </a:cubicBezTo>
                  <a:cubicBezTo>
                    <a:pt x="2787" y="10532"/>
                    <a:pt x="2904" y="10765"/>
                    <a:pt x="3040" y="10979"/>
                  </a:cubicBezTo>
                  <a:cubicBezTo>
                    <a:pt x="3312" y="11466"/>
                    <a:pt x="3701" y="11874"/>
                    <a:pt x="4168" y="12147"/>
                  </a:cubicBezTo>
                  <a:lnTo>
                    <a:pt x="4188" y="12147"/>
                  </a:lnTo>
                  <a:cubicBezTo>
                    <a:pt x="4110" y="12341"/>
                    <a:pt x="4032" y="12516"/>
                    <a:pt x="3974" y="12711"/>
                  </a:cubicBezTo>
                  <a:cubicBezTo>
                    <a:pt x="3876" y="12614"/>
                    <a:pt x="3760" y="12536"/>
                    <a:pt x="3643" y="12458"/>
                  </a:cubicBezTo>
                  <a:cubicBezTo>
                    <a:pt x="3448" y="12283"/>
                    <a:pt x="3254" y="12088"/>
                    <a:pt x="3079" y="11894"/>
                  </a:cubicBezTo>
                  <a:cubicBezTo>
                    <a:pt x="2904" y="11699"/>
                    <a:pt x="2748" y="11485"/>
                    <a:pt x="2612" y="11271"/>
                  </a:cubicBezTo>
                  <a:cubicBezTo>
                    <a:pt x="2534" y="11154"/>
                    <a:pt x="2476" y="11057"/>
                    <a:pt x="2417" y="10921"/>
                  </a:cubicBezTo>
                  <a:cubicBezTo>
                    <a:pt x="2339" y="10785"/>
                    <a:pt x="2281" y="10629"/>
                    <a:pt x="2125" y="10571"/>
                  </a:cubicBezTo>
                  <a:cubicBezTo>
                    <a:pt x="2109" y="10567"/>
                    <a:pt x="2092" y="10566"/>
                    <a:pt x="2076" y="10566"/>
                  </a:cubicBezTo>
                  <a:cubicBezTo>
                    <a:pt x="1997" y="10566"/>
                    <a:pt x="1924" y="10604"/>
                    <a:pt x="1892" y="10668"/>
                  </a:cubicBezTo>
                  <a:cubicBezTo>
                    <a:pt x="1814" y="10824"/>
                    <a:pt x="1853" y="11018"/>
                    <a:pt x="1970" y="11154"/>
                  </a:cubicBezTo>
                  <a:cubicBezTo>
                    <a:pt x="2028" y="11271"/>
                    <a:pt x="2106" y="11407"/>
                    <a:pt x="2164" y="11524"/>
                  </a:cubicBezTo>
                  <a:cubicBezTo>
                    <a:pt x="2320" y="11758"/>
                    <a:pt x="2495" y="11972"/>
                    <a:pt x="2690" y="12186"/>
                  </a:cubicBezTo>
                  <a:cubicBezTo>
                    <a:pt x="2865" y="12400"/>
                    <a:pt x="3059" y="12594"/>
                    <a:pt x="3273" y="12769"/>
                  </a:cubicBezTo>
                  <a:cubicBezTo>
                    <a:pt x="3448" y="12925"/>
                    <a:pt x="3623" y="13042"/>
                    <a:pt x="3837" y="13139"/>
                  </a:cubicBezTo>
                  <a:cubicBezTo>
                    <a:pt x="3721" y="13528"/>
                    <a:pt x="3604" y="13937"/>
                    <a:pt x="3487" y="14326"/>
                  </a:cubicBezTo>
                  <a:cubicBezTo>
                    <a:pt x="3409" y="14248"/>
                    <a:pt x="3312" y="14151"/>
                    <a:pt x="3254" y="14053"/>
                  </a:cubicBezTo>
                  <a:cubicBezTo>
                    <a:pt x="3098" y="13878"/>
                    <a:pt x="2981" y="13723"/>
                    <a:pt x="2845" y="13508"/>
                  </a:cubicBezTo>
                  <a:cubicBezTo>
                    <a:pt x="2709" y="13314"/>
                    <a:pt x="2573" y="13080"/>
                    <a:pt x="2476" y="12905"/>
                  </a:cubicBezTo>
                  <a:cubicBezTo>
                    <a:pt x="2359" y="12711"/>
                    <a:pt x="2262" y="12380"/>
                    <a:pt x="2009" y="12322"/>
                  </a:cubicBezTo>
                  <a:cubicBezTo>
                    <a:pt x="1995" y="12318"/>
                    <a:pt x="1981" y="12317"/>
                    <a:pt x="1966" y="12317"/>
                  </a:cubicBezTo>
                  <a:cubicBezTo>
                    <a:pt x="1898" y="12317"/>
                    <a:pt x="1823" y="12352"/>
                    <a:pt x="1775" y="12400"/>
                  </a:cubicBezTo>
                  <a:cubicBezTo>
                    <a:pt x="1659" y="12672"/>
                    <a:pt x="1873" y="12983"/>
                    <a:pt x="1989" y="13178"/>
                  </a:cubicBezTo>
                  <a:cubicBezTo>
                    <a:pt x="2106" y="13392"/>
                    <a:pt x="2242" y="13586"/>
                    <a:pt x="2378" y="13800"/>
                  </a:cubicBezTo>
                  <a:cubicBezTo>
                    <a:pt x="2534" y="14014"/>
                    <a:pt x="2690" y="14209"/>
                    <a:pt x="2845" y="14423"/>
                  </a:cubicBezTo>
                  <a:cubicBezTo>
                    <a:pt x="2981" y="14598"/>
                    <a:pt x="3157" y="14754"/>
                    <a:pt x="3332" y="14909"/>
                  </a:cubicBezTo>
                  <a:cubicBezTo>
                    <a:pt x="3273" y="15143"/>
                    <a:pt x="3195" y="15396"/>
                    <a:pt x="3157" y="15649"/>
                  </a:cubicBezTo>
                  <a:cubicBezTo>
                    <a:pt x="3059" y="15512"/>
                    <a:pt x="2981" y="15396"/>
                    <a:pt x="2884" y="15279"/>
                  </a:cubicBezTo>
                  <a:cubicBezTo>
                    <a:pt x="2631" y="14948"/>
                    <a:pt x="2378" y="14598"/>
                    <a:pt x="2106" y="14287"/>
                  </a:cubicBezTo>
                  <a:cubicBezTo>
                    <a:pt x="1834" y="13956"/>
                    <a:pt x="1542" y="13606"/>
                    <a:pt x="1250" y="13314"/>
                  </a:cubicBezTo>
                  <a:cubicBezTo>
                    <a:pt x="978" y="13022"/>
                    <a:pt x="705" y="12652"/>
                    <a:pt x="336" y="12477"/>
                  </a:cubicBezTo>
                  <a:cubicBezTo>
                    <a:pt x="301" y="12458"/>
                    <a:pt x="266" y="12450"/>
                    <a:pt x="233" y="12450"/>
                  </a:cubicBezTo>
                  <a:cubicBezTo>
                    <a:pt x="101" y="12450"/>
                    <a:pt x="1" y="12590"/>
                    <a:pt x="63" y="12730"/>
                  </a:cubicBezTo>
                  <a:cubicBezTo>
                    <a:pt x="238" y="13119"/>
                    <a:pt x="589" y="13431"/>
                    <a:pt x="861" y="13742"/>
                  </a:cubicBezTo>
                  <a:cubicBezTo>
                    <a:pt x="1114" y="14053"/>
                    <a:pt x="1386" y="14345"/>
                    <a:pt x="1659" y="14676"/>
                  </a:cubicBezTo>
                  <a:cubicBezTo>
                    <a:pt x="1931" y="14987"/>
                    <a:pt x="2184" y="15318"/>
                    <a:pt x="2437" y="15649"/>
                  </a:cubicBezTo>
                  <a:cubicBezTo>
                    <a:pt x="2573" y="15824"/>
                    <a:pt x="2690" y="15999"/>
                    <a:pt x="2826" y="16154"/>
                  </a:cubicBezTo>
                  <a:cubicBezTo>
                    <a:pt x="2923" y="16310"/>
                    <a:pt x="3079" y="16427"/>
                    <a:pt x="3273" y="16485"/>
                  </a:cubicBezTo>
                  <a:cubicBezTo>
                    <a:pt x="3351" y="16485"/>
                    <a:pt x="3409" y="16427"/>
                    <a:pt x="3429" y="16349"/>
                  </a:cubicBezTo>
                  <a:cubicBezTo>
                    <a:pt x="3429" y="16329"/>
                    <a:pt x="3429" y="16310"/>
                    <a:pt x="3429" y="16271"/>
                  </a:cubicBezTo>
                  <a:cubicBezTo>
                    <a:pt x="3526" y="16252"/>
                    <a:pt x="3604" y="16213"/>
                    <a:pt x="3701" y="16174"/>
                  </a:cubicBezTo>
                  <a:cubicBezTo>
                    <a:pt x="3837" y="16115"/>
                    <a:pt x="3974" y="16057"/>
                    <a:pt x="4110" y="15979"/>
                  </a:cubicBezTo>
                  <a:cubicBezTo>
                    <a:pt x="4382" y="15843"/>
                    <a:pt x="4635" y="15687"/>
                    <a:pt x="4908" y="15532"/>
                  </a:cubicBezTo>
                  <a:cubicBezTo>
                    <a:pt x="5180" y="15357"/>
                    <a:pt x="5452" y="15162"/>
                    <a:pt x="5705" y="14968"/>
                  </a:cubicBezTo>
                  <a:cubicBezTo>
                    <a:pt x="5802" y="14890"/>
                    <a:pt x="5939" y="14793"/>
                    <a:pt x="6055" y="14695"/>
                  </a:cubicBezTo>
                  <a:cubicBezTo>
                    <a:pt x="6172" y="14598"/>
                    <a:pt x="6269" y="14462"/>
                    <a:pt x="6347" y="14326"/>
                  </a:cubicBezTo>
                  <a:cubicBezTo>
                    <a:pt x="6416" y="14205"/>
                    <a:pt x="6333" y="14024"/>
                    <a:pt x="6191" y="14024"/>
                  </a:cubicBezTo>
                  <a:cubicBezTo>
                    <a:pt x="6173" y="14024"/>
                    <a:pt x="6153" y="14027"/>
                    <a:pt x="6133" y="14034"/>
                  </a:cubicBezTo>
                  <a:cubicBezTo>
                    <a:pt x="5978" y="14092"/>
                    <a:pt x="5841" y="14151"/>
                    <a:pt x="5705" y="14248"/>
                  </a:cubicBezTo>
                  <a:cubicBezTo>
                    <a:pt x="5588" y="14326"/>
                    <a:pt x="5452" y="14423"/>
                    <a:pt x="5316" y="14520"/>
                  </a:cubicBezTo>
                  <a:cubicBezTo>
                    <a:pt x="5083" y="14676"/>
                    <a:pt x="4830" y="14831"/>
                    <a:pt x="4577" y="15007"/>
                  </a:cubicBezTo>
                  <a:cubicBezTo>
                    <a:pt x="4324" y="15162"/>
                    <a:pt x="4051" y="15318"/>
                    <a:pt x="3799" y="15473"/>
                  </a:cubicBezTo>
                  <a:cubicBezTo>
                    <a:pt x="3701" y="15532"/>
                    <a:pt x="3604" y="15571"/>
                    <a:pt x="3487" y="15629"/>
                  </a:cubicBezTo>
                  <a:cubicBezTo>
                    <a:pt x="3585" y="15376"/>
                    <a:pt x="3662" y="15123"/>
                    <a:pt x="3740" y="14870"/>
                  </a:cubicBezTo>
                  <a:cubicBezTo>
                    <a:pt x="3740" y="14890"/>
                    <a:pt x="3760" y="14890"/>
                    <a:pt x="3760" y="14890"/>
                  </a:cubicBezTo>
                  <a:cubicBezTo>
                    <a:pt x="3793" y="14902"/>
                    <a:pt x="3826" y="14908"/>
                    <a:pt x="3858" y="14908"/>
                  </a:cubicBezTo>
                  <a:cubicBezTo>
                    <a:pt x="3973" y="14908"/>
                    <a:pt x="4077" y="14838"/>
                    <a:pt x="4168" y="14793"/>
                  </a:cubicBezTo>
                  <a:cubicBezTo>
                    <a:pt x="4265" y="14754"/>
                    <a:pt x="4382" y="14715"/>
                    <a:pt x="4499" y="14656"/>
                  </a:cubicBezTo>
                  <a:cubicBezTo>
                    <a:pt x="4694" y="14559"/>
                    <a:pt x="4869" y="14442"/>
                    <a:pt x="5044" y="14326"/>
                  </a:cubicBezTo>
                  <a:cubicBezTo>
                    <a:pt x="5238" y="14189"/>
                    <a:pt x="5413" y="14034"/>
                    <a:pt x="5569" y="13878"/>
                  </a:cubicBezTo>
                  <a:cubicBezTo>
                    <a:pt x="5647" y="13800"/>
                    <a:pt x="5725" y="13703"/>
                    <a:pt x="5783" y="13606"/>
                  </a:cubicBezTo>
                  <a:cubicBezTo>
                    <a:pt x="5822" y="13508"/>
                    <a:pt x="5861" y="13392"/>
                    <a:pt x="5900" y="13294"/>
                  </a:cubicBezTo>
                  <a:cubicBezTo>
                    <a:pt x="5945" y="13219"/>
                    <a:pt x="5886" y="13133"/>
                    <a:pt x="5812" y="13133"/>
                  </a:cubicBezTo>
                  <a:cubicBezTo>
                    <a:pt x="5790" y="13133"/>
                    <a:pt x="5766" y="13141"/>
                    <a:pt x="5744" y="13158"/>
                  </a:cubicBezTo>
                  <a:cubicBezTo>
                    <a:pt x="5666" y="13236"/>
                    <a:pt x="5588" y="13294"/>
                    <a:pt x="5511" y="13353"/>
                  </a:cubicBezTo>
                  <a:cubicBezTo>
                    <a:pt x="5413" y="13431"/>
                    <a:pt x="5336" y="13489"/>
                    <a:pt x="5258" y="13567"/>
                  </a:cubicBezTo>
                  <a:cubicBezTo>
                    <a:pt x="5122" y="13723"/>
                    <a:pt x="4966" y="13839"/>
                    <a:pt x="4810" y="13956"/>
                  </a:cubicBezTo>
                  <a:cubicBezTo>
                    <a:pt x="4635" y="14073"/>
                    <a:pt x="4460" y="14170"/>
                    <a:pt x="4265" y="14267"/>
                  </a:cubicBezTo>
                  <a:cubicBezTo>
                    <a:pt x="4168" y="14306"/>
                    <a:pt x="4090" y="14345"/>
                    <a:pt x="3993" y="14365"/>
                  </a:cubicBezTo>
                  <a:cubicBezTo>
                    <a:pt x="3954" y="14365"/>
                    <a:pt x="3935" y="14384"/>
                    <a:pt x="3896" y="14384"/>
                  </a:cubicBezTo>
                  <a:cubicBezTo>
                    <a:pt x="4071" y="13917"/>
                    <a:pt x="4227" y="13470"/>
                    <a:pt x="4382" y="13003"/>
                  </a:cubicBezTo>
                  <a:lnTo>
                    <a:pt x="4518" y="12983"/>
                  </a:lnTo>
                  <a:cubicBezTo>
                    <a:pt x="4616" y="12964"/>
                    <a:pt x="4713" y="12944"/>
                    <a:pt x="4810" y="12925"/>
                  </a:cubicBezTo>
                  <a:cubicBezTo>
                    <a:pt x="5005" y="12866"/>
                    <a:pt x="5180" y="12789"/>
                    <a:pt x="5374" y="12691"/>
                  </a:cubicBezTo>
                  <a:cubicBezTo>
                    <a:pt x="5550" y="12614"/>
                    <a:pt x="5725" y="12497"/>
                    <a:pt x="5861" y="12361"/>
                  </a:cubicBezTo>
                  <a:cubicBezTo>
                    <a:pt x="5997" y="12205"/>
                    <a:pt x="6133" y="12049"/>
                    <a:pt x="6230" y="11894"/>
                  </a:cubicBezTo>
                  <a:cubicBezTo>
                    <a:pt x="6304" y="11776"/>
                    <a:pt x="6200" y="11658"/>
                    <a:pt x="6094" y="11658"/>
                  </a:cubicBezTo>
                  <a:cubicBezTo>
                    <a:pt x="6060" y="11658"/>
                    <a:pt x="6025" y="11671"/>
                    <a:pt x="5997" y="11699"/>
                  </a:cubicBezTo>
                  <a:cubicBezTo>
                    <a:pt x="5861" y="11816"/>
                    <a:pt x="5725" y="11913"/>
                    <a:pt x="5569" y="11991"/>
                  </a:cubicBezTo>
                  <a:cubicBezTo>
                    <a:pt x="5413" y="12088"/>
                    <a:pt x="5277" y="12166"/>
                    <a:pt x="5122" y="12244"/>
                  </a:cubicBezTo>
                  <a:cubicBezTo>
                    <a:pt x="4966" y="12322"/>
                    <a:pt x="4810" y="12380"/>
                    <a:pt x="4655" y="12419"/>
                  </a:cubicBezTo>
                  <a:lnTo>
                    <a:pt x="4596" y="12438"/>
                  </a:lnTo>
                  <a:cubicBezTo>
                    <a:pt x="4771" y="11952"/>
                    <a:pt x="4966" y="11485"/>
                    <a:pt x="5141" y="11018"/>
                  </a:cubicBezTo>
                  <a:lnTo>
                    <a:pt x="5180" y="11018"/>
                  </a:lnTo>
                  <a:cubicBezTo>
                    <a:pt x="5374" y="10979"/>
                    <a:pt x="5569" y="10921"/>
                    <a:pt x="5764" y="10863"/>
                  </a:cubicBezTo>
                  <a:cubicBezTo>
                    <a:pt x="5958" y="10804"/>
                    <a:pt x="6153" y="10726"/>
                    <a:pt x="6308" y="10629"/>
                  </a:cubicBezTo>
                  <a:cubicBezTo>
                    <a:pt x="6483" y="10532"/>
                    <a:pt x="6639" y="10396"/>
                    <a:pt x="6795" y="10279"/>
                  </a:cubicBezTo>
                  <a:cubicBezTo>
                    <a:pt x="6894" y="10213"/>
                    <a:pt x="6811" y="10091"/>
                    <a:pt x="6712" y="10091"/>
                  </a:cubicBezTo>
                  <a:cubicBezTo>
                    <a:pt x="6694" y="10091"/>
                    <a:pt x="6676" y="10095"/>
                    <a:pt x="6658" y="10104"/>
                  </a:cubicBezTo>
                  <a:cubicBezTo>
                    <a:pt x="6328" y="10240"/>
                    <a:pt x="5997" y="10376"/>
                    <a:pt x="5647" y="10474"/>
                  </a:cubicBezTo>
                  <a:cubicBezTo>
                    <a:pt x="5550" y="10493"/>
                    <a:pt x="5452" y="10512"/>
                    <a:pt x="5355" y="10532"/>
                  </a:cubicBezTo>
                  <a:cubicBezTo>
                    <a:pt x="5413" y="10376"/>
                    <a:pt x="5491" y="10221"/>
                    <a:pt x="5550" y="10046"/>
                  </a:cubicBezTo>
                  <a:cubicBezTo>
                    <a:pt x="5666" y="9987"/>
                    <a:pt x="5783" y="9909"/>
                    <a:pt x="5900" y="9851"/>
                  </a:cubicBezTo>
                  <a:cubicBezTo>
                    <a:pt x="6094" y="9734"/>
                    <a:pt x="6289" y="9598"/>
                    <a:pt x="6483" y="9462"/>
                  </a:cubicBezTo>
                  <a:cubicBezTo>
                    <a:pt x="6658" y="9306"/>
                    <a:pt x="6834" y="9170"/>
                    <a:pt x="7009" y="8995"/>
                  </a:cubicBezTo>
                  <a:cubicBezTo>
                    <a:pt x="7145" y="8859"/>
                    <a:pt x="7359" y="8645"/>
                    <a:pt x="7339" y="8431"/>
                  </a:cubicBezTo>
                  <a:cubicBezTo>
                    <a:pt x="7320" y="8372"/>
                    <a:pt x="7281" y="8333"/>
                    <a:pt x="7223" y="8333"/>
                  </a:cubicBezTo>
                  <a:cubicBezTo>
                    <a:pt x="7106" y="8353"/>
                    <a:pt x="7009" y="8392"/>
                    <a:pt x="6911" y="8470"/>
                  </a:cubicBezTo>
                  <a:cubicBezTo>
                    <a:pt x="6834" y="8547"/>
                    <a:pt x="6756" y="8606"/>
                    <a:pt x="6678" y="8684"/>
                  </a:cubicBezTo>
                  <a:cubicBezTo>
                    <a:pt x="6522" y="8820"/>
                    <a:pt x="6367" y="8956"/>
                    <a:pt x="6192" y="9073"/>
                  </a:cubicBezTo>
                  <a:cubicBezTo>
                    <a:pt x="6094" y="9151"/>
                    <a:pt x="5978" y="9209"/>
                    <a:pt x="5880" y="9267"/>
                  </a:cubicBezTo>
                  <a:cubicBezTo>
                    <a:pt x="6094" y="8820"/>
                    <a:pt x="6308" y="8372"/>
                    <a:pt x="6522" y="7925"/>
                  </a:cubicBezTo>
                  <a:cubicBezTo>
                    <a:pt x="6561" y="7925"/>
                    <a:pt x="6620" y="7905"/>
                    <a:pt x="6658" y="7886"/>
                  </a:cubicBezTo>
                  <a:lnTo>
                    <a:pt x="6814" y="7808"/>
                  </a:lnTo>
                  <a:cubicBezTo>
                    <a:pt x="6911" y="7769"/>
                    <a:pt x="6989" y="7711"/>
                    <a:pt x="7086" y="7653"/>
                  </a:cubicBezTo>
                  <a:cubicBezTo>
                    <a:pt x="7184" y="7594"/>
                    <a:pt x="7262" y="7536"/>
                    <a:pt x="7359" y="7458"/>
                  </a:cubicBezTo>
                  <a:cubicBezTo>
                    <a:pt x="7437" y="7380"/>
                    <a:pt x="7495" y="7341"/>
                    <a:pt x="7592" y="7244"/>
                  </a:cubicBezTo>
                  <a:cubicBezTo>
                    <a:pt x="7675" y="7178"/>
                    <a:pt x="7603" y="7056"/>
                    <a:pt x="7509" y="7056"/>
                  </a:cubicBezTo>
                  <a:cubicBezTo>
                    <a:pt x="7492" y="7056"/>
                    <a:pt x="7474" y="7060"/>
                    <a:pt x="7456" y="7069"/>
                  </a:cubicBezTo>
                  <a:cubicBezTo>
                    <a:pt x="7378" y="7127"/>
                    <a:pt x="7281" y="7186"/>
                    <a:pt x="7203" y="7225"/>
                  </a:cubicBezTo>
                  <a:cubicBezTo>
                    <a:pt x="7086" y="7283"/>
                    <a:pt x="7009" y="7302"/>
                    <a:pt x="6911" y="7361"/>
                  </a:cubicBezTo>
                  <a:lnTo>
                    <a:pt x="6795" y="7400"/>
                  </a:lnTo>
                  <a:cubicBezTo>
                    <a:pt x="6931" y="7127"/>
                    <a:pt x="7086" y="6855"/>
                    <a:pt x="7223" y="6563"/>
                  </a:cubicBezTo>
                  <a:lnTo>
                    <a:pt x="7339" y="6505"/>
                  </a:lnTo>
                  <a:cubicBezTo>
                    <a:pt x="7437" y="6466"/>
                    <a:pt x="7514" y="6446"/>
                    <a:pt x="7592" y="6407"/>
                  </a:cubicBezTo>
                  <a:cubicBezTo>
                    <a:pt x="7748" y="6330"/>
                    <a:pt x="7884" y="6271"/>
                    <a:pt x="8040" y="6193"/>
                  </a:cubicBezTo>
                  <a:cubicBezTo>
                    <a:pt x="8176" y="6116"/>
                    <a:pt x="8312" y="6038"/>
                    <a:pt x="8448" y="5960"/>
                  </a:cubicBezTo>
                  <a:cubicBezTo>
                    <a:pt x="8604" y="5843"/>
                    <a:pt x="8740" y="5765"/>
                    <a:pt x="8896" y="5668"/>
                  </a:cubicBezTo>
                  <a:cubicBezTo>
                    <a:pt x="9027" y="5603"/>
                    <a:pt x="8951" y="5413"/>
                    <a:pt x="8831" y="5413"/>
                  </a:cubicBezTo>
                  <a:cubicBezTo>
                    <a:pt x="8808" y="5413"/>
                    <a:pt x="8784" y="5419"/>
                    <a:pt x="8760" y="5435"/>
                  </a:cubicBezTo>
                  <a:cubicBezTo>
                    <a:pt x="8623" y="5512"/>
                    <a:pt x="8468" y="5571"/>
                    <a:pt x="8312" y="5629"/>
                  </a:cubicBezTo>
                  <a:cubicBezTo>
                    <a:pt x="8156" y="5688"/>
                    <a:pt x="8001" y="5746"/>
                    <a:pt x="7845" y="5824"/>
                  </a:cubicBezTo>
                  <a:lnTo>
                    <a:pt x="7573" y="5921"/>
                  </a:lnTo>
                  <a:cubicBezTo>
                    <a:pt x="7845" y="5454"/>
                    <a:pt x="8118" y="4968"/>
                    <a:pt x="8409" y="4501"/>
                  </a:cubicBezTo>
                  <a:lnTo>
                    <a:pt x="9110" y="4345"/>
                  </a:lnTo>
                  <a:cubicBezTo>
                    <a:pt x="9246" y="4306"/>
                    <a:pt x="9363" y="4287"/>
                    <a:pt x="9499" y="4248"/>
                  </a:cubicBezTo>
                  <a:cubicBezTo>
                    <a:pt x="9635" y="4209"/>
                    <a:pt x="9752" y="4151"/>
                    <a:pt x="9888" y="4092"/>
                  </a:cubicBezTo>
                  <a:cubicBezTo>
                    <a:pt x="9966" y="4073"/>
                    <a:pt x="10005" y="3995"/>
                    <a:pt x="10005" y="3917"/>
                  </a:cubicBezTo>
                  <a:cubicBezTo>
                    <a:pt x="10005" y="3839"/>
                    <a:pt x="9927" y="3781"/>
                    <a:pt x="9849" y="3781"/>
                  </a:cubicBezTo>
                  <a:cubicBezTo>
                    <a:pt x="9771" y="3791"/>
                    <a:pt x="9693" y="3791"/>
                    <a:pt x="9618" y="3791"/>
                  </a:cubicBezTo>
                  <a:cubicBezTo>
                    <a:pt x="9543" y="3791"/>
                    <a:pt x="9470" y="3791"/>
                    <a:pt x="9402" y="3800"/>
                  </a:cubicBezTo>
                  <a:cubicBezTo>
                    <a:pt x="9265" y="3820"/>
                    <a:pt x="9129" y="3839"/>
                    <a:pt x="8993" y="3878"/>
                  </a:cubicBezTo>
                  <a:lnTo>
                    <a:pt x="8779" y="3917"/>
                  </a:lnTo>
                  <a:cubicBezTo>
                    <a:pt x="8954" y="3645"/>
                    <a:pt x="9129" y="3372"/>
                    <a:pt x="9304" y="3120"/>
                  </a:cubicBezTo>
                  <a:cubicBezTo>
                    <a:pt x="9441" y="2906"/>
                    <a:pt x="9577" y="2692"/>
                    <a:pt x="9732" y="2497"/>
                  </a:cubicBezTo>
                  <a:lnTo>
                    <a:pt x="9927" y="2497"/>
                  </a:lnTo>
                  <a:cubicBezTo>
                    <a:pt x="10063" y="2497"/>
                    <a:pt x="10180" y="2478"/>
                    <a:pt x="10297" y="2458"/>
                  </a:cubicBezTo>
                  <a:cubicBezTo>
                    <a:pt x="10530" y="2419"/>
                    <a:pt x="10744" y="2341"/>
                    <a:pt x="10958" y="2244"/>
                  </a:cubicBezTo>
                  <a:cubicBezTo>
                    <a:pt x="11082" y="2191"/>
                    <a:pt x="11012" y="2025"/>
                    <a:pt x="10911" y="2025"/>
                  </a:cubicBezTo>
                  <a:cubicBezTo>
                    <a:pt x="10901" y="2025"/>
                    <a:pt x="10891" y="2027"/>
                    <a:pt x="10880" y="2030"/>
                  </a:cubicBezTo>
                  <a:cubicBezTo>
                    <a:pt x="10724" y="2059"/>
                    <a:pt x="10577" y="2077"/>
                    <a:pt x="10426" y="2077"/>
                  </a:cubicBezTo>
                  <a:cubicBezTo>
                    <a:pt x="10371" y="2077"/>
                    <a:pt x="10315" y="2074"/>
                    <a:pt x="10258" y="2069"/>
                  </a:cubicBezTo>
                  <a:lnTo>
                    <a:pt x="10024" y="2069"/>
                  </a:lnTo>
                  <a:cubicBezTo>
                    <a:pt x="10121" y="1933"/>
                    <a:pt x="10219" y="1758"/>
                    <a:pt x="10316" y="1641"/>
                  </a:cubicBezTo>
                  <a:cubicBezTo>
                    <a:pt x="10394" y="1524"/>
                    <a:pt x="10491" y="1407"/>
                    <a:pt x="10569" y="1271"/>
                  </a:cubicBezTo>
                  <a:cubicBezTo>
                    <a:pt x="10579" y="1281"/>
                    <a:pt x="10593" y="1286"/>
                    <a:pt x="10608" y="1286"/>
                  </a:cubicBezTo>
                  <a:cubicBezTo>
                    <a:pt x="10622" y="1286"/>
                    <a:pt x="10637" y="1281"/>
                    <a:pt x="10647" y="1271"/>
                  </a:cubicBezTo>
                  <a:lnTo>
                    <a:pt x="11153" y="1135"/>
                  </a:lnTo>
                  <a:lnTo>
                    <a:pt x="11289" y="1096"/>
                  </a:lnTo>
                  <a:cubicBezTo>
                    <a:pt x="11308" y="1096"/>
                    <a:pt x="11347" y="1077"/>
                    <a:pt x="11367" y="1057"/>
                  </a:cubicBezTo>
                  <a:lnTo>
                    <a:pt x="11405" y="1057"/>
                  </a:lnTo>
                  <a:lnTo>
                    <a:pt x="11522" y="999"/>
                  </a:lnTo>
                  <a:cubicBezTo>
                    <a:pt x="11581" y="979"/>
                    <a:pt x="11619" y="960"/>
                    <a:pt x="11658" y="941"/>
                  </a:cubicBezTo>
                  <a:cubicBezTo>
                    <a:pt x="11678" y="921"/>
                    <a:pt x="11697" y="882"/>
                    <a:pt x="11717" y="863"/>
                  </a:cubicBezTo>
                  <a:cubicBezTo>
                    <a:pt x="11736" y="804"/>
                    <a:pt x="11736" y="765"/>
                    <a:pt x="11736" y="707"/>
                  </a:cubicBezTo>
                  <a:cubicBezTo>
                    <a:pt x="11717" y="668"/>
                    <a:pt x="11697" y="629"/>
                    <a:pt x="11639" y="610"/>
                  </a:cubicBezTo>
                  <a:cubicBezTo>
                    <a:pt x="11596" y="581"/>
                    <a:pt x="11543" y="563"/>
                    <a:pt x="11487" y="563"/>
                  </a:cubicBezTo>
                  <a:cubicBezTo>
                    <a:pt x="11467" y="563"/>
                    <a:pt x="11446" y="566"/>
                    <a:pt x="11425" y="571"/>
                  </a:cubicBezTo>
                  <a:lnTo>
                    <a:pt x="11289" y="610"/>
                  </a:lnTo>
                  <a:cubicBezTo>
                    <a:pt x="11250" y="610"/>
                    <a:pt x="11211" y="610"/>
                    <a:pt x="11172" y="629"/>
                  </a:cubicBezTo>
                  <a:lnTo>
                    <a:pt x="11036" y="668"/>
                  </a:lnTo>
                  <a:lnTo>
                    <a:pt x="10977" y="688"/>
                  </a:lnTo>
                  <a:cubicBezTo>
                    <a:pt x="11094" y="513"/>
                    <a:pt x="11172" y="337"/>
                    <a:pt x="11289" y="162"/>
                  </a:cubicBezTo>
                  <a:cubicBezTo>
                    <a:pt x="11318" y="90"/>
                    <a:pt x="11260" y="17"/>
                    <a:pt x="11197" y="17"/>
                  </a:cubicBezTo>
                  <a:cubicBezTo>
                    <a:pt x="11175" y="17"/>
                    <a:pt x="11153" y="26"/>
                    <a:pt x="11133" y="46"/>
                  </a:cubicBezTo>
                  <a:cubicBezTo>
                    <a:pt x="10880" y="260"/>
                    <a:pt x="10647" y="493"/>
                    <a:pt x="10433" y="746"/>
                  </a:cubicBezTo>
                  <a:cubicBezTo>
                    <a:pt x="10238" y="979"/>
                    <a:pt x="10063" y="1232"/>
                    <a:pt x="9888" y="1466"/>
                  </a:cubicBezTo>
                  <a:cubicBezTo>
                    <a:pt x="9869" y="1330"/>
                    <a:pt x="9849" y="1174"/>
                    <a:pt x="9849" y="1038"/>
                  </a:cubicBezTo>
                  <a:lnTo>
                    <a:pt x="9849" y="824"/>
                  </a:lnTo>
                  <a:cubicBezTo>
                    <a:pt x="9849" y="765"/>
                    <a:pt x="9869" y="727"/>
                    <a:pt x="9869" y="668"/>
                  </a:cubicBezTo>
                  <a:cubicBezTo>
                    <a:pt x="9907" y="532"/>
                    <a:pt x="9946" y="376"/>
                    <a:pt x="9966" y="240"/>
                  </a:cubicBezTo>
                  <a:cubicBezTo>
                    <a:pt x="9966" y="93"/>
                    <a:pt x="9834" y="0"/>
                    <a:pt x="970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1"/>
            <p:cNvSpPr/>
            <p:nvPr/>
          </p:nvSpPr>
          <p:spPr>
            <a:xfrm>
              <a:off x="3591525" y="2750075"/>
              <a:ext cx="427625" cy="263200"/>
            </a:xfrm>
            <a:custGeom>
              <a:avLst/>
              <a:gdLst/>
              <a:ahLst/>
              <a:cxnLst/>
              <a:rect l="l" t="t" r="r" b="b"/>
              <a:pathLst>
                <a:path w="17105" h="10528" extrusionOk="0">
                  <a:moveTo>
                    <a:pt x="13633" y="0"/>
                  </a:moveTo>
                  <a:cubicBezTo>
                    <a:pt x="13519" y="0"/>
                    <a:pt x="13432" y="118"/>
                    <a:pt x="13467" y="221"/>
                  </a:cubicBezTo>
                  <a:cubicBezTo>
                    <a:pt x="13603" y="610"/>
                    <a:pt x="13933" y="922"/>
                    <a:pt x="14186" y="1233"/>
                  </a:cubicBezTo>
                  <a:cubicBezTo>
                    <a:pt x="14439" y="1525"/>
                    <a:pt x="14790" y="1855"/>
                    <a:pt x="15081" y="2167"/>
                  </a:cubicBezTo>
                  <a:cubicBezTo>
                    <a:pt x="15393" y="2459"/>
                    <a:pt x="15704" y="2750"/>
                    <a:pt x="16015" y="3023"/>
                  </a:cubicBezTo>
                  <a:cubicBezTo>
                    <a:pt x="16132" y="3139"/>
                    <a:pt x="16249" y="3237"/>
                    <a:pt x="16365" y="3334"/>
                  </a:cubicBezTo>
                  <a:cubicBezTo>
                    <a:pt x="16112" y="3353"/>
                    <a:pt x="15840" y="3392"/>
                    <a:pt x="15587" y="3451"/>
                  </a:cubicBezTo>
                  <a:cubicBezTo>
                    <a:pt x="15470" y="3256"/>
                    <a:pt x="15315" y="3081"/>
                    <a:pt x="15140" y="2925"/>
                  </a:cubicBezTo>
                  <a:cubicBezTo>
                    <a:pt x="14965" y="2750"/>
                    <a:pt x="14770" y="2575"/>
                    <a:pt x="14576" y="2400"/>
                  </a:cubicBezTo>
                  <a:cubicBezTo>
                    <a:pt x="14381" y="2244"/>
                    <a:pt x="14186" y="2108"/>
                    <a:pt x="13992" y="1972"/>
                  </a:cubicBezTo>
                  <a:cubicBezTo>
                    <a:pt x="13829" y="1842"/>
                    <a:pt x="13598" y="1657"/>
                    <a:pt x="13368" y="1657"/>
                  </a:cubicBezTo>
                  <a:cubicBezTo>
                    <a:pt x="13323" y="1657"/>
                    <a:pt x="13278" y="1664"/>
                    <a:pt x="13233" y="1680"/>
                  </a:cubicBezTo>
                  <a:cubicBezTo>
                    <a:pt x="13155" y="1719"/>
                    <a:pt x="13116" y="1816"/>
                    <a:pt x="13136" y="1894"/>
                  </a:cubicBezTo>
                  <a:cubicBezTo>
                    <a:pt x="13175" y="2147"/>
                    <a:pt x="13486" y="2283"/>
                    <a:pt x="13661" y="2400"/>
                  </a:cubicBezTo>
                  <a:cubicBezTo>
                    <a:pt x="13856" y="2536"/>
                    <a:pt x="14050" y="2692"/>
                    <a:pt x="14245" y="2848"/>
                  </a:cubicBezTo>
                  <a:cubicBezTo>
                    <a:pt x="14439" y="2984"/>
                    <a:pt x="14595" y="3139"/>
                    <a:pt x="14751" y="3295"/>
                  </a:cubicBezTo>
                  <a:cubicBezTo>
                    <a:pt x="14828" y="3373"/>
                    <a:pt x="14926" y="3451"/>
                    <a:pt x="15004" y="3548"/>
                  </a:cubicBezTo>
                  <a:cubicBezTo>
                    <a:pt x="14595" y="3626"/>
                    <a:pt x="14167" y="3704"/>
                    <a:pt x="13758" y="3781"/>
                  </a:cubicBezTo>
                  <a:cubicBezTo>
                    <a:pt x="13700" y="3567"/>
                    <a:pt x="13603" y="3373"/>
                    <a:pt x="13447" y="3198"/>
                  </a:cubicBezTo>
                  <a:cubicBezTo>
                    <a:pt x="13291" y="2964"/>
                    <a:pt x="13136" y="2750"/>
                    <a:pt x="12941" y="2556"/>
                  </a:cubicBezTo>
                  <a:cubicBezTo>
                    <a:pt x="12747" y="2342"/>
                    <a:pt x="12533" y="2147"/>
                    <a:pt x="12299" y="1972"/>
                  </a:cubicBezTo>
                  <a:cubicBezTo>
                    <a:pt x="12202" y="1894"/>
                    <a:pt x="12085" y="1816"/>
                    <a:pt x="11969" y="1739"/>
                  </a:cubicBezTo>
                  <a:cubicBezTo>
                    <a:pt x="11879" y="1679"/>
                    <a:pt x="11755" y="1596"/>
                    <a:pt x="11623" y="1596"/>
                  </a:cubicBezTo>
                  <a:cubicBezTo>
                    <a:pt x="11583" y="1596"/>
                    <a:pt x="11542" y="1604"/>
                    <a:pt x="11502" y="1622"/>
                  </a:cubicBezTo>
                  <a:cubicBezTo>
                    <a:pt x="11424" y="1661"/>
                    <a:pt x="11365" y="1739"/>
                    <a:pt x="11385" y="1836"/>
                  </a:cubicBezTo>
                  <a:cubicBezTo>
                    <a:pt x="11404" y="2011"/>
                    <a:pt x="11560" y="2069"/>
                    <a:pt x="11696" y="2167"/>
                  </a:cubicBezTo>
                  <a:cubicBezTo>
                    <a:pt x="11832" y="2244"/>
                    <a:pt x="11910" y="2303"/>
                    <a:pt x="12027" y="2400"/>
                  </a:cubicBezTo>
                  <a:cubicBezTo>
                    <a:pt x="12241" y="2556"/>
                    <a:pt x="12416" y="2731"/>
                    <a:pt x="12611" y="2906"/>
                  </a:cubicBezTo>
                  <a:cubicBezTo>
                    <a:pt x="12786" y="3101"/>
                    <a:pt x="12961" y="3315"/>
                    <a:pt x="13116" y="3529"/>
                  </a:cubicBezTo>
                  <a:cubicBezTo>
                    <a:pt x="13155" y="3587"/>
                    <a:pt x="13253" y="3762"/>
                    <a:pt x="13350" y="3879"/>
                  </a:cubicBezTo>
                  <a:cubicBezTo>
                    <a:pt x="13155" y="3937"/>
                    <a:pt x="12961" y="3995"/>
                    <a:pt x="12766" y="4034"/>
                  </a:cubicBezTo>
                  <a:lnTo>
                    <a:pt x="12766" y="4015"/>
                  </a:lnTo>
                  <a:cubicBezTo>
                    <a:pt x="12533" y="3529"/>
                    <a:pt x="12163" y="3120"/>
                    <a:pt x="11716" y="2809"/>
                  </a:cubicBezTo>
                  <a:cubicBezTo>
                    <a:pt x="11502" y="2653"/>
                    <a:pt x="11288" y="2497"/>
                    <a:pt x="11054" y="2381"/>
                  </a:cubicBezTo>
                  <a:cubicBezTo>
                    <a:pt x="10902" y="2298"/>
                    <a:pt x="10672" y="2166"/>
                    <a:pt x="10475" y="2166"/>
                  </a:cubicBezTo>
                  <a:cubicBezTo>
                    <a:pt x="10394" y="2166"/>
                    <a:pt x="10319" y="2188"/>
                    <a:pt x="10256" y="2244"/>
                  </a:cubicBezTo>
                  <a:cubicBezTo>
                    <a:pt x="10218" y="2283"/>
                    <a:pt x="10198" y="2322"/>
                    <a:pt x="10198" y="2381"/>
                  </a:cubicBezTo>
                  <a:cubicBezTo>
                    <a:pt x="10256" y="2614"/>
                    <a:pt x="10607" y="2711"/>
                    <a:pt x="10821" y="2809"/>
                  </a:cubicBezTo>
                  <a:cubicBezTo>
                    <a:pt x="11035" y="2925"/>
                    <a:pt x="11229" y="3042"/>
                    <a:pt x="11424" y="3198"/>
                  </a:cubicBezTo>
                  <a:cubicBezTo>
                    <a:pt x="11618" y="3334"/>
                    <a:pt x="11793" y="3490"/>
                    <a:pt x="11949" y="3665"/>
                  </a:cubicBezTo>
                  <a:cubicBezTo>
                    <a:pt x="12105" y="3820"/>
                    <a:pt x="12241" y="3995"/>
                    <a:pt x="12397" y="4151"/>
                  </a:cubicBezTo>
                  <a:cubicBezTo>
                    <a:pt x="12144" y="4209"/>
                    <a:pt x="11910" y="4287"/>
                    <a:pt x="11638" y="4365"/>
                  </a:cubicBezTo>
                  <a:cubicBezTo>
                    <a:pt x="11638" y="4346"/>
                    <a:pt x="11638" y="4326"/>
                    <a:pt x="11638" y="4307"/>
                  </a:cubicBezTo>
                  <a:cubicBezTo>
                    <a:pt x="11638" y="4220"/>
                    <a:pt x="11560" y="4148"/>
                    <a:pt x="11460" y="4148"/>
                  </a:cubicBezTo>
                  <a:cubicBezTo>
                    <a:pt x="11448" y="4148"/>
                    <a:pt x="11436" y="4149"/>
                    <a:pt x="11424" y="4151"/>
                  </a:cubicBezTo>
                  <a:cubicBezTo>
                    <a:pt x="11307" y="3995"/>
                    <a:pt x="11171" y="3840"/>
                    <a:pt x="10996" y="3704"/>
                  </a:cubicBezTo>
                  <a:cubicBezTo>
                    <a:pt x="10782" y="3509"/>
                    <a:pt x="10568" y="3334"/>
                    <a:pt x="10315" y="3198"/>
                  </a:cubicBezTo>
                  <a:cubicBezTo>
                    <a:pt x="10081" y="3042"/>
                    <a:pt x="9848" y="2906"/>
                    <a:pt x="9595" y="2789"/>
                  </a:cubicBezTo>
                  <a:cubicBezTo>
                    <a:pt x="9459" y="2731"/>
                    <a:pt x="9323" y="2673"/>
                    <a:pt x="9186" y="2634"/>
                  </a:cubicBezTo>
                  <a:cubicBezTo>
                    <a:pt x="9128" y="2614"/>
                    <a:pt x="9050" y="2614"/>
                    <a:pt x="8972" y="2595"/>
                  </a:cubicBezTo>
                  <a:cubicBezTo>
                    <a:pt x="8914" y="2595"/>
                    <a:pt x="8836" y="2614"/>
                    <a:pt x="8778" y="2634"/>
                  </a:cubicBezTo>
                  <a:cubicBezTo>
                    <a:pt x="8720" y="2673"/>
                    <a:pt x="8681" y="2750"/>
                    <a:pt x="8720" y="2809"/>
                  </a:cubicBezTo>
                  <a:cubicBezTo>
                    <a:pt x="8778" y="2925"/>
                    <a:pt x="8875" y="3003"/>
                    <a:pt x="8972" y="3062"/>
                  </a:cubicBezTo>
                  <a:cubicBezTo>
                    <a:pt x="9109" y="3120"/>
                    <a:pt x="9225" y="3178"/>
                    <a:pt x="9362" y="3237"/>
                  </a:cubicBezTo>
                  <a:cubicBezTo>
                    <a:pt x="9595" y="3353"/>
                    <a:pt x="9809" y="3470"/>
                    <a:pt x="10042" y="3606"/>
                  </a:cubicBezTo>
                  <a:cubicBezTo>
                    <a:pt x="10256" y="3743"/>
                    <a:pt x="10471" y="3898"/>
                    <a:pt x="10665" y="4034"/>
                  </a:cubicBezTo>
                  <a:cubicBezTo>
                    <a:pt x="10782" y="4132"/>
                    <a:pt x="10879" y="4209"/>
                    <a:pt x="10996" y="4287"/>
                  </a:cubicBezTo>
                  <a:cubicBezTo>
                    <a:pt x="11074" y="4346"/>
                    <a:pt x="11132" y="4385"/>
                    <a:pt x="11210" y="4423"/>
                  </a:cubicBezTo>
                  <a:cubicBezTo>
                    <a:pt x="11210" y="4443"/>
                    <a:pt x="11210" y="4462"/>
                    <a:pt x="11190" y="4482"/>
                  </a:cubicBezTo>
                  <a:cubicBezTo>
                    <a:pt x="10996" y="4540"/>
                    <a:pt x="10821" y="4599"/>
                    <a:pt x="10626" y="4657"/>
                  </a:cubicBezTo>
                  <a:cubicBezTo>
                    <a:pt x="10626" y="4657"/>
                    <a:pt x="10607" y="4637"/>
                    <a:pt x="10587" y="4637"/>
                  </a:cubicBezTo>
                  <a:cubicBezTo>
                    <a:pt x="10556" y="4619"/>
                    <a:pt x="10521" y="4610"/>
                    <a:pt x="10485" y="4610"/>
                  </a:cubicBezTo>
                  <a:cubicBezTo>
                    <a:pt x="10409" y="4610"/>
                    <a:pt x="10329" y="4649"/>
                    <a:pt x="10276" y="4715"/>
                  </a:cubicBezTo>
                  <a:lnTo>
                    <a:pt x="10237" y="4793"/>
                  </a:lnTo>
                  <a:cubicBezTo>
                    <a:pt x="10101" y="4618"/>
                    <a:pt x="9965" y="4462"/>
                    <a:pt x="9809" y="4326"/>
                  </a:cubicBezTo>
                  <a:cubicBezTo>
                    <a:pt x="9634" y="4171"/>
                    <a:pt x="9420" y="4034"/>
                    <a:pt x="9186" y="3918"/>
                  </a:cubicBezTo>
                  <a:cubicBezTo>
                    <a:pt x="8972" y="3781"/>
                    <a:pt x="8758" y="3684"/>
                    <a:pt x="8506" y="3606"/>
                  </a:cubicBezTo>
                  <a:cubicBezTo>
                    <a:pt x="8386" y="3571"/>
                    <a:pt x="8208" y="3505"/>
                    <a:pt x="8043" y="3505"/>
                  </a:cubicBezTo>
                  <a:cubicBezTo>
                    <a:pt x="7940" y="3505"/>
                    <a:pt x="7841" y="3531"/>
                    <a:pt x="7766" y="3606"/>
                  </a:cubicBezTo>
                  <a:cubicBezTo>
                    <a:pt x="7727" y="3645"/>
                    <a:pt x="7708" y="3704"/>
                    <a:pt x="7747" y="3762"/>
                  </a:cubicBezTo>
                  <a:cubicBezTo>
                    <a:pt x="7844" y="3976"/>
                    <a:pt x="8136" y="3976"/>
                    <a:pt x="8350" y="4054"/>
                  </a:cubicBezTo>
                  <a:cubicBezTo>
                    <a:pt x="8564" y="4112"/>
                    <a:pt x="8778" y="4190"/>
                    <a:pt x="8972" y="4287"/>
                  </a:cubicBezTo>
                  <a:cubicBezTo>
                    <a:pt x="9167" y="4385"/>
                    <a:pt x="9362" y="4501"/>
                    <a:pt x="9537" y="4637"/>
                  </a:cubicBezTo>
                  <a:cubicBezTo>
                    <a:pt x="9653" y="4715"/>
                    <a:pt x="9770" y="4813"/>
                    <a:pt x="9906" y="4890"/>
                  </a:cubicBezTo>
                  <a:cubicBezTo>
                    <a:pt x="9362" y="5085"/>
                    <a:pt x="8817" y="5279"/>
                    <a:pt x="8292" y="5474"/>
                  </a:cubicBezTo>
                  <a:cubicBezTo>
                    <a:pt x="8194" y="5357"/>
                    <a:pt x="8078" y="5221"/>
                    <a:pt x="7961" y="5124"/>
                  </a:cubicBezTo>
                  <a:cubicBezTo>
                    <a:pt x="7805" y="5007"/>
                    <a:pt x="7630" y="4910"/>
                    <a:pt x="7455" y="4813"/>
                  </a:cubicBezTo>
                  <a:cubicBezTo>
                    <a:pt x="7105" y="4637"/>
                    <a:pt x="6716" y="4540"/>
                    <a:pt x="6327" y="4540"/>
                  </a:cubicBezTo>
                  <a:cubicBezTo>
                    <a:pt x="6249" y="4540"/>
                    <a:pt x="6151" y="4579"/>
                    <a:pt x="6113" y="4657"/>
                  </a:cubicBezTo>
                  <a:cubicBezTo>
                    <a:pt x="6074" y="4676"/>
                    <a:pt x="6054" y="4676"/>
                    <a:pt x="6035" y="4696"/>
                  </a:cubicBezTo>
                  <a:cubicBezTo>
                    <a:pt x="5996" y="4754"/>
                    <a:pt x="5996" y="4851"/>
                    <a:pt x="6035" y="4910"/>
                  </a:cubicBezTo>
                  <a:cubicBezTo>
                    <a:pt x="6064" y="4924"/>
                    <a:pt x="6093" y="4949"/>
                    <a:pt x="6121" y="4961"/>
                  </a:cubicBezTo>
                  <a:lnTo>
                    <a:pt x="6121" y="4961"/>
                  </a:lnTo>
                  <a:cubicBezTo>
                    <a:pt x="6246" y="5091"/>
                    <a:pt x="6488" y="5051"/>
                    <a:pt x="6657" y="5085"/>
                  </a:cubicBezTo>
                  <a:cubicBezTo>
                    <a:pt x="6852" y="5104"/>
                    <a:pt x="7027" y="5143"/>
                    <a:pt x="7183" y="5202"/>
                  </a:cubicBezTo>
                  <a:cubicBezTo>
                    <a:pt x="7358" y="5260"/>
                    <a:pt x="7513" y="5338"/>
                    <a:pt x="7669" y="5416"/>
                  </a:cubicBezTo>
                  <a:lnTo>
                    <a:pt x="7980" y="5610"/>
                  </a:lnTo>
                  <a:cubicBezTo>
                    <a:pt x="7552" y="5766"/>
                    <a:pt x="7124" y="5941"/>
                    <a:pt x="6696" y="6116"/>
                  </a:cubicBezTo>
                  <a:cubicBezTo>
                    <a:pt x="6093" y="5669"/>
                    <a:pt x="5373" y="5396"/>
                    <a:pt x="4615" y="5338"/>
                  </a:cubicBezTo>
                  <a:cubicBezTo>
                    <a:pt x="4558" y="5338"/>
                    <a:pt x="4486" y="5333"/>
                    <a:pt x="4412" y="5333"/>
                  </a:cubicBezTo>
                  <a:cubicBezTo>
                    <a:pt x="4281" y="5333"/>
                    <a:pt x="4144" y="5348"/>
                    <a:pt x="4070" y="5435"/>
                  </a:cubicBezTo>
                  <a:cubicBezTo>
                    <a:pt x="3934" y="5571"/>
                    <a:pt x="4148" y="5746"/>
                    <a:pt x="4284" y="5785"/>
                  </a:cubicBezTo>
                  <a:cubicBezTo>
                    <a:pt x="4653" y="5863"/>
                    <a:pt x="5043" y="5883"/>
                    <a:pt x="5412" y="5999"/>
                  </a:cubicBezTo>
                  <a:cubicBezTo>
                    <a:pt x="5704" y="6097"/>
                    <a:pt x="5976" y="6213"/>
                    <a:pt x="6249" y="6330"/>
                  </a:cubicBezTo>
                  <a:cubicBezTo>
                    <a:pt x="5899" y="6486"/>
                    <a:pt x="5548" y="6641"/>
                    <a:pt x="5198" y="6816"/>
                  </a:cubicBezTo>
                  <a:cubicBezTo>
                    <a:pt x="5179" y="6778"/>
                    <a:pt x="5159" y="6739"/>
                    <a:pt x="5120" y="6739"/>
                  </a:cubicBezTo>
                  <a:cubicBezTo>
                    <a:pt x="4945" y="6661"/>
                    <a:pt x="4790" y="6602"/>
                    <a:pt x="4615" y="6525"/>
                  </a:cubicBezTo>
                  <a:cubicBezTo>
                    <a:pt x="4459" y="6466"/>
                    <a:pt x="4303" y="6427"/>
                    <a:pt x="4128" y="6408"/>
                  </a:cubicBezTo>
                  <a:cubicBezTo>
                    <a:pt x="3935" y="6344"/>
                    <a:pt x="3737" y="6315"/>
                    <a:pt x="3539" y="6315"/>
                  </a:cubicBezTo>
                  <a:cubicBezTo>
                    <a:pt x="3377" y="6315"/>
                    <a:pt x="3216" y="6334"/>
                    <a:pt x="3058" y="6369"/>
                  </a:cubicBezTo>
                  <a:cubicBezTo>
                    <a:pt x="2903" y="6408"/>
                    <a:pt x="2844" y="6641"/>
                    <a:pt x="3019" y="6700"/>
                  </a:cubicBezTo>
                  <a:cubicBezTo>
                    <a:pt x="3194" y="6739"/>
                    <a:pt x="3369" y="6778"/>
                    <a:pt x="3545" y="6778"/>
                  </a:cubicBezTo>
                  <a:cubicBezTo>
                    <a:pt x="3700" y="6778"/>
                    <a:pt x="3875" y="6797"/>
                    <a:pt x="4050" y="6816"/>
                  </a:cubicBezTo>
                  <a:cubicBezTo>
                    <a:pt x="4206" y="6836"/>
                    <a:pt x="4381" y="6855"/>
                    <a:pt x="4537" y="6875"/>
                  </a:cubicBezTo>
                  <a:cubicBezTo>
                    <a:pt x="4673" y="6875"/>
                    <a:pt x="4809" y="6894"/>
                    <a:pt x="4926" y="6933"/>
                  </a:cubicBezTo>
                  <a:cubicBezTo>
                    <a:pt x="4809" y="6992"/>
                    <a:pt x="4712" y="7050"/>
                    <a:pt x="4595" y="7089"/>
                  </a:cubicBezTo>
                  <a:cubicBezTo>
                    <a:pt x="4498" y="7089"/>
                    <a:pt x="4401" y="7147"/>
                    <a:pt x="4342" y="7225"/>
                  </a:cubicBezTo>
                  <a:cubicBezTo>
                    <a:pt x="4070" y="7361"/>
                    <a:pt x="3797" y="7497"/>
                    <a:pt x="3525" y="7634"/>
                  </a:cubicBezTo>
                  <a:lnTo>
                    <a:pt x="3506" y="7634"/>
                  </a:lnTo>
                  <a:cubicBezTo>
                    <a:pt x="3058" y="7400"/>
                    <a:pt x="2572" y="7244"/>
                    <a:pt x="2085" y="7167"/>
                  </a:cubicBezTo>
                  <a:cubicBezTo>
                    <a:pt x="1832" y="7128"/>
                    <a:pt x="1599" y="7108"/>
                    <a:pt x="1346" y="7089"/>
                  </a:cubicBezTo>
                  <a:cubicBezTo>
                    <a:pt x="1132" y="7089"/>
                    <a:pt x="821" y="7089"/>
                    <a:pt x="685" y="7283"/>
                  </a:cubicBezTo>
                  <a:cubicBezTo>
                    <a:pt x="646" y="7322"/>
                    <a:pt x="646" y="7381"/>
                    <a:pt x="685" y="7420"/>
                  </a:cubicBezTo>
                  <a:cubicBezTo>
                    <a:pt x="821" y="7575"/>
                    <a:pt x="1113" y="7575"/>
                    <a:pt x="1307" y="7614"/>
                  </a:cubicBezTo>
                  <a:cubicBezTo>
                    <a:pt x="1541" y="7634"/>
                    <a:pt x="1774" y="7653"/>
                    <a:pt x="2008" y="7692"/>
                  </a:cubicBezTo>
                  <a:cubicBezTo>
                    <a:pt x="2358" y="7731"/>
                    <a:pt x="2727" y="7809"/>
                    <a:pt x="3078" y="7886"/>
                  </a:cubicBezTo>
                  <a:cubicBezTo>
                    <a:pt x="2727" y="8081"/>
                    <a:pt x="2397" y="8276"/>
                    <a:pt x="2066" y="8470"/>
                  </a:cubicBezTo>
                  <a:cubicBezTo>
                    <a:pt x="1813" y="8295"/>
                    <a:pt x="1521" y="8198"/>
                    <a:pt x="1229" y="8139"/>
                  </a:cubicBezTo>
                  <a:cubicBezTo>
                    <a:pt x="1093" y="8120"/>
                    <a:pt x="957" y="8120"/>
                    <a:pt x="801" y="8120"/>
                  </a:cubicBezTo>
                  <a:cubicBezTo>
                    <a:pt x="626" y="8120"/>
                    <a:pt x="451" y="8159"/>
                    <a:pt x="296" y="8237"/>
                  </a:cubicBezTo>
                  <a:cubicBezTo>
                    <a:pt x="198" y="8295"/>
                    <a:pt x="140" y="8392"/>
                    <a:pt x="159" y="8509"/>
                  </a:cubicBezTo>
                  <a:cubicBezTo>
                    <a:pt x="179" y="8606"/>
                    <a:pt x="276" y="8684"/>
                    <a:pt x="373" y="8704"/>
                  </a:cubicBezTo>
                  <a:cubicBezTo>
                    <a:pt x="529" y="8684"/>
                    <a:pt x="665" y="8665"/>
                    <a:pt x="821" y="8645"/>
                  </a:cubicBezTo>
                  <a:lnTo>
                    <a:pt x="976" y="8645"/>
                  </a:lnTo>
                  <a:cubicBezTo>
                    <a:pt x="1035" y="8645"/>
                    <a:pt x="1113" y="8645"/>
                    <a:pt x="1190" y="8665"/>
                  </a:cubicBezTo>
                  <a:cubicBezTo>
                    <a:pt x="1327" y="8665"/>
                    <a:pt x="1463" y="8704"/>
                    <a:pt x="1618" y="8742"/>
                  </a:cubicBezTo>
                  <a:cubicBezTo>
                    <a:pt x="1346" y="8898"/>
                    <a:pt x="1093" y="9054"/>
                    <a:pt x="840" y="9209"/>
                  </a:cubicBezTo>
                  <a:cubicBezTo>
                    <a:pt x="568" y="9404"/>
                    <a:pt x="315" y="9618"/>
                    <a:pt x="82" y="9851"/>
                  </a:cubicBezTo>
                  <a:cubicBezTo>
                    <a:pt x="1" y="9916"/>
                    <a:pt x="54" y="10021"/>
                    <a:pt x="142" y="10021"/>
                  </a:cubicBezTo>
                  <a:cubicBezTo>
                    <a:pt x="159" y="10021"/>
                    <a:pt x="179" y="10017"/>
                    <a:pt x="198" y="10007"/>
                  </a:cubicBezTo>
                  <a:cubicBezTo>
                    <a:pt x="373" y="9910"/>
                    <a:pt x="568" y="9832"/>
                    <a:pt x="743" y="9774"/>
                  </a:cubicBezTo>
                  <a:lnTo>
                    <a:pt x="743" y="9774"/>
                  </a:lnTo>
                  <a:lnTo>
                    <a:pt x="724" y="9832"/>
                  </a:lnTo>
                  <a:cubicBezTo>
                    <a:pt x="704" y="9871"/>
                    <a:pt x="685" y="9910"/>
                    <a:pt x="665" y="9949"/>
                  </a:cubicBezTo>
                  <a:cubicBezTo>
                    <a:pt x="646" y="9988"/>
                    <a:pt x="646" y="10027"/>
                    <a:pt x="626" y="10065"/>
                  </a:cubicBezTo>
                  <a:lnTo>
                    <a:pt x="568" y="10202"/>
                  </a:lnTo>
                  <a:cubicBezTo>
                    <a:pt x="548" y="10260"/>
                    <a:pt x="568" y="10338"/>
                    <a:pt x="587" y="10416"/>
                  </a:cubicBezTo>
                  <a:cubicBezTo>
                    <a:pt x="607" y="10455"/>
                    <a:pt x="646" y="10493"/>
                    <a:pt x="685" y="10513"/>
                  </a:cubicBezTo>
                  <a:cubicBezTo>
                    <a:pt x="714" y="10523"/>
                    <a:pt x="743" y="10527"/>
                    <a:pt x="770" y="10527"/>
                  </a:cubicBezTo>
                  <a:cubicBezTo>
                    <a:pt x="797" y="10527"/>
                    <a:pt x="821" y="10523"/>
                    <a:pt x="840" y="10513"/>
                  </a:cubicBezTo>
                  <a:cubicBezTo>
                    <a:pt x="879" y="10493"/>
                    <a:pt x="899" y="10474"/>
                    <a:pt x="918" y="10455"/>
                  </a:cubicBezTo>
                  <a:cubicBezTo>
                    <a:pt x="957" y="10435"/>
                    <a:pt x="976" y="10396"/>
                    <a:pt x="996" y="10357"/>
                  </a:cubicBezTo>
                  <a:cubicBezTo>
                    <a:pt x="1015" y="10318"/>
                    <a:pt x="1035" y="10279"/>
                    <a:pt x="1054" y="10241"/>
                  </a:cubicBezTo>
                  <a:lnTo>
                    <a:pt x="1074" y="10202"/>
                  </a:lnTo>
                  <a:cubicBezTo>
                    <a:pt x="1093" y="10182"/>
                    <a:pt x="1113" y="10143"/>
                    <a:pt x="1132" y="10104"/>
                  </a:cubicBezTo>
                  <a:cubicBezTo>
                    <a:pt x="1132" y="10065"/>
                    <a:pt x="1152" y="10027"/>
                    <a:pt x="1171" y="9988"/>
                  </a:cubicBezTo>
                  <a:cubicBezTo>
                    <a:pt x="1229" y="9832"/>
                    <a:pt x="1288" y="9657"/>
                    <a:pt x="1366" y="9501"/>
                  </a:cubicBezTo>
                  <a:cubicBezTo>
                    <a:pt x="1366" y="9482"/>
                    <a:pt x="1366" y="9462"/>
                    <a:pt x="1366" y="9423"/>
                  </a:cubicBezTo>
                  <a:lnTo>
                    <a:pt x="1755" y="9190"/>
                  </a:lnTo>
                  <a:cubicBezTo>
                    <a:pt x="1910" y="9093"/>
                    <a:pt x="2046" y="9015"/>
                    <a:pt x="2202" y="8937"/>
                  </a:cubicBezTo>
                  <a:lnTo>
                    <a:pt x="2202" y="9190"/>
                  </a:lnTo>
                  <a:cubicBezTo>
                    <a:pt x="2183" y="9404"/>
                    <a:pt x="2144" y="9598"/>
                    <a:pt x="2085" y="9793"/>
                  </a:cubicBezTo>
                  <a:cubicBezTo>
                    <a:pt x="2059" y="9887"/>
                    <a:pt x="2142" y="9962"/>
                    <a:pt x="2216" y="9962"/>
                  </a:cubicBezTo>
                  <a:cubicBezTo>
                    <a:pt x="2250" y="9962"/>
                    <a:pt x="2281" y="9946"/>
                    <a:pt x="2299" y="9910"/>
                  </a:cubicBezTo>
                  <a:cubicBezTo>
                    <a:pt x="2416" y="9696"/>
                    <a:pt x="2513" y="9482"/>
                    <a:pt x="2572" y="9268"/>
                  </a:cubicBezTo>
                  <a:cubicBezTo>
                    <a:pt x="2611" y="9151"/>
                    <a:pt x="2630" y="9034"/>
                    <a:pt x="2650" y="8898"/>
                  </a:cubicBezTo>
                  <a:cubicBezTo>
                    <a:pt x="2650" y="8840"/>
                    <a:pt x="2650" y="8762"/>
                    <a:pt x="2669" y="8684"/>
                  </a:cubicBezTo>
                  <a:cubicBezTo>
                    <a:pt x="2883" y="8567"/>
                    <a:pt x="3097" y="8451"/>
                    <a:pt x="3311" y="8314"/>
                  </a:cubicBezTo>
                  <a:cubicBezTo>
                    <a:pt x="3603" y="8178"/>
                    <a:pt x="3875" y="8023"/>
                    <a:pt x="4167" y="7886"/>
                  </a:cubicBezTo>
                  <a:lnTo>
                    <a:pt x="4167" y="7886"/>
                  </a:lnTo>
                  <a:cubicBezTo>
                    <a:pt x="4148" y="7964"/>
                    <a:pt x="4128" y="8023"/>
                    <a:pt x="4109" y="8100"/>
                  </a:cubicBezTo>
                  <a:cubicBezTo>
                    <a:pt x="4070" y="8237"/>
                    <a:pt x="4031" y="8353"/>
                    <a:pt x="3992" y="8490"/>
                  </a:cubicBezTo>
                  <a:cubicBezTo>
                    <a:pt x="3973" y="8626"/>
                    <a:pt x="3953" y="8781"/>
                    <a:pt x="3934" y="8937"/>
                  </a:cubicBezTo>
                  <a:cubicBezTo>
                    <a:pt x="3934" y="9015"/>
                    <a:pt x="3992" y="9093"/>
                    <a:pt x="4070" y="9112"/>
                  </a:cubicBezTo>
                  <a:cubicBezTo>
                    <a:pt x="4148" y="9112"/>
                    <a:pt x="4225" y="9073"/>
                    <a:pt x="4245" y="8995"/>
                  </a:cubicBezTo>
                  <a:cubicBezTo>
                    <a:pt x="4303" y="8879"/>
                    <a:pt x="4381" y="8762"/>
                    <a:pt x="4439" y="8626"/>
                  </a:cubicBezTo>
                  <a:cubicBezTo>
                    <a:pt x="4478" y="8509"/>
                    <a:pt x="4517" y="8373"/>
                    <a:pt x="4556" y="8237"/>
                  </a:cubicBezTo>
                  <a:lnTo>
                    <a:pt x="4790" y="7575"/>
                  </a:lnTo>
                  <a:cubicBezTo>
                    <a:pt x="5276" y="7322"/>
                    <a:pt x="5782" y="7089"/>
                    <a:pt x="6288" y="6875"/>
                  </a:cubicBezTo>
                  <a:lnTo>
                    <a:pt x="6288" y="6875"/>
                  </a:lnTo>
                  <a:cubicBezTo>
                    <a:pt x="6229" y="6953"/>
                    <a:pt x="6190" y="7030"/>
                    <a:pt x="6151" y="7128"/>
                  </a:cubicBezTo>
                  <a:cubicBezTo>
                    <a:pt x="6074" y="7283"/>
                    <a:pt x="5976" y="7420"/>
                    <a:pt x="5899" y="7575"/>
                  </a:cubicBezTo>
                  <a:cubicBezTo>
                    <a:pt x="5840" y="7711"/>
                    <a:pt x="5743" y="7867"/>
                    <a:pt x="5665" y="8003"/>
                  </a:cubicBezTo>
                  <a:cubicBezTo>
                    <a:pt x="5608" y="8103"/>
                    <a:pt x="5698" y="8203"/>
                    <a:pt x="5788" y="8203"/>
                  </a:cubicBezTo>
                  <a:cubicBezTo>
                    <a:pt x="5820" y="8203"/>
                    <a:pt x="5853" y="8190"/>
                    <a:pt x="5879" y="8159"/>
                  </a:cubicBezTo>
                  <a:cubicBezTo>
                    <a:pt x="5996" y="8023"/>
                    <a:pt x="6093" y="7886"/>
                    <a:pt x="6210" y="7750"/>
                  </a:cubicBezTo>
                  <a:cubicBezTo>
                    <a:pt x="6307" y="7614"/>
                    <a:pt x="6404" y="7478"/>
                    <a:pt x="6482" y="7342"/>
                  </a:cubicBezTo>
                  <a:cubicBezTo>
                    <a:pt x="6560" y="7206"/>
                    <a:pt x="6657" y="7069"/>
                    <a:pt x="6716" y="6933"/>
                  </a:cubicBezTo>
                  <a:cubicBezTo>
                    <a:pt x="6774" y="6855"/>
                    <a:pt x="6813" y="6778"/>
                    <a:pt x="6852" y="6700"/>
                  </a:cubicBezTo>
                  <a:cubicBezTo>
                    <a:pt x="6871" y="6661"/>
                    <a:pt x="6891" y="6622"/>
                    <a:pt x="6910" y="6583"/>
                  </a:cubicBezTo>
                  <a:cubicBezTo>
                    <a:pt x="7202" y="6466"/>
                    <a:pt x="7494" y="6330"/>
                    <a:pt x="7786" y="6213"/>
                  </a:cubicBezTo>
                  <a:lnTo>
                    <a:pt x="7786" y="6213"/>
                  </a:lnTo>
                  <a:cubicBezTo>
                    <a:pt x="7766" y="6252"/>
                    <a:pt x="7747" y="6291"/>
                    <a:pt x="7727" y="6350"/>
                  </a:cubicBezTo>
                  <a:cubicBezTo>
                    <a:pt x="7669" y="6447"/>
                    <a:pt x="7630" y="6525"/>
                    <a:pt x="7572" y="6622"/>
                  </a:cubicBezTo>
                  <a:cubicBezTo>
                    <a:pt x="7533" y="6700"/>
                    <a:pt x="7474" y="6778"/>
                    <a:pt x="7397" y="6855"/>
                  </a:cubicBezTo>
                  <a:cubicBezTo>
                    <a:pt x="7336" y="6931"/>
                    <a:pt x="7417" y="7042"/>
                    <a:pt x="7501" y="7042"/>
                  </a:cubicBezTo>
                  <a:cubicBezTo>
                    <a:pt x="7525" y="7042"/>
                    <a:pt x="7550" y="7033"/>
                    <a:pt x="7572" y="7011"/>
                  </a:cubicBezTo>
                  <a:cubicBezTo>
                    <a:pt x="7669" y="6914"/>
                    <a:pt x="7708" y="6855"/>
                    <a:pt x="7786" y="6778"/>
                  </a:cubicBezTo>
                  <a:cubicBezTo>
                    <a:pt x="7883" y="6700"/>
                    <a:pt x="7941" y="6622"/>
                    <a:pt x="8019" y="6544"/>
                  </a:cubicBezTo>
                  <a:cubicBezTo>
                    <a:pt x="8078" y="6466"/>
                    <a:pt x="8155" y="6388"/>
                    <a:pt x="8194" y="6291"/>
                  </a:cubicBezTo>
                  <a:cubicBezTo>
                    <a:pt x="8233" y="6252"/>
                    <a:pt x="8253" y="6213"/>
                    <a:pt x="8272" y="6155"/>
                  </a:cubicBezTo>
                  <a:cubicBezTo>
                    <a:pt x="8311" y="6116"/>
                    <a:pt x="8330" y="6058"/>
                    <a:pt x="8350" y="6019"/>
                  </a:cubicBezTo>
                  <a:cubicBezTo>
                    <a:pt x="8797" y="5844"/>
                    <a:pt x="9264" y="5669"/>
                    <a:pt x="9731" y="5513"/>
                  </a:cubicBezTo>
                  <a:lnTo>
                    <a:pt x="9731" y="5513"/>
                  </a:lnTo>
                  <a:cubicBezTo>
                    <a:pt x="9653" y="5610"/>
                    <a:pt x="9595" y="5707"/>
                    <a:pt x="9498" y="5785"/>
                  </a:cubicBezTo>
                  <a:cubicBezTo>
                    <a:pt x="9381" y="5941"/>
                    <a:pt x="9225" y="6097"/>
                    <a:pt x="9070" y="6233"/>
                  </a:cubicBezTo>
                  <a:cubicBezTo>
                    <a:pt x="8992" y="6311"/>
                    <a:pt x="8914" y="6388"/>
                    <a:pt x="8856" y="6466"/>
                  </a:cubicBezTo>
                  <a:cubicBezTo>
                    <a:pt x="8758" y="6525"/>
                    <a:pt x="8700" y="6641"/>
                    <a:pt x="8681" y="6739"/>
                  </a:cubicBezTo>
                  <a:cubicBezTo>
                    <a:pt x="8681" y="6797"/>
                    <a:pt x="8720" y="6836"/>
                    <a:pt x="8758" y="6855"/>
                  </a:cubicBezTo>
                  <a:cubicBezTo>
                    <a:pt x="8785" y="6863"/>
                    <a:pt x="8812" y="6866"/>
                    <a:pt x="8839" y="6866"/>
                  </a:cubicBezTo>
                  <a:cubicBezTo>
                    <a:pt x="9030" y="6866"/>
                    <a:pt x="9225" y="6702"/>
                    <a:pt x="9362" y="6583"/>
                  </a:cubicBezTo>
                  <a:cubicBezTo>
                    <a:pt x="9537" y="6427"/>
                    <a:pt x="9692" y="6272"/>
                    <a:pt x="9848" y="6097"/>
                  </a:cubicBezTo>
                  <a:cubicBezTo>
                    <a:pt x="10004" y="5921"/>
                    <a:pt x="10159" y="5746"/>
                    <a:pt x="10295" y="5552"/>
                  </a:cubicBezTo>
                  <a:cubicBezTo>
                    <a:pt x="10373" y="5455"/>
                    <a:pt x="10451" y="5338"/>
                    <a:pt x="10548" y="5241"/>
                  </a:cubicBezTo>
                  <a:cubicBezTo>
                    <a:pt x="10704" y="5182"/>
                    <a:pt x="10879" y="5124"/>
                    <a:pt x="11035" y="5065"/>
                  </a:cubicBezTo>
                  <a:lnTo>
                    <a:pt x="11035" y="5065"/>
                  </a:lnTo>
                  <a:cubicBezTo>
                    <a:pt x="10996" y="5163"/>
                    <a:pt x="10976" y="5260"/>
                    <a:pt x="10937" y="5357"/>
                  </a:cubicBezTo>
                  <a:cubicBezTo>
                    <a:pt x="10801" y="5707"/>
                    <a:pt x="10646" y="6038"/>
                    <a:pt x="10471" y="6350"/>
                  </a:cubicBezTo>
                  <a:cubicBezTo>
                    <a:pt x="10425" y="6425"/>
                    <a:pt x="10497" y="6536"/>
                    <a:pt x="10577" y="6536"/>
                  </a:cubicBezTo>
                  <a:cubicBezTo>
                    <a:pt x="10600" y="6536"/>
                    <a:pt x="10624" y="6527"/>
                    <a:pt x="10646" y="6505"/>
                  </a:cubicBezTo>
                  <a:cubicBezTo>
                    <a:pt x="10782" y="6350"/>
                    <a:pt x="10899" y="6194"/>
                    <a:pt x="11015" y="6038"/>
                  </a:cubicBezTo>
                  <a:cubicBezTo>
                    <a:pt x="11151" y="5883"/>
                    <a:pt x="11249" y="5707"/>
                    <a:pt x="11327" y="5513"/>
                  </a:cubicBezTo>
                  <a:cubicBezTo>
                    <a:pt x="11404" y="5338"/>
                    <a:pt x="11463" y="5143"/>
                    <a:pt x="11521" y="4949"/>
                  </a:cubicBezTo>
                  <a:lnTo>
                    <a:pt x="11521" y="4910"/>
                  </a:lnTo>
                  <a:cubicBezTo>
                    <a:pt x="12007" y="4774"/>
                    <a:pt x="12494" y="4637"/>
                    <a:pt x="12980" y="4501"/>
                  </a:cubicBezTo>
                  <a:lnTo>
                    <a:pt x="12980" y="4501"/>
                  </a:lnTo>
                  <a:cubicBezTo>
                    <a:pt x="12980" y="4521"/>
                    <a:pt x="12961" y="4540"/>
                    <a:pt x="12961" y="4560"/>
                  </a:cubicBezTo>
                  <a:cubicBezTo>
                    <a:pt x="12902" y="4715"/>
                    <a:pt x="12844" y="4851"/>
                    <a:pt x="12747" y="5007"/>
                  </a:cubicBezTo>
                  <a:cubicBezTo>
                    <a:pt x="12669" y="5143"/>
                    <a:pt x="12552" y="5279"/>
                    <a:pt x="12455" y="5416"/>
                  </a:cubicBezTo>
                  <a:cubicBezTo>
                    <a:pt x="12358" y="5571"/>
                    <a:pt x="12241" y="5707"/>
                    <a:pt x="12124" y="5824"/>
                  </a:cubicBezTo>
                  <a:cubicBezTo>
                    <a:pt x="12025" y="5924"/>
                    <a:pt x="12095" y="6094"/>
                    <a:pt x="12214" y="6094"/>
                  </a:cubicBezTo>
                  <a:cubicBezTo>
                    <a:pt x="12235" y="6094"/>
                    <a:pt x="12257" y="6089"/>
                    <a:pt x="12280" y="6077"/>
                  </a:cubicBezTo>
                  <a:cubicBezTo>
                    <a:pt x="12455" y="5980"/>
                    <a:pt x="12611" y="5883"/>
                    <a:pt x="12766" y="5746"/>
                  </a:cubicBezTo>
                  <a:cubicBezTo>
                    <a:pt x="12922" y="5630"/>
                    <a:pt x="13058" y="5455"/>
                    <a:pt x="13155" y="5279"/>
                  </a:cubicBezTo>
                  <a:cubicBezTo>
                    <a:pt x="13272" y="5124"/>
                    <a:pt x="13369" y="4949"/>
                    <a:pt x="13447" y="4754"/>
                  </a:cubicBezTo>
                  <a:cubicBezTo>
                    <a:pt x="13486" y="4657"/>
                    <a:pt x="13505" y="4579"/>
                    <a:pt x="13525" y="4482"/>
                  </a:cubicBezTo>
                  <a:lnTo>
                    <a:pt x="13564" y="4346"/>
                  </a:lnTo>
                  <a:cubicBezTo>
                    <a:pt x="14031" y="4229"/>
                    <a:pt x="14498" y="4093"/>
                    <a:pt x="14965" y="3995"/>
                  </a:cubicBezTo>
                  <a:lnTo>
                    <a:pt x="14965" y="3995"/>
                  </a:lnTo>
                  <a:cubicBezTo>
                    <a:pt x="14965" y="4015"/>
                    <a:pt x="14965" y="4034"/>
                    <a:pt x="14945" y="4073"/>
                  </a:cubicBezTo>
                  <a:cubicBezTo>
                    <a:pt x="14906" y="4171"/>
                    <a:pt x="14867" y="4248"/>
                    <a:pt x="14809" y="4326"/>
                  </a:cubicBezTo>
                  <a:cubicBezTo>
                    <a:pt x="14712" y="4521"/>
                    <a:pt x="14595" y="4696"/>
                    <a:pt x="14459" y="4851"/>
                  </a:cubicBezTo>
                  <a:cubicBezTo>
                    <a:pt x="14342" y="5007"/>
                    <a:pt x="14206" y="5143"/>
                    <a:pt x="14050" y="5260"/>
                  </a:cubicBezTo>
                  <a:cubicBezTo>
                    <a:pt x="13953" y="5338"/>
                    <a:pt x="13875" y="5416"/>
                    <a:pt x="13797" y="5493"/>
                  </a:cubicBezTo>
                  <a:cubicBezTo>
                    <a:pt x="13739" y="5571"/>
                    <a:pt x="13661" y="5649"/>
                    <a:pt x="13583" y="5707"/>
                  </a:cubicBezTo>
                  <a:cubicBezTo>
                    <a:pt x="13499" y="5792"/>
                    <a:pt x="13561" y="5890"/>
                    <a:pt x="13654" y="5890"/>
                  </a:cubicBezTo>
                  <a:cubicBezTo>
                    <a:pt x="13669" y="5890"/>
                    <a:pt x="13684" y="5888"/>
                    <a:pt x="13700" y="5883"/>
                  </a:cubicBezTo>
                  <a:cubicBezTo>
                    <a:pt x="13817" y="5844"/>
                    <a:pt x="13914" y="5824"/>
                    <a:pt x="14031" y="5785"/>
                  </a:cubicBezTo>
                  <a:cubicBezTo>
                    <a:pt x="14128" y="5727"/>
                    <a:pt x="14225" y="5669"/>
                    <a:pt x="14323" y="5591"/>
                  </a:cubicBezTo>
                  <a:cubicBezTo>
                    <a:pt x="14498" y="5455"/>
                    <a:pt x="14653" y="5299"/>
                    <a:pt x="14809" y="5104"/>
                  </a:cubicBezTo>
                  <a:cubicBezTo>
                    <a:pt x="14945" y="4949"/>
                    <a:pt x="15081" y="4774"/>
                    <a:pt x="15179" y="4599"/>
                  </a:cubicBezTo>
                  <a:cubicBezTo>
                    <a:pt x="15256" y="4482"/>
                    <a:pt x="15295" y="4385"/>
                    <a:pt x="15354" y="4268"/>
                  </a:cubicBezTo>
                  <a:cubicBezTo>
                    <a:pt x="15432" y="4171"/>
                    <a:pt x="15529" y="4054"/>
                    <a:pt x="15490" y="3898"/>
                  </a:cubicBezTo>
                  <a:cubicBezTo>
                    <a:pt x="15490" y="3879"/>
                    <a:pt x="15470" y="3879"/>
                    <a:pt x="15470" y="3859"/>
                  </a:cubicBezTo>
                  <a:cubicBezTo>
                    <a:pt x="15723" y="3801"/>
                    <a:pt x="15996" y="3743"/>
                    <a:pt x="16249" y="3684"/>
                  </a:cubicBezTo>
                  <a:lnTo>
                    <a:pt x="16249" y="3684"/>
                  </a:lnTo>
                  <a:cubicBezTo>
                    <a:pt x="16190" y="3781"/>
                    <a:pt x="16132" y="3879"/>
                    <a:pt x="16054" y="3957"/>
                  </a:cubicBezTo>
                  <a:cubicBezTo>
                    <a:pt x="15879" y="4209"/>
                    <a:pt x="15704" y="4462"/>
                    <a:pt x="15509" y="4696"/>
                  </a:cubicBezTo>
                  <a:cubicBezTo>
                    <a:pt x="15334" y="4949"/>
                    <a:pt x="15159" y="5163"/>
                    <a:pt x="14965" y="5396"/>
                  </a:cubicBezTo>
                  <a:cubicBezTo>
                    <a:pt x="14867" y="5532"/>
                    <a:pt x="14770" y="5649"/>
                    <a:pt x="14673" y="5766"/>
                  </a:cubicBezTo>
                  <a:cubicBezTo>
                    <a:pt x="14556" y="5883"/>
                    <a:pt x="14478" y="6019"/>
                    <a:pt x="14420" y="6155"/>
                  </a:cubicBezTo>
                  <a:cubicBezTo>
                    <a:pt x="14355" y="6302"/>
                    <a:pt x="14481" y="6422"/>
                    <a:pt x="14616" y="6422"/>
                  </a:cubicBezTo>
                  <a:cubicBezTo>
                    <a:pt x="14641" y="6422"/>
                    <a:pt x="14667" y="6417"/>
                    <a:pt x="14692" y="6408"/>
                  </a:cubicBezTo>
                  <a:cubicBezTo>
                    <a:pt x="14828" y="6350"/>
                    <a:pt x="14965" y="6252"/>
                    <a:pt x="15081" y="6136"/>
                  </a:cubicBezTo>
                  <a:cubicBezTo>
                    <a:pt x="15179" y="6038"/>
                    <a:pt x="15295" y="5921"/>
                    <a:pt x="15393" y="5824"/>
                  </a:cubicBezTo>
                  <a:cubicBezTo>
                    <a:pt x="15607" y="5591"/>
                    <a:pt x="15821" y="5338"/>
                    <a:pt x="16015" y="5085"/>
                  </a:cubicBezTo>
                  <a:cubicBezTo>
                    <a:pt x="16190" y="4832"/>
                    <a:pt x="16385" y="4599"/>
                    <a:pt x="16540" y="4326"/>
                  </a:cubicBezTo>
                  <a:cubicBezTo>
                    <a:pt x="16618" y="4209"/>
                    <a:pt x="16696" y="4073"/>
                    <a:pt x="16774" y="3937"/>
                  </a:cubicBezTo>
                  <a:cubicBezTo>
                    <a:pt x="16832" y="3859"/>
                    <a:pt x="16871" y="3762"/>
                    <a:pt x="16910" y="3684"/>
                  </a:cubicBezTo>
                  <a:lnTo>
                    <a:pt x="16988" y="3684"/>
                  </a:lnTo>
                  <a:cubicBezTo>
                    <a:pt x="17066" y="3665"/>
                    <a:pt x="17105" y="3606"/>
                    <a:pt x="17105" y="3529"/>
                  </a:cubicBezTo>
                  <a:cubicBezTo>
                    <a:pt x="17085" y="3334"/>
                    <a:pt x="16988" y="3178"/>
                    <a:pt x="16832" y="3062"/>
                  </a:cubicBezTo>
                  <a:cubicBezTo>
                    <a:pt x="16677" y="2906"/>
                    <a:pt x="16521" y="2770"/>
                    <a:pt x="16365" y="2634"/>
                  </a:cubicBezTo>
                  <a:cubicBezTo>
                    <a:pt x="16074" y="2342"/>
                    <a:pt x="15762" y="2050"/>
                    <a:pt x="15470" y="1758"/>
                  </a:cubicBezTo>
                  <a:cubicBezTo>
                    <a:pt x="15159" y="1466"/>
                    <a:pt x="14906" y="1174"/>
                    <a:pt x="14614" y="883"/>
                  </a:cubicBezTo>
                  <a:cubicBezTo>
                    <a:pt x="14323" y="591"/>
                    <a:pt x="14050" y="202"/>
                    <a:pt x="13681" y="7"/>
                  </a:cubicBezTo>
                  <a:cubicBezTo>
                    <a:pt x="13664" y="3"/>
                    <a:pt x="13648" y="0"/>
                    <a:pt x="136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1"/>
            <p:cNvSpPr/>
            <p:nvPr/>
          </p:nvSpPr>
          <p:spPr>
            <a:xfrm>
              <a:off x="4093550" y="2625975"/>
              <a:ext cx="428525" cy="222725"/>
            </a:xfrm>
            <a:custGeom>
              <a:avLst/>
              <a:gdLst/>
              <a:ahLst/>
              <a:cxnLst/>
              <a:rect l="l" t="t" r="r" b="b"/>
              <a:pathLst>
                <a:path w="17141" h="8909" extrusionOk="0">
                  <a:moveTo>
                    <a:pt x="14763" y="0"/>
                  </a:moveTo>
                  <a:cubicBezTo>
                    <a:pt x="14558" y="0"/>
                    <a:pt x="14359" y="182"/>
                    <a:pt x="14222" y="302"/>
                  </a:cubicBezTo>
                  <a:cubicBezTo>
                    <a:pt x="14047" y="477"/>
                    <a:pt x="13891" y="672"/>
                    <a:pt x="13735" y="866"/>
                  </a:cubicBezTo>
                  <a:cubicBezTo>
                    <a:pt x="13424" y="1255"/>
                    <a:pt x="13171" y="1703"/>
                    <a:pt x="12996" y="2170"/>
                  </a:cubicBezTo>
                  <a:lnTo>
                    <a:pt x="12996" y="2189"/>
                  </a:lnTo>
                  <a:cubicBezTo>
                    <a:pt x="12704" y="2267"/>
                    <a:pt x="12393" y="2345"/>
                    <a:pt x="12101" y="2423"/>
                  </a:cubicBezTo>
                  <a:cubicBezTo>
                    <a:pt x="12078" y="2418"/>
                    <a:pt x="12055" y="2416"/>
                    <a:pt x="12033" y="2416"/>
                  </a:cubicBezTo>
                  <a:cubicBezTo>
                    <a:pt x="11960" y="2416"/>
                    <a:pt x="11893" y="2441"/>
                    <a:pt x="11848" y="2500"/>
                  </a:cubicBezTo>
                  <a:cubicBezTo>
                    <a:pt x="11732" y="2539"/>
                    <a:pt x="11595" y="2578"/>
                    <a:pt x="11479" y="2598"/>
                  </a:cubicBezTo>
                  <a:cubicBezTo>
                    <a:pt x="11557" y="2500"/>
                    <a:pt x="11634" y="2403"/>
                    <a:pt x="11732" y="2306"/>
                  </a:cubicBezTo>
                  <a:cubicBezTo>
                    <a:pt x="11848" y="2189"/>
                    <a:pt x="11946" y="2053"/>
                    <a:pt x="12062" y="1917"/>
                  </a:cubicBezTo>
                  <a:cubicBezTo>
                    <a:pt x="12179" y="1800"/>
                    <a:pt x="12276" y="1664"/>
                    <a:pt x="12393" y="1547"/>
                  </a:cubicBezTo>
                  <a:cubicBezTo>
                    <a:pt x="12529" y="1430"/>
                    <a:pt x="12627" y="1294"/>
                    <a:pt x="12724" y="1158"/>
                  </a:cubicBezTo>
                  <a:cubicBezTo>
                    <a:pt x="12788" y="1014"/>
                    <a:pt x="12681" y="909"/>
                    <a:pt x="12554" y="909"/>
                  </a:cubicBezTo>
                  <a:cubicBezTo>
                    <a:pt x="12527" y="909"/>
                    <a:pt x="12498" y="914"/>
                    <a:pt x="12471" y="925"/>
                  </a:cubicBezTo>
                  <a:cubicBezTo>
                    <a:pt x="12160" y="1100"/>
                    <a:pt x="11907" y="1372"/>
                    <a:pt x="11712" y="1683"/>
                  </a:cubicBezTo>
                  <a:cubicBezTo>
                    <a:pt x="11615" y="1819"/>
                    <a:pt x="11518" y="1956"/>
                    <a:pt x="11440" y="2092"/>
                  </a:cubicBezTo>
                  <a:cubicBezTo>
                    <a:pt x="11362" y="2267"/>
                    <a:pt x="11284" y="2423"/>
                    <a:pt x="11187" y="2578"/>
                  </a:cubicBezTo>
                  <a:cubicBezTo>
                    <a:pt x="11187" y="2617"/>
                    <a:pt x="11187" y="2656"/>
                    <a:pt x="11187" y="2695"/>
                  </a:cubicBezTo>
                  <a:cubicBezTo>
                    <a:pt x="10817" y="2812"/>
                    <a:pt x="10448" y="2928"/>
                    <a:pt x="10078" y="3045"/>
                  </a:cubicBezTo>
                  <a:cubicBezTo>
                    <a:pt x="10214" y="2773"/>
                    <a:pt x="10331" y="2500"/>
                    <a:pt x="10487" y="2247"/>
                  </a:cubicBezTo>
                  <a:cubicBezTo>
                    <a:pt x="10681" y="1917"/>
                    <a:pt x="10934" y="1625"/>
                    <a:pt x="11167" y="1314"/>
                  </a:cubicBezTo>
                  <a:cubicBezTo>
                    <a:pt x="11245" y="1197"/>
                    <a:pt x="11284" y="925"/>
                    <a:pt x="11090" y="925"/>
                  </a:cubicBezTo>
                  <a:cubicBezTo>
                    <a:pt x="11081" y="924"/>
                    <a:pt x="11073" y="923"/>
                    <a:pt x="11065" y="923"/>
                  </a:cubicBezTo>
                  <a:cubicBezTo>
                    <a:pt x="10898" y="923"/>
                    <a:pt x="10734" y="1105"/>
                    <a:pt x="10623" y="1216"/>
                  </a:cubicBezTo>
                  <a:cubicBezTo>
                    <a:pt x="10097" y="1761"/>
                    <a:pt x="9747" y="2461"/>
                    <a:pt x="9630" y="3201"/>
                  </a:cubicBezTo>
                  <a:cubicBezTo>
                    <a:pt x="9183" y="3356"/>
                    <a:pt x="8755" y="3512"/>
                    <a:pt x="8327" y="3687"/>
                  </a:cubicBezTo>
                  <a:cubicBezTo>
                    <a:pt x="8366" y="3570"/>
                    <a:pt x="8405" y="3454"/>
                    <a:pt x="8424" y="3337"/>
                  </a:cubicBezTo>
                  <a:cubicBezTo>
                    <a:pt x="8483" y="3181"/>
                    <a:pt x="8541" y="3006"/>
                    <a:pt x="8638" y="2851"/>
                  </a:cubicBezTo>
                  <a:cubicBezTo>
                    <a:pt x="8716" y="2695"/>
                    <a:pt x="8813" y="2559"/>
                    <a:pt x="8930" y="2423"/>
                  </a:cubicBezTo>
                  <a:cubicBezTo>
                    <a:pt x="9048" y="2288"/>
                    <a:pt x="9254" y="2138"/>
                    <a:pt x="9256" y="1962"/>
                  </a:cubicBezTo>
                  <a:lnTo>
                    <a:pt x="9256" y="1962"/>
                  </a:lnTo>
                  <a:cubicBezTo>
                    <a:pt x="9269" y="1927"/>
                    <a:pt x="9280" y="1887"/>
                    <a:pt x="9280" y="1858"/>
                  </a:cubicBezTo>
                  <a:cubicBezTo>
                    <a:pt x="9280" y="1781"/>
                    <a:pt x="9222" y="1722"/>
                    <a:pt x="9144" y="1703"/>
                  </a:cubicBezTo>
                  <a:lnTo>
                    <a:pt x="9066" y="1703"/>
                  </a:lnTo>
                  <a:cubicBezTo>
                    <a:pt x="9053" y="1699"/>
                    <a:pt x="9038" y="1698"/>
                    <a:pt x="9023" y="1698"/>
                  </a:cubicBezTo>
                  <a:cubicBezTo>
                    <a:pt x="8955" y="1698"/>
                    <a:pt x="8881" y="1733"/>
                    <a:pt x="8833" y="1781"/>
                  </a:cubicBezTo>
                  <a:cubicBezTo>
                    <a:pt x="8541" y="2033"/>
                    <a:pt x="8308" y="2364"/>
                    <a:pt x="8191" y="2734"/>
                  </a:cubicBezTo>
                  <a:cubicBezTo>
                    <a:pt x="8113" y="2909"/>
                    <a:pt x="8055" y="3103"/>
                    <a:pt x="8016" y="3298"/>
                  </a:cubicBezTo>
                  <a:cubicBezTo>
                    <a:pt x="7996" y="3454"/>
                    <a:pt x="7996" y="3629"/>
                    <a:pt x="8016" y="3784"/>
                  </a:cubicBezTo>
                  <a:cubicBezTo>
                    <a:pt x="7490" y="3998"/>
                    <a:pt x="6965" y="4212"/>
                    <a:pt x="6440" y="4446"/>
                  </a:cubicBezTo>
                  <a:cubicBezTo>
                    <a:pt x="6459" y="4290"/>
                    <a:pt x="6498" y="4154"/>
                    <a:pt x="6518" y="3998"/>
                  </a:cubicBezTo>
                  <a:cubicBezTo>
                    <a:pt x="6576" y="3784"/>
                    <a:pt x="6634" y="3570"/>
                    <a:pt x="6712" y="3376"/>
                  </a:cubicBezTo>
                  <a:cubicBezTo>
                    <a:pt x="6790" y="3162"/>
                    <a:pt x="6887" y="2967"/>
                    <a:pt x="7004" y="2753"/>
                  </a:cubicBezTo>
                  <a:cubicBezTo>
                    <a:pt x="7101" y="2578"/>
                    <a:pt x="7315" y="2364"/>
                    <a:pt x="7257" y="2150"/>
                  </a:cubicBezTo>
                  <a:cubicBezTo>
                    <a:pt x="7238" y="2092"/>
                    <a:pt x="7179" y="2053"/>
                    <a:pt x="7121" y="2053"/>
                  </a:cubicBezTo>
                  <a:cubicBezTo>
                    <a:pt x="7114" y="2052"/>
                    <a:pt x="7107" y="2052"/>
                    <a:pt x="7099" y="2052"/>
                  </a:cubicBezTo>
                  <a:cubicBezTo>
                    <a:pt x="6858" y="2052"/>
                    <a:pt x="6689" y="2370"/>
                    <a:pt x="6576" y="2559"/>
                  </a:cubicBezTo>
                  <a:cubicBezTo>
                    <a:pt x="6459" y="2773"/>
                    <a:pt x="6362" y="3006"/>
                    <a:pt x="6284" y="3240"/>
                  </a:cubicBezTo>
                  <a:cubicBezTo>
                    <a:pt x="6187" y="3473"/>
                    <a:pt x="6129" y="3726"/>
                    <a:pt x="6109" y="3960"/>
                  </a:cubicBezTo>
                  <a:cubicBezTo>
                    <a:pt x="6070" y="4174"/>
                    <a:pt x="6070" y="4388"/>
                    <a:pt x="6109" y="4582"/>
                  </a:cubicBezTo>
                  <a:lnTo>
                    <a:pt x="6012" y="4563"/>
                  </a:lnTo>
                  <a:cubicBezTo>
                    <a:pt x="5997" y="4560"/>
                    <a:pt x="5982" y="4559"/>
                    <a:pt x="5968" y="4559"/>
                  </a:cubicBezTo>
                  <a:cubicBezTo>
                    <a:pt x="5867" y="4559"/>
                    <a:pt x="5773" y="4616"/>
                    <a:pt x="5739" y="4718"/>
                  </a:cubicBezTo>
                  <a:cubicBezTo>
                    <a:pt x="5720" y="4738"/>
                    <a:pt x="5720" y="4757"/>
                    <a:pt x="5739" y="4757"/>
                  </a:cubicBezTo>
                  <a:cubicBezTo>
                    <a:pt x="5545" y="4835"/>
                    <a:pt x="5370" y="4913"/>
                    <a:pt x="5195" y="5010"/>
                  </a:cubicBezTo>
                  <a:cubicBezTo>
                    <a:pt x="5175" y="4991"/>
                    <a:pt x="5156" y="4991"/>
                    <a:pt x="5136" y="4971"/>
                  </a:cubicBezTo>
                  <a:cubicBezTo>
                    <a:pt x="5175" y="4893"/>
                    <a:pt x="5195" y="4816"/>
                    <a:pt x="5195" y="4738"/>
                  </a:cubicBezTo>
                  <a:cubicBezTo>
                    <a:pt x="5234" y="4602"/>
                    <a:pt x="5253" y="4465"/>
                    <a:pt x="5292" y="4329"/>
                  </a:cubicBezTo>
                  <a:cubicBezTo>
                    <a:pt x="5331" y="4076"/>
                    <a:pt x="5389" y="3823"/>
                    <a:pt x="5448" y="3590"/>
                  </a:cubicBezTo>
                  <a:cubicBezTo>
                    <a:pt x="5525" y="3337"/>
                    <a:pt x="5603" y="3103"/>
                    <a:pt x="5701" y="2851"/>
                  </a:cubicBezTo>
                  <a:cubicBezTo>
                    <a:pt x="5759" y="2734"/>
                    <a:pt x="5798" y="2598"/>
                    <a:pt x="5837" y="2461"/>
                  </a:cubicBezTo>
                  <a:cubicBezTo>
                    <a:pt x="5895" y="2345"/>
                    <a:pt x="5895" y="2209"/>
                    <a:pt x="5876" y="2092"/>
                  </a:cubicBezTo>
                  <a:cubicBezTo>
                    <a:pt x="5861" y="2047"/>
                    <a:pt x="5811" y="2001"/>
                    <a:pt x="5753" y="2001"/>
                  </a:cubicBezTo>
                  <a:cubicBezTo>
                    <a:pt x="5736" y="2001"/>
                    <a:pt x="5718" y="2005"/>
                    <a:pt x="5701" y="2014"/>
                  </a:cubicBezTo>
                  <a:cubicBezTo>
                    <a:pt x="5642" y="2014"/>
                    <a:pt x="5584" y="2053"/>
                    <a:pt x="5545" y="2111"/>
                  </a:cubicBezTo>
                  <a:cubicBezTo>
                    <a:pt x="5487" y="2170"/>
                    <a:pt x="5428" y="2228"/>
                    <a:pt x="5389" y="2286"/>
                  </a:cubicBezTo>
                  <a:cubicBezTo>
                    <a:pt x="5331" y="2403"/>
                    <a:pt x="5253" y="2539"/>
                    <a:pt x="5214" y="2675"/>
                  </a:cubicBezTo>
                  <a:cubicBezTo>
                    <a:pt x="5097" y="2928"/>
                    <a:pt x="5020" y="3181"/>
                    <a:pt x="4942" y="3454"/>
                  </a:cubicBezTo>
                  <a:cubicBezTo>
                    <a:pt x="4864" y="3726"/>
                    <a:pt x="4806" y="4018"/>
                    <a:pt x="4786" y="4290"/>
                  </a:cubicBezTo>
                  <a:cubicBezTo>
                    <a:pt x="4747" y="4504"/>
                    <a:pt x="4747" y="4718"/>
                    <a:pt x="4786" y="4913"/>
                  </a:cubicBezTo>
                  <a:cubicBezTo>
                    <a:pt x="4689" y="4971"/>
                    <a:pt x="4669" y="5088"/>
                    <a:pt x="4728" y="5185"/>
                  </a:cubicBezTo>
                  <a:lnTo>
                    <a:pt x="4767" y="5224"/>
                  </a:lnTo>
                  <a:cubicBezTo>
                    <a:pt x="4533" y="5321"/>
                    <a:pt x="4300" y="5438"/>
                    <a:pt x="4066" y="5555"/>
                  </a:cubicBezTo>
                  <a:cubicBezTo>
                    <a:pt x="4066" y="5341"/>
                    <a:pt x="4066" y="5127"/>
                    <a:pt x="4066" y="4913"/>
                  </a:cubicBezTo>
                  <a:cubicBezTo>
                    <a:pt x="4066" y="4660"/>
                    <a:pt x="4086" y="4426"/>
                    <a:pt x="4125" y="4193"/>
                  </a:cubicBezTo>
                  <a:cubicBezTo>
                    <a:pt x="4164" y="3960"/>
                    <a:pt x="4241" y="3726"/>
                    <a:pt x="4319" y="3512"/>
                  </a:cubicBezTo>
                  <a:cubicBezTo>
                    <a:pt x="4397" y="3298"/>
                    <a:pt x="4611" y="3006"/>
                    <a:pt x="4475" y="2773"/>
                  </a:cubicBezTo>
                  <a:cubicBezTo>
                    <a:pt x="4455" y="2734"/>
                    <a:pt x="4397" y="2714"/>
                    <a:pt x="4358" y="2714"/>
                  </a:cubicBezTo>
                  <a:cubicBezTo>
                    <a:pt x="4066" y="2714"/>
                    <a:pt x="3950" y="3123"/>
                    <a:pt x="3872" y="3356"/>
                  </a:cubicBezTo>
                  <a:cubicBezTo>
                    <a:pt x="3775" y="3590"/>
                    <a:pt x="3716" y="3843"/>
                    <a:pt x="3658" y="4115"/>
                  </a:cubicBezTo>
                  <a:cubicBezTo>
                    <a:pt x="3541" y="4640"/>
                    <a:pt x="3561" y="5205"/>
                    <a:pt x="3716" y="5730"/>
                  </a:cubicBezTo>
                  <a:cubicBezTo>
                    <a:pt x="3716" y="5730"/>
                    <a:pt x="3716" y="5749"/>
                    <a:pt x="3736" y="5749"/>
                  </a:cubicBezTo>
                  <a:cubicBezTo>
                    <a:pt x="3541" y="5847"/>
                    <a:pt x="3366" y="5924"/>
                    <a:pt x="3191" y="6022"/>
                  </a:cubicBezTo>
                  <a:cubicBezTo>
                    <a:pt x="3171" y="5866"/>
                    <a:pt x="3133" y="5691"/>
                    <a:pt x="3133" y="5613"/>
                  </a:cubicBezTo>
                  <a:cubicBezTo>
                    <a:pt x="3094" y="5341"/>
                    <a:pt x="3074" y="5068"/>
                    <a:pt x="3074" y="4816"/>
                  </a:cubicBezTo>
                  <a:cubicBezTo>
                    <a:pt x="3094" y="4543"/>
                    <a:pt x="3113" y="4290"/>
                    <a:pt x="3152" y="4037"/>
                  </a:cubicBezTo>
                  <a:cubicBezTo>
                    <a:pt x="3171" y="3901"/>
                    <a:pt x="3210" y="3784"/>
                    <a:pt x="3249" y="3648"/>
                  </a:cubicBezTo>
                  <a:cubicBezTo>
                    <a:pt x="3269" y="3493"/>
                    <a:pt x="3347" y="3337"/>
                    <a:pt x="3249" y="3201"/>
                  </a:cubicBezTo>
                  <a:cubicBezTo>
                    <a:pt x="3201" y="3136"/>
                    <a:pt x="3126" y="3099"/>
                    <a:pt x="3057" y="3099"/>
                  </a:cubicBezTo>
                  <a:cubicBezTo>
                    <a:pt x="3043" y="3099"/>
                    <a:pt x="3029" y="3100"/>
                    <a:pt x="3016" y="3103"/>
                  </a:cubicBezTo>
                  <a:cubicBezTo>
                    <a:pt x="2821" y="3181"/>
                    <a:pt x="2782" y="3376"/>
                    <a:pt x="2743" y="3512"/>
                  </a:cubicBezTo>
                  <a:cubicBezTo>
                    <a:pt x="2705" y="3648"/>
                    <a:pt x="2685" y="3784"/>
                    <a:pt x="2666" y="3921"/>
                  </a:cubicBezTo>
                  <a:cubicBezTo>
                    <a:pt x="2607" y="4193"/>
                    <a:pt x="2588" y="4485"/>
                    <a:pt x="2588" y="4777"/>
                  </a:cubicBezTo>
                  <a:cubicBezTo>
                    <a:pt x="2588" y="5049"/>
                    <a:pt x="2607" y="5321"/>
                    <a:pt x="2646" y="5594"/>
                  </a:cubicBezTo>
                  <a:cubicBezTo>
                    <a:pt x="2646" y="5808"/>
                    <a:pt x="2705" y="6041"/>
                    <a:pt x="2821" y="6236"/>
                  </a:cubicBezTo>
                  <a:cubicBezTo>
                    <a:pt x="2452" y="6450"/>
                    <a:pt x="2101" y="6664"/>
                    <a:pt x="1751" y="6897"/>
                  </a:cubicBezTo>
                  <a:cubicBezTo>
                    <a:pt x="1751" y="6780"/>
                    <a:pt x="1751" y="6644"/>
                    <a:pt x="1751" y="6528"/>
                  </a:cubicBezTo>
                  <a:cubicBezTo>
                    <a:pt x="1771" y="6314"/>
                    <a:pt x="1790" y="6100"/>
                    <a:pt x="1829" y="5866"/>
                  </a:cubicBezTo>
                  <a:cubicBezTo>
                    <a:pt x="1848" y="5633"/>
                    <a:pt x="1907" y="5360"/>
                    <a:pt x="1965" y="5146"/>
                  </a:cubicBezTo>
                  <a:cubicBezTo>
                    <a:pt x="2004" y="4932"/>
                    <a:pt x="2140" y="4621"/>
                    <a:pt x="2004" y="4426"/>
                  </a:cubicBezTo>
                  <a:cubicBezTo>
                    <a:pt x="1972" y="4362"/>
                    <a:pt x="1900" y="4324"/>
                    <a:pt x="1820" y="4324"/>
                  </a:cubicBezTo>
                  <a:cubicBezTo>
                    <a:pt x="1804" y="4324"/>
                    <a:pt x="1787" y="4326"/>
                    <a:pt x="1771" y="4329"/>
                  </a:cubicBezTo>
                  <a:cubicBezTo>
                    <a:pt x="1518" y="4446"/>
                    <a:pt x="1459" y="4835"/>
                    <a:pt x="1420" y="5049"/>
                  </a:cubicBezTo>
                  <a:cubicBezTo>
                    <a:pt x="1362" y="5282"/>
                    <a:pt x="1323" y="5516"/>
                    <a:pt x="1284" y="5769"/>
                  </a:cubicBezTo>
                  <a:cubicBezTo>
                    <a:pt x="1245" y="6022"/>
                    <a:pt x="1226" y="6275"/>
                    <a:pt x="1226" y="6528"/>
                  </a:cubicBezTo>
                  <a:cubicBezTo>
                    <a:pt x="1206" y="6761"/>
                    <a:pt x="1206" y="6994"/>
                    <a:pt x="1245" y="7228"/>
                  </a:cubicBezTo>
                  <a:cubicBezTo>
                    <a:pt x="1031" y="7364"/>
                    <a:pt x="798" y="7500"/>
                    <a:pt x="603" y="7656"/>
                  </a:cubicBezTo>
                  <a:cubicBezTo>
                    <a:pt x="623" y="7500"/>
                    <a:pt x="642" y="7345"/>
                    <a:pt x="662" y="7189"/>
                  </a:cubicBezTo>
                  <a:cubicBezTo>
                    <a:pt x="701" y="6780"/>
                    <a:pt x="701" y="6372"/>
                    <a:pt x="740" y="5944"/>
                  </a:cubicBezTo>
                  <a:cubicBezTo>
                    <a:pt x="778" y="5516"/>
                    <a:pt x="798" y="5049"/>
                    <a:pt x="778" y="4640"/>
                  </a:cubicBezTo>
                  <a:cubicBezTo>
                    <a:pt x="759" y="4251"/>
                    <a:pt x="798" y="3784"/>
                    <a:pt x="642" y="3415"/>
                  </a:cubicBezTo>
                  <a:cubicBezTo>
                    <a:pt x="607" y="3344"/>
                    <a:pt x="539" y="3309"/>
                    <a:pt x="472" y="3309"/>
                  </a:cubicBezTo>
                  <a:cubicBezTo>
                    <a:pt x="392" y="3309"/>
                    <a:pt x="313" y="3358"/>
                    <a:pt x="292" y="3454"/>
                  </a:cubicBezTo>
                  <a:cubicBezTo>
                    <a:pt x="156" y="3843"/>
                    <a:pt x="214" y="4329"/>
                    <a:pt x="195" y="4718"/>
                  </a:cubicBezTo>
                  <a:cubicBezTo>
                    <a:pt x="175" y="5127"/>
                    <a:pt x="195" y="5516"/>
                    <a:pt x="175" y="5944"/>
                  </a:cubicBezTo>
                  <a:cubicBezTo>
                    <a:pt x="156" y="6352"/>
                    <a:pt x="117" y="6780"/>
                    <a:pt x="78" y="7189"/>
                  </a:cubicBezTo>
                  <a:cubicBezTo>
                    <a:pt x="78" y="7403"/>
                    <a:pt x="59" y="7617"/>
                    <a:pt x="39" y="7831"/>
                  </a:cubicBezTo>
                  <a:cubicBezTo>
                    <a:pt x="0" y="8006"/>
                    <a:pt x="39" y="8201"/>
                    <a:pt x="156" y="8356"/>
                  </a:cubicBezTo>
                  <a:cubicBezTo>
                    <a:pt x="177" y="8388"/>
                    <a:pt x="216" y="8403"/>
                    <a:pt x="257" y="8403"/>
                  </a:cubicBezTo>
                  <a:cubicBezTo>
                    <a:pt x="290" y="8403"/>
                    <a:pt x="324" y="8393"/>
                    <a:pt x="350" y="8376"/>
                  </a:cubicBezTo>
                  <a:cubicBezTo>
                    <a:pt x="370" y="8376"/>
                    <a:pt x="389" y="8356"/>
                    <a:pt x="409" y="8317"/>
                  </a:cubicBezTo>
                  <a:cubicBezTo>
                    <a:pt x="487" y="8356"/>
                    <a:pt x="584" y="8395"/>
                    <a:pt x="662" y="8434"/>
                  </a:cubicBezTo>
                  <a:cubicBezTo>
                    <a:pt x="817" y="8473"/>
                    <a:pt x="954" y="8512"/>
                    <a:pt x="1109" y="8551"/>
                  </a:cubicBezTo>
                  <a:cubicBezTo>
                    <a:pt x="1401" y="8648"/>
                    <a:pt x="1673" y="8707"/>
                    <a:pt x="2004" y="8765"/>
                  </a:cubicBezTo>
                  <a:cubicBezTo>
                    <a:pt x="2335" y="8823"/>
                    <a:pt x="2646" y="8862"/>
                    <a:pt x="2977" y="8882"/>
                  </a:cubicBezTo>
                  <a:cubicBezTo>
                    <a:pt x="3113" y="8901"/>
                    <a:pt x="3269" y="8901"/>
                    <a:pt x="3424" y="8901"/>
                  </a:cubicBezTo>
                  <a:cubicBezTo>
                    <a:pt x="3463" y="8906"/>
                    <a:pt x="3502" y="8908"/>
                    <a:pt x="3541" y="8908"/>
                  </a:cubicBezTo>
                  <a:cubicBezTo>
                    <a:pt x="3658" y="8908"/>
                    <a:pt x="3775" y="8886"/>
                    <a:pt x="3891" y="8843"/>
                  </a:cubicBezTo>
                  <a:cubicBezTo>
                    <a:pt x="4047" y="8784"/>
                    <a:pt x="4066" y="8570"/>
                    <a:pt x="3911" y="8473"/>
                  </a:cubicBezTo>
                  <a:cubicBezTo>
                    <a:pt x="3775" y="8415"/>
                    <a:pt x="3619" y="8376"/>
                    <a:pt x="3463" y="8356"/>
                  </a:cubicBezTo>
                  <a:cubicBezTo>
                    <a:pt x="3308" y="8337"/>
                    <a:pt x="3152" y="8317"/>
                    <a:pt x="3016" y="8298"/>
                  </a:cubicBezTo>
                  <a:cubicBezTo>
                    <a:pt x="2705" y="8240"/>
                    <a:pt x="2432" y="8201"/>
                    <a:pt x="2121" y="8142"/>
                  </a:cubicBezTo>
                  <a:cubicBezTo>
                    <a:pt x="1829" y="8103"/>
                    <a:pt x="1518" y="8026"/>
                    <a:pt x="1226" y="7967"/>
                  </a:cubicBezTo>
                  <a:cubicBezTo>
                    <a:pt x="1109" y="7948"/>
                    <a:pt x="1012" y="7928"/>
                    <a:pt x="895" y="7889"/>
                  </a:cubicBezTo>
                  <a:cubicBezTo>
                    <a:pt x="1129" y="7773"/>
                    <a:pt x="1362" y="7637"/>
                    <a:pt x="1596" y="7500"/>
                  </a:cubicBezTo>
                  <a:lnTo>
                    <a:pt x="1596" y="7539"/>
                  </a:lnTo>
                  <a:cubicBezTo>
                    <a:pt x="1654" y="7675"/>
                    <a:pt x="1829" y="7695"/>
                    <a:pt x="1946" y="7734"/>
                  </a:cubicBezTo>
                  <a:cubicBezTo>
                    <a:pt x="2062" y="7753"/>
                    <a:pt x="2179" y="7812"/>
                    <a:pt x="2296" y="7851"/>
                  </a:cubicBezTo>
                  <a:cubicBezTo>
                    <a:pt x="2491" y="7909"/>
                    <a:pt x="2705" y="7948"/>
                    <a:pt x="2919" y="7967"/>
                  </a:cubicBezTo>
                  <a:cubicBezTo>
                    <a:pt x="3084" y="7981"/>
                    <a:pt x="3249" y="7995"/>
                    <a:pt x="3407" y="7995"/>
                  </a:cubicBezTo>
                  <a:cubicBezTo>
                    <a:pt x="3472" y="7995"/>
                    <a:pt x="3537" y="7992"/>
                    <a:pt x="3599" y="7987"/>
                  </a:cubicBezTo>
                  <a:cubicBezTo>
                    <a:pt x="3716" y="7987"/>
                    <a:pt x="3833" y="7967"/>
                    <a:pt x="3950" y="7928"/>
                  </a:cubicBezTo>
                  <a:cubicBezTo>
                    <a:pt x="4047" y="7889"/>
                    <a:pt x="4144" y="7831"/>
                    <a:pt x="4261" y="7792"/>
                  </a:cubicBezTo>
                  <a:cubicBezTo>
                    <a:pt x="4358" y="7734"/>
                    <a:pt x="4339" y="7578"/>
                    <a:pt x="4222" y="7578"/>
                  </a:cubicBezTo>
                  <a:cubicBezTo>
                    <a:pt x="4105" y="7578"/>
                    <a:pt x="4008" y="7578"/>
                    <a:pt x="3911" y="7559"/>
                  </a:cubicBezTo>
                  <a:lnTo>
                    <a:pt x="3580" y="7559"/>
                  </a:lnTo>
                  <a:cubicBezTo>
                    <a:pt x="3385" y="7559"/>
                    <a:pt x="3191" y="7559"/>
                    <a:pt x="2996" y="7520"/>
                  </a:cubicBezTo>
                  <a:cubicBezTo>
                    <a:pt x="2782" y="7500"/>
                    <a:pt x="2568" y="7461"/>
                    <a:pt x="2374" y="7384"/>
                  </a:cubicBezTo>
                  <a:cubicBezTo>
                    <a:pt x="2276" y="7364"/>
                    <a:pt x="2199" y="7325"/>
                    <a:pt x="2101" y="7286"/>
                  </a:cubicBezTo>
                  <a:cubicBezTo>
                    <a:pt x="2082" y="7267"/>
                    <a:pt x="2062" y="7267"/>
                    <a:pt x="2043" y="7247"/>
                  </a:cubicBezTo>
                  <a:cubicBezTo>
                    <a:pt x="2452" y="7014"/>
                    <a:pt x="2880" y="6780"/>
                    <a:pt x="3308" y="6547"/>
                  </a:cubicBezTo>
                  <a:lnTo>
                    <a:pt x="3424" y="6625"/>
                  </a:lnTo>
                  <a:cubicBezTo>
                    <a:pt x="3502" y="6683"/>
                    <a:pt x="3580" y="6722"/>
                    <a:pt x="3677" y="6761"/>
                  </a:cubicBezTo>
                  <a:cubicBezTo>
                    <a:pt x="3852" y="6858"/>
                    <a:pt x="4047" y="6917"/>
                    <a:pt x="4241" y="6975"/>
                  </a:cubicBezTo>
                  <a:cubicBezTo>
                    <a:pt x="4436" y="7033"/>
                    <a:pt x="4631" y="7053"/>
                    <a:pt x="4845" y="7053"/>
                  </a:cubicBezTo>
                  <a:cubicBezTo>
                    <a:pt x="5039" y="7033"/>
                    <a:pt x="5234" y="6994"/>
                    <a:pt x="5428" y="6956"/>
                  </a:cubicBezTo>
                  <a:cubicBezTo>
                    <a:pt x="5603" y="6897"/>
                    <a:pt x="5545" y="6664"/>
                    <a:pt x="5370" y="6664"/>
                  </a:cubicBezTo>
                  <a:cubicBezTo>
                    <a:pt x="5195" y="6664"/>
                    <a:pt x="5020" y="6625"/>
                    <a:pt x="4864" y="6586"/>
                  </a:cubicBezTo>
                  <a:cubicBezTo>
                    <a:pt x="4689" y="6547"/>
                    <a:pt x="4514" y="6528"/>
                    <a:pt x="4358" y="6469"/>
                  </a:cubicBezTo>
                  <a:cubicBezTo>
                    <a:pt x="4183" y="6430"/>
                    <a:pt x="4027" y="6372"/>
                    <a:pt x="3891" y="6294"/>
                  </a:cubicBezTo>
                  <a:lnTo>
                    <a:pt x="3852" y="6255"/>
                  </a:lnTo>
                  <a:cubicBezTo>
                    <a:pt x="4300" y="6022"/>
                    <a:pt x="4747" y="5808"/>
                    <a:pt x="5214" y="5574"/>
                  </a:cubicBezTo>
                  <a:lnTo>
                    <a:pt x="5234" y="5594"/>
                  </a:lnTo>
                  <a:cubicBezTo>
                    <a:pt x="5409" y="5691"/>
                    <a:pt x="5584" y="5788"/>
                    <a:pt x="5759" y="5866"/>
                  </a:cubicBezTo>
                  <a:cubicBezTo>
                    <a:pt x="5953" y="5963"/>
                    <a:pt x="6148" y="6022"/>
                    <a:pt x="6343" y="6061"/>
                  </a:cubicBezTo>
                  <a:cubicBezTo>
                    <a:pt x="6537" y="6100"/>
                    <a:pt x="6732" y="6119"/>
                    <a:pt x="6926" y="6138"/>
                  </a:cubicBezTo>
                  <a:cubicBezTo>
                    <a:pt x="6932" y="6139"/>
                    <a:pt x="6938" y="6140"/>
                    <a:pt x="6943" y="6140"/>
                  </a:cubicBezTo>
                  <a:cubicBezTo>
                    <a:pt x="7064" y="6140"/>
                    <a:pt x="7076" y="5942"/>
                    <a:pt x="6946" y="5905"/>
                  </a:cubicBezTo>
                  <a:cubicBezTo>
                    <a:pt x="6596" y="5808"/>
                    <a:pt x="6265" y="5672"/>
                    <a:pt x="5934" y="5496"/>
                  </a:cubicBezTo>
                  <a:cubicBezTo>
                    <a:pt x="5856" y="5458"/>
                    <a:pt x="5759" y="5399"/>
                    <a:pt x="5681" y="5341"/>
                  </a:cubicBezTo>
                  <a:lnTo>
                    <a:pt x="6167" y="5127"/>
                  </a:lnTo>
                  <a:cubicBezTo>
                    <a:pt x="6304" y="5166"/>
                    <a:pt x="6420" y="5185"/>
                    <a:pt x="6557" y="5224"/>
                  </a:cubicBezTo>
                  <a:cubicBezTo>
                    <a:pt x="6790" y="5263"/>
                    <a:pt x="7024" y="5302"/>
                    <a:pt x="7257" y="5321"/>
                  </a:cubicBezTo>
                  <a:cubicBezTo>
                    <a:pt x="7413" y="5321"/>
                    <a:pt x="7560" y="5330"/>
                    <a:pt x="7709" y="5330"/>
                  </a:cubicBezTo>
                  <a:cubicBezTo>
                    <a:pt x="7784" y="5330"/>
                    <a:pt x="7860" y="5328"/>
                    <a:pt x="7938" y="5321"/>
                  </a:cubicBezTo>
                  <a:cubicBezTo>
                    <a:pt x="8132" y="5321"/>
                    <a:pt x="8463" y="5302"/>
                    <a:pt x="8580" y="5127"/>
                  </a:cubicBezTo>
                  <a:cubicBezTo>
                    <a:pt x="8599" y="5068"/>
                    <a:pt x="8580" y="5030"/>
                    <a:pt x="8560" y="4991"/>
                  </a:cubicBezTo>
                  <a:cubicBezTo>
                    <a:pt x="8480" y="4926"/>
                    <a:pt x="8386" y="4888"/>
                    <a:pt x="8290" y="4888"/>
                  </a:cubicBezTo>
                  <a:cubicBezTo>
                    <a:pt x="8270" y="4888"/>
                    <a:pt x="8250" y="4890"/>
                    <a:pt x="8230" y="4893"/>
                  </a:cubicBezTo>
                  <a:cubicBezTo>
                    <a:pt x="8132" y="4874"/>
                    <a:pt x="8016" y="4874"/>
                    <a:pt x="7918" y="4874"/>
                  </a:cubicBezTo>
                  <a:cubicBezTo>
                    <a:pt x="7704" y="4874"/>
                    <a:pt x="7510" y="4854"/>
                    <a:pt x="7296" y="4835"/>
                  </a:cubicBezTo>
                  <a:cubicBezTo>
                    <a:pt x="7179" y="4835"/>
                    <a:pt x="7062" y="4796"/>
                    <a:pt x="6946" y="4777"/>
                  </a:cubicBezTo>
                  <a:cubicBezTo>
                    <a:pt x="7393" y="4582"/>
                    <a:pt x="7841" y="4407"/>
                    <a:pt x="8308" y="4212"/>
                  </a:cubicBezTo>
                  <a:cubicBezTo>
                    <a:pt x="8346" y="4232"/>
                    <a:pt x="8405" y="4271"/>
                    <a:pt x="8444" y="4271"/>
                  </a:cubicBezTo>
                  <a:lnTo>
                    <a:pt x="8599" y="4329"/>
                  </a:lnTo>
                  <a:cubicBezTo>
                    <a:pt x="8697" y="4349"/>
                    <a:pt x="8813" y="4388"/>
                    <a:pt x="8911" y="4388"/>
                  </a:cubicBezTo>
                  <a:cubicBezTo>
                    <a:pt x="9008" y="4407"/>
                    <a:pt x="9125" y="4426"/>
                    <a:pt x="9241" y="4426"/>
                  </a:cubicBezTo>
                  <a:lnTo>
                    <a:pt x="9553" y="4426"/>
                  </a:lnTo>
                  <a:cubicBezTo>
                    <a:pt x="9689" y="4426"/>
                    <a:pt x="9708" y="4212"/>
                    <a:pt x="9572" y="4193"/>
                  </a:cubicBezTo>
                  <a:cubicBezTo>
                    <a:pt x="9475" y="4193"/>
                    <a:pt x="9378" y="4154"/>
                    <a:pt x="9280" y="4135"/>
                  </a:cubicBezTo>
                  <a:cubicBezTo>
                    <a:pt x="9164" y="4096"/>
                    <a:pt x="9086" y="4076"/>
                    <a:pt x="8988" y="4037"/>
                  </a:cubicBezTo>
                  <a:lnTo>
                    <a:pt x="8852" y="3998"/>
                  </a:lnTo>
                  <a:cubicBezTo>
                    <a:pt x="9164" y="3882"/>
                    <a:pt x="9455" y="3765"/>
                    <a:pt x="9747" y="3668"/>
                  </a:cubicBezTo>
                  <a:cubicBezTo>
                    <a:pt x="9786" y="3687"/>
                    <a:pt x="9825" y="3707"/>
                    <a:pt x="9883" y="3707"/>
                  </a:cubicBezTo>
                  <a:lnTo>
                    <a:pt x="10117" y="3784"/>
                  </a:lnTo>
                  <a:cubicBezTo>
                    <a:pt x="10272" y="3843"/>
                    <a:pt x="10428" y="3882"/>
                    <a:pt x="10584" y="3921"/>
                  </a:cubicBezTo>
                  <a:cubicBezTo>
                    <a:pt x="10739" y="3979"/>
                    <a:pt x="10895" y="4018"/>
                    <a:pt x="11051" y="4037"/>
                  </a:cubicBezTo>
                  <a:cubicBezTo>
                    <a:pt x="11226" y="4057"/>
                    <a:pt x="11401" y="4096"/>
                    <a:pt x="11576" y="4115"/>
                  </a:cubicBezTo>
                  <a:cubicBezTo>
                    <a:pt x="11587" y="4118"/>
                    <a:pt x="11598" y="4119"/>
                    <a:pt x="11608" y="4119"/>
                  </a:cubicBezTo>
                  <a:cubicBezTo>
                    <a:pt x="11739" y="4119"/>
                    <a:pt x="11779" y="3898"/>
                    <a:pt x="11634" y="3862"/>
                  </a:cubicBezTo>
                  <a:cubicBezTo>
                    <a:pt x="11479" y="3823"/>
                    <a:pt x="11323" y="3765"/>
                    <a:pt x="11167" y="3707"/>
                  </a:cubicBezTo>
                  <a:cubicBezTo>
                    <a:pt x="11012" y="3629"/>
                    <a:pt x="10837" y="3590"/>
                    <a:pt x="10681" y="3532"/>
                  </a:cubicBezTo>
                  <a:cubicBezTo>
                    <a:pt x="10584" y="3493"/>
                    <a:pt x="10506" y="3473"/>
                    <a:pt x="10409" y="3434"/>
                  </a:cubicBezTo>
                  <a:cubicBezTo>
                    <a:pt x="10934" y="3279"/>
                    <a:pt x="11459" y="3103"/>
                    <a:pt x="11985" y="2948"/>
                  </a:cubicBezTo>
                  <a:lnTo>
                    <a:pt x="12607" y="3298"/>
                  </a:lnTo>
                  <a:cubicBezTo>
                    <a:pt x="12724" y="3356"/>
                    <a:pt x="12841" y="3434"/>
                    <a:pt x="12957" y="3493"/>
                  </a:cubicBezTo>
                  <a:cubicBezTo>
                    <a:pt x="13093" y="3551"/>
                    <a:pt x="13230" y="3590"/>
                    <a:pt x="13346" y="3629"/>
                  </a:cubicBezTo>
                  <a:cubicBezTo>
                    <a:pt x="13374" y="3643"/>
                    <a:pt x="13402" y="3649"/>
                    <a:pt x="13428" y="3649"/>
                  </a:cubicBezTo>
                  <a:cubicBezTo>
                    <a:pt x="13477" y="3649"/>
                    <a:pt x="13523" y="3628"/>
                    <a:pt x="13560" y="3590"/>
                  </a:cubicBezTo>
                  <a:cubicBezTo>
                    <a:pt x="13599" y="3532"/>
                    <a:pt x="13599" y="3434"/>
                    <a:pt x="13541" y="3376"/>
                  </a:cubicBezTo>
                  <a:cubicBezTo>
                    <a:pt x="13424" y="3279"/>
                    <a:pt x="13307" y="3162"/>
                    <a:pt x="13191" y="3084"/>
                  </a:cubicBezTo>
                  <a:cubicBezTo>
                    <a:pt x="13093" y="3006"/>
                    <a:pt x="12957" y="2948"/>
                    <a:pt x="12841" y="2870"/>
                  </a:cubicBezTo>
                  <a:lnTo>
                    <a:pt x="12665" y="2753"/>
                  </a:lnTo>
                  <a:cubicBezTo>
                    <a:pt x="12957" y="2675"/>
                    <a:pt x="13269" y="2598"/>
                    <a:pt x="13580" y="2520"/>
                  </a:cubicBezTo>
                  <a:cubicBezTo>
                    <a:pt x="13813" y="2461"/>
                    <a:pt x="14066" y="2403"/>
                    <a:pt x="14300" y="2345"/>
                  </a:cubicBezTo>
                  <a:cubicBezTo>
                    <a:pt x="14358" y="2403"/>
                    <a:pt x="14416" y="2442"/>
                    <a:pt x="14455" y="2481"/>
                  </a:cubicBezTo>
                  <a:cubicBezTo>
                    <a:pt x="14553" y="2578"/>
                    <a:pt x="14650" y="2637"/>
                    <a:pt x="14747" y="2714"/>
                  </a:cubicBezTo>
                  <a:cubicBezTo>
                    <a:pt x="14961" y="2831"/>
                    <a:pt x="15175" y="2928"/>
                    <a:pt x="15389" y="2987"/>
                  </a:cubicBezTo>
                  <a:cubicBezTo>
                    <a:pt x="15405" y="2994"/>
                    <a:pt x="15420" y="2997"/>
                    <a:pt x="15434" y="2997"/>
                  </a:cubicBezTo>
                  <a:cubicBezTo>
                    <a:pt x="15537" y="2997"/>
                    <a:pt x="15570" y="2824"/>
                    <a:pt x="15467" y="2773"/>
                  </a:cubicBezTo>
                  <a:cubicBezTo>
                    <a:pt x="15292" y="2675"/>
                    <a:pt x="15136" y="2539"/>
                    <a:pt x="14981" y="2403"/>
                  </a:cubicBezTo>
                  <a:cubicBezTo>
                    <a:pt x="14922" y="2345"/>
                    <a:pt x="14883" y="2286"/>
                    <a:pt x="14825" y="2228"/>
                  </a:cubicBezTo>
                  <a:cubicBezTo>
                    <a:pt x="14981" y="2189"/>
                    <a:pt x="15156" y="2150"/>
                    <a:pt x="15311" y="2111"/>
                  </a:cubicBezTo>
                  <a:lnTo>
                    <a:pt x="15759" y="2014"/>
                  </a:lnTo>
                  <a:cubicBezTo>
                    <a:pt x="15778" y="2033"/>
                    <a:pt x="15798" y="2053"/>
                    <a:pt x="15817" y="2072"/>
                  </a:cubicBezTo>
                  <a:lnTo>
                    <a:pt x="16284" y="2306"/>
                  </a:lnTo>
                  <a:lnTo>
                    <a:pt x="16401" y="2364"/>
                  </a:lnTo>
                  <a:cubicBezTo>
                    <a:pt x="16440" y="2384"/>
                    <a:pt x="16479" y="2403"/>
                    <a:pt x="16498" y="2403"/>
                  </a:cubicBezTo>
                  <a:lnTo>
                    <a:pt x="16537" y="2403"/>
                  </a:lnTo>
                  <a:lnTo>
                    <a:pt x="16654" y="2461"/>
                  </a:lnTo>
                  <a:cubicBezTo>
                    <a:pt x="16693" y="2481"/>
                    <a:pt x="16751" y="2481"/>
                    <a:pt x="16790" y="2481"/>
                  </a:cubicBezTo>
                  <a:cubicBezTo>
                    <a:pt x="16829" y="2481"/>
                    <a:pt x="16848" y="2481"/>
                    <a:pt x="16887" y="2461"/>
                  </a:cubicBezTo>
                  <a:cubicBezTo>
                    <a:pt x="16926" y="2461"/>
                    <a:pt x="16965" y="2423"/>
                    <a:pt x="17004" y="2384"/>
                  </a:cubicBezTo>
                  <a:cubicBezTo>
                    <a:pt x="17023" y="2345"/>
                    <a:pt x="17023" y="2286"/>
                    <a:pt x="17023" y="2228"/>
                  </a:cubicBezTo>
                  <a:cubicBezTo>
                    <a:pt x="16984" y="2170"/>
                    <a:pt x="16946" y="2111"/>
                    <a:pt x="16868" y="2053"/>
                  </a:cubicBezTo>
                  <a:lnTo>
                    <a:pt x="16751" y="1995"/>
                  </a:lnTo>
                  <a:cubicBezTo>
                    <a:pt x="16712" y="1975"/>
                    <a:pt x="16673" y="1956"/>
                    <a:pt x="16634" y="1936"/>
                  </a:cubicBezTo>
                  <a:lnTo>
                    <a:pt x="16518" y="1878"/>
                  </a:lnTo>
                  <a:lnTo>
                    <a:pt x="16459" y="1858"/>
                  </a:lnTo>
                  <a:cubicBezTo>
                    <a:pt x="16654" y="1800"/>
                    <a:pt x="16848" y="1722"/>
                    <a:pt x="17043" y="1664"/>
                  </a:cubicBezTo>
                  <a:cubicBezTo>
                    <a:pt x="17140" y="1644"/>
                    <a:pt x="17121" y="1469"/>
                    <a:pt x="17004" y="1469"/>
                  </a:cubicBezTo>
                  <a:cubicBezTo>
                    <a:pt x="16673" y="1469"/>
                    <a:pt x="16342" y="1489"/>
                    <a:pt x="16012" y="1528"/>
                  </a:cubicBezTo>
                  <a:cubicBezTo>
                    <a:pt x="15720" y="1567"/>
                    <a:pt x="15428" y="1625"/>
                    <a:pt x="15136" y="1703"/>
                  </a:cubicBezTo>
                  <a:cubicBezTo>
                    <a:pt x="15214" y="1567"/>
                    <a:pt x="15292" y="1450"/>
                    <a:pt x="15389" y="1353"/>
                  </a:cubicBezTo>
                  <a:cubicBezTo>
                    <a:pt x="15448" y="1294"/>
                    <a:pt x="15486" y="1255"/>
                    <a:pt x="15545" y="1197"/>
                  </a:cubicBezTo>
                  <a:cubicBezTo>
                    <a:pt x="15603" y="1139"/>
                    <a:pt x="15623" y="1139"/>
                    <a:pt x="15662" y="1100"/>
                  </a:cubicBezTo>
                  <a:cubicBezTo>
                    <a:pt x="15778" y="1022"/>
                    <a:pt x="15895" y="925"/>
                    <a:pt x="16012" y="847"/>
                  </a:cubicBezTo>
                  <a:cubicBezTo>
                    <a:pt x="16090" y="769"/>
                    <a:pt x="16109" y="652"/>
                    <a:pt x="16051" y="555"/>
                  </a:cubicBezTo>
                  <a:cubicBezTo>
                    <a:pt x="16002" y="474"/>
                    <a:pt x="15913" y="433"/>
                    <a:pt x="15828" y="433"/>
                  </a:cubicBezTo>
                  <a:cubicBezTo>
                    <a:pt x="15811" y="433"/>
                    <a:pt x="15794" y="435"/>
                    <a:pt x="15778" y="438"/>
                  </a:cubicBezTo>
                  <a:cubicBezTo>
                    <a:pt x="15603" y="497"/>
                    <a:pt x="15448" y="594"/>
                    <a:pt x="15311" y="711"/>
                  </a:cubicBezTo>
                  <a:cubicBezTo>
                    <a:pt x="15214" y="808"/>
                    <a:pt x="15097" y="905"/>
                    <a:pt x="15020" y="1002"/>
                  </a:cubicBezTo>
                  <a:cubicBezTo>
                    <a:pt x="14825" y="1236"/>
                    <a:pt x="14689" y="1508"/>
                    <a:pt x="14630" y="1800"/>
                  </a:cubicBezTo>
                  <a:cubicBezTo>
                    <a:pt x="14241" y="1897"/>
                    <a:pt x="13852" y="1975"/>
                    <a:pt x="13483" y="2072"/>
                  </a:cubicBezTo>
                  <a:cubicBezTo>
                    <a:pt x="13697" y="1761"/>
                    <a:pt x="13911" y="1469"/>
                    <a:pt x="14125" y="1197"/>
                  </a:cubicBezTo>
                  <a:cubicBezTo>
                    <a:pt x="14280" y="1022"/>
                    <a:pt x="14475" y="808"/>
                    <a:pt x="14592" y="672"/>
                  </a:cubicBezTo>
                  <a:cubicBezTo>
                    <a:pt x="14728" y="516"/>
                    <a:pt x="14942" y="321"/>
                    <a:pt x="14922" y="107"/>
                  </a:cubicBezTo>
                  <a:cubicBezTo>
                    <a:pt x="14922" y="49"/>
                    <a:pt x="14883" y="10"/>
                    <a:pt x="14844" y="10"/>
                  </a:cubicBezTo>
                  <a:cubicBezTo>
                    <a:pt x="14817" y="3"/>
                    <a:pt x="14790" y="0"/>
                    <a:pt x="1476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1"/>
            <p:cNvSpPr/>
            <p:nvPr/>
          </p:nvSpPr>
          <p:spPr>
            <a:xfrm>
              <a:off x="3801225" y="2812950"/>
              <a:ext cx="292350" cy="400050"/>
            </a:xfrm>
            <a:custGeom>
              <a:avLst/>
              <a:gdLst/>
              <a:ahLst/>
              <a:cxnLst/>
              <a:rect l="l" t="t" r="r" b="b"/>
              <a:pathLst>
                <a:path w="11694" h="16002" extrusionOk="0">
                  <a:moveTo>
                    <a:pt x="6924" y="0"/>
                  </a:moveTo>
                  <a:cubicBezTo>
                    <a:pt x="6899" y="0"/>
                    <a:pt x="6874" y="1"/>
                    <a:pt x="6849" y="2"/>
                  </a:cubicBezTo>
                  <a:cubicBezTo>
                    <a:pt x="6674" y="2"/>
                    <a:pt x="6596" y="255"/>
                    <a:pt x="6771" y="352"/>
                  </a:cubicBezTo>
                  <a:cubicBezTo>
                    <a:pt x="7082" y="586"/>
                    <a:pt x="7549" y="683"/>
                    <a:pt x="7938" y="780"/>
                  </a:cubicBezTo>
                  <a:cubicBezTo>
                    <a:pt x="8308" y="897"/>
                    <a:pt x="8775" y="975"/>
                    <a:pt x="9203" y="1052"/>
                  </a:cubicBezTo>
                  <a:cubicBezTo>
                    <a:pt x="9612" y="1130"/>
                    <a:pt x="10020" y="1208"/>
                    <a:pt x="10429" y="1266"/>
                  </a:cubicBezTo>
                  <a:cubicBezTo>
                    <a:pt x="10584" y="1305"/>
                    <a:pt x="10740" y="1305"/>
                    <a:pt x="10896" y="1325"/>
                  </a:cubicBezTo>
                  <a:cubicBezTo>
                    <a:pt x="10701" y="1500"/>
                    <a:pt x="10507" y="1675"/>
                    <a:pt x="10312" y="1850"/>
                  </a:cubicBezTo>
                  <a:cubicBezTo>
                    <a:pt x="10098" y="1753"/>
                    <a:pt x="9884" y="1694"/>
                    <a:pt x="9650" y="1656"/>
                  </a:cubicBezTo>
                  <a:cubicBezTo>
                    <a:pt x="9417" y="1617"/>
                    <a:pt x="9145" y="1578"/>
                    <a:pt x="8892" y="1539"/>
                  </a:cubicBezTo>
                  <a:cubicBezTo>
                    <a:pt x="8639" y="1519"/>
                    <a:pt x="8405" y="1500"/>
                    <a:pt x="8172" y="1500"/>
                  </a:cubicBezTo>
                  <a:cubicBezTo>
                    <a:pt x="8088" y="1493"/>
                    <a:pt x="7990" y="1485"/>
                    <a:pt x="7892" y="1485"/>
                  </a:cubicBezTo>
                  <a:cubicBezTo>
                    <a:pt x="7694" y="1485"/>
                    <a:pt x="7491" y="1519"/>
                    <a:pt x="7374" y="1675"/>
                  </a:cubicBezTo>
                  <a:cubicBezTo>
                    <a:pt x="7335" y="1753"/>
                    <a:pt x="7355" y="1850"/>
                    <a:pt x="7413" y="1928"/>
                  </a:cubicBezTo>
                  <a:cubicBezTo>
                    <a:pt x="7507" y="2033"/>
                    <a:pt x="7670" y="2054"/>
                    <a:pt x="7832" y="2054"/>
                  </a:cubicBezTo>
                  <a:cubicBezTo>
                    <a:pt x="7940" y="2054"/>
                    <a:pt x="8047" y="2045"/>
                    <a:pt x="8133" y="2045"/>
                  </a:cubicBezTo>
                  <a:cubicBezTo>
                    <a:pt x="8366" y="2045"/>
                    <a:pt x="8619" y="2064"/>
                    <a:pt x="8872" y="2084"/>
                  </a:cubicBezTo>
                  <a:cubicBezTo>
                    <a:pt x="9106" y="2122"/>
                    <a:pt x="9320" y="2142"/>
                    <a:pt x="9534" y="2181"/>
                  </a:cubicBezTo>
                  <a:cubicBezTo>
                    <a:pt x="9650" y="2200"/>
                    <a:pt x="9787" y="2239"/>
                    <a:pt x="9884" y="2259"/>
                  </a:cubicBezTo>
                  <a:cubicBezTo>
                    <a:pt x="9592" y="2550"/>
                    <a:pt x="9281" y="2842"/>
                    <a:pt x="8989" y="3134"/>
                  </a:cubicBezTo>
                  <a:cubicBezTo>
                    <a:pt x="8833" y="2998"/>
                    <a:pt x="8619" y="2881"/>
                    <a:pt x="8405" y="2823"/>
                  </a:cubicBezTo>
                  <a:cubicBezTo>
                    <a:pt x="8152" y="2706"/>
                    <a:pt x="7880" y="2628"/>
                    <a:pt x="7627" y="2570"/>
                  </a:cubicBezTo>
                  <a:cubicBezTo>
                    <a:pt x="7355" y="2512"/>
                    <a:pt x="7063" y="2473"/>
                    <a:pt x="6791" y="2453"/>
                  </a:cubicBezTo>
                  <a:cubicBezTo>
                    <a:pt x="6635" y="2453"/>
                    <a:pt x="6499" y="2434"/>
                    <a:pt x="6363" y="2434"/>
                  </a:cubicBezTo>
                  <a:cubicBezTo>
                    <a:pt x="6188" y="2434"/>
                    <a:pt x="6012" y="2434"/>
                    <a:pt x="5915" y="2589"/>
                  </a:cubicBezTo>
                  <a:cubicBezTo>
                    <a:pt x="5857" y="2667"/>
                    <a:pt x="5876" y="2764"/>
                    <a:pt x="5935" y="2842"/>
                  </a:cubicBezTo>
                  <a:cubicBezTo>
                    <a:pt x="6009" y="2929"/>
                    <a:pt x="6107" y="2945"/>
                    <a:pt x="6203" y="2945"/>
                  </a:cubicBezTo>
                  <a:cubicBezTo>
                    <a:pt x="6258" y="2945"/>
                    <a:pt x="6313" y="2940"/>
                    <a:pt x="6363" y="2940"/>
                  </a:cubicBezTo>
                  <a:cubicBezTo>
                    <a:pt x="6518" y="2940"/>
                    <a:pt x="6635" y="2940"/>
                    <a:pt x="6771" y="2959"/>
                  </a:cubicBezTo>
                  <a:cubicBezTo>
                    <a:pt x="7044" y="2978"/>
                    <a:pt x="7296" y="2998"/>
                    <a:pt x="7549" y="3076"/>
                  </a:cubicBezTo>
                  <a:cubicBezTo>
                    <a:pt x="7802" y="3134"/>
                    <a:pt x="8055" y="3212"/>
                    <a:pt x="8308" y="3309"/>
                  </a:cubicBezTo>
                  <a:cubicBezTo>
                    <a:pt x="8386" y="3348"/>
                    <a:pt x="8561" y="3426"/>
                    <a:pt x="8697" y="3484"/>
                  </a:cubicBezTo>
                  <a:cubicBezTo>
                    <a:pt x="8561" y="3621"/>
                    <a:pt x="8444" y="3776"/>
                    <a:pt x="8308" y="3932"/>
                  </a:cubicBezTo>
                  <a:cubicBezTo>
                    <a:pt x="8308" y="3932"/>
                    <a:pt x="8308" y="3912"/>
                    <a:pt x="8289" y="3912"/>
                  </a:cubicBezTo>
                  <a:cubicBezTo>
                    <a:pt x="7822" y="3640"/>
                    <a:pt x="7277" y="3484"/>
                    <a:pt x="6732" y="3484"/>
                  </a:cubicBezTo>
                  <a:cubicBezTo>
                    <a:pt x="6596" y="3475"/>
                    <a:pt x="6465" y="3470"/>
                    <a:pt x="6333" y="3470"/>
                  </a:cubicBezTo>
                  <a:cubicBezTo>
                    <a:pt x="6202" y="3470"/>
                    <a:pt x="6071" y="3475"/>
                    <a:pt x="5935" y="3484"/>
                  </a:cubicBezTo>
                  <a:cubicBezTo>
                    <a:pt x="5701" y="3523"/>
                    <a:pt x="5273" y="3543"/>
                    <a:pt x="5195" y="3815"/>
                  </a:cubicBezTo>
                  <a:cubicBezTo>
                    <a:pt x="5176" y="3873"/>
                    <a:pt x="5195" y="3912"/>
                    <a:pt x="5234" y="3951"/>
                  </a:cubicBezTo>
                  <a:cubicBezTo>
                    <a:pt x="5305" y="4022"/>
                    <a:pt x="5404" y="4045"/>
                    <a:pt x="5511" y="4045"/>
                  </a:cubicBezTo>
                  <a:cubicBezTo>
                    <a:pt x="5669" y="4045"/>
                    <a:pt x="5846" y="3994"/>
                    <a:pt x="5973" y="3971"/>
                  </a:cubicBezTo>
                  <a:cubicBezTo>
                    <a:pt x="6152" y="3957"/>
                    <a:pt x="6321" y="3943"/>
                    <a:pt x="6495" y="3943"/>
                  </a:cubicBezTo>
                  <a:cubicBezTo>
                    <a:pt x="6566" y="3943"/>
                    <a:pt x="6639" y="3946"/>
                    <a:pt x="6713" y="3951"/>
                  </a:cubicBezTo>
                  <a:cubicBezTo>
                    <a:pt x="6946" y="3971"/>
                    <a:pt x="7180" y="4010"/>
                    <a:pt x="7413" y="4049"/>
                  </a:cubicBezTo>
                  <a:cubicBezTo>
                    <a:pt x="7627" y="4107"/>
                    <a:pt x="7822" y="4185"/>
                    <a:pt x="8036" y="4224"/>
                  </a:cubicBezTo>
                  <a:cubicBezTo>
                    <a:pt x="7880" y="4418"/>
                    <a:pt x="7705" y="4613"/>
                    <a:pt x="7549" y="4827"/>
                  </a:cubicBezTo>
                  <a:cubicBezTo>
                    <a:pt x="7549" y="4807"/>
                    <a:pt x="7530" y="4788"/>
                    <a:pt x="7510" y="4768"/>
                  </a:cubicBezTo>
                  <a:cubicBezTo>
                    <a:pt x="7481" y="4729"/>
                    <a:pt x="7433" y="4710"/>
                    <a:pt x="7384" y="4710"/>
                  </a:cubicBezTo>
                  <a:cubicBezTo>
                    <a:pt x="7335" y="4710"/>
                    <a:pt x="7287" y="4729"/>
                    <a:pt x="7258" y="4768"/>
                  </a:cubicBezTo>
                  <a:cubicBezTo>
                    <a:pt x="7063" y="4710"/>
                    <a:pt x="6849" y="4652"/>
                    <a:pt x="6635" y="4632"/>
                  </a:cubicBezTo>
                  <a:cubicBezTo>
                    <a:pt x="6436" y="4604"/>
                    <a:pt x="6226" y="4586"/>
                    <a:pt x="6021" y="4586"/>
                  </a:cubicBezTo>
                  <a:cubicBezTo>
                    <a:pt x="5946" y="4586"/>
                    <a:pt x="5871" y="4588"/>
                    <a:pt x="5798" y="4593"/>
                  </a:cubicBezTo>
                  <a:cubicBezTo>
                    <a:pt x="5507" y="4593"/>
                    <a:pt x="5234" y="4613"/>
                    <a:pt x="4962" y="4652"/>
                  </a:cubicBezTo>
                  <a:cubicBezTo>
                    <a:pt x="4826" y="4671"/>
                    <a:pt x="4670" y="4710"/>
                    <a:pt x="4534" y="4749"/>
                  </a:cubicBezTo>
                  <a:cubicBezTo>
                    <a:pt x="4475" y="4768"/>
                    <a:pt x="4398" y="4807"/>
                    <a:pt x="4339" y="4846"/>
                  </a:cubicBezTo>
                  <a:cubicBezTo>
                    <a:pt x="4281" y="4866"/>
                    <a:pt x="4223" y="4924"/>
                    <a:pt x="4203" y="4982"/>
                  </a:cubicBezTo>
                  <a:cubicBezTo>
                    <a:pt x="4164" y="5041"/>
                    <a:pt x="4184" y="5119"/>
                    <a:pt x="4242" y="5157"/>
                  </a:cubicBezTo>
                  <a:cubicBezTo>
                    <a:pt x="4330" y="5201"/>
                    <a:pt x="4417" y="5223"/>
                    <a:pt x="4513" y="5223"/>
                  </a:cubicBezTo>
                  <a:cubicBezTo>
                    <a:pt x="4545" y="5223"/>
                    <a:pt x="4578" y="5221"/>
                    <a:pt x="4612" y="5216"/>
                  </a:cubicBezTo>
                  <a:cubicBezTo>
                    <a:pt x="4748" y="5216"/>
                    <a:pt x="4884" y="5196"/>
                    <a:pt x="5020" y="5157"/>
                  </a:cubicBezTo>
                  <a:cubicBezTo>
                    <a:pt x="5273" y="5119"/>
                    <a:pt x="5526" y="5099"/>
                    <a:pt x="5779" y="5099"/>
                  </a:cubicBezTo>
                  <a:cubicBezTo>
                    <a:pt x="6032" y="5099"/>
                    <a:pt x="6304" y="5099"/>
                    <a:pt x="6557" y="5119"/>
                  </a:cubicBezTo>
                  <a:cubicBezTo>
                    <a:pt x="6693" y="5119"/>
                    <a:pt x="6830" y="5119"/>
                    <a:pt x="6966" y="5138"/>
                  </a:cubicBezTo>
                  <a:lnTo>
                    <a:pt x="7219" y="5138"/>
                  </a:lnTo>
                  <a:cubicBezTo>
                    <a:pt x="7219" y="5157"/>
                    <a:pt x="7238" y="5157"/>
                    <a:pt x="7238" y="5177"/>
                  </a:cubicBezTo>
                  <a:cubicBezTo>
                    <a:pt x="7102" y="5333"/>
                    <a:pt x="6985" y="5488"/>
                    <a:pt x="6868" y="5644"/>
                  </a:cubicBezTo>
                  <a:lnTo>
                    <a:pt x="6810" y="5644"/>
                  </a:lnTo>
                  <a:cubicBezTo>
                    <a:pt x="6693" y="5663"/>
                    <a:pt x="6596" y="5761"/>
                    <a:pt x="6596" y="5897"/>
                  </a:cubicBezTo>
                  <a:lnTo>
                    <a:pt x="6596" y="5994"/>
                  </a:lnTo>
                  <a:cubicBezTo>
                    <a:pt x="6402" y="5916"/>
                    <a:pt x="6207" y="5858"/>
                    <a:pt x="5993" y="5819"/>
                  </a:cubicBezTo>
                  <a:cubicBezTo>
                    <a:pt x="5876" y="5809"/>
                    <a:pt x="5755" y="5804"/>
                    <a:pt x="5631" y="5804"/>
                  </a:cubicBezTo>
                  <a:cubicBezTo>
                    <a:pt x="5507" y="5804"/>
                    <a:pt x="5380" y="5809"/>
                    <a:pt x="5254" y="5819"/>
                  </a:cubicBezTo>
                  <a:cubicBezTo>
                    <a:pt x="5001" y="5838"/>
                    <a:pt x="4767" y="5897"/>
                    <a:pt x="4514" y="5955"/>
                  </a:cubicBezTo>
                  <a:cubicBezTo>
                    <a:pt x="4320" y="6013"/>
                    <a:pt x="3950" y="6111"/>
                    <a:pt x="3892" y="6344"/>
                  </a:cubicBezTo>
                  <a:cubicBezTo>
                    <a:pt x="3872" y="6422"/>
                    <a:pt x="3911" y="6480"/>
                    <a:pt x="3950" y="6519"/>
                  </a:cubicBezTo>
                  <a:cubicBezTo>
                    <a:pt x="4000" y="6542"/>
                    <a:pt x="4051" y="6551"/>
                    <a:pt x="4104" y="6551"/>
                  </a:cubicBezTo>
                  <a:cubicBezTo>
                    <a:pt x="4278" y="6551"/>
                    <a:pt x="4462" y="6452"/>
                    <a:pt x="4612" y="6422"/>
                  </a:cubicBezTo>
                  <a:cubicBezTo>
                    <a:pt x="4845" y="6344"/>
                    <a:pt x="5059" y="6305"/>
                    <a:pt x="5293" y="6266"/>
                  </a:cubicBezTo>
                  <a:cubicBezTo>
                    <a:pt x="5444" y="6253"/>
                    <a:pt x="5595" y="6239"/>
                    <a:pt x="5747" y="6239"/>
                  </a:cubicBezTo>
                  <a:cubicBezTo>
                    <a:pt x="5809" y="6239"/>
                    <a:pt x="5872" y="6241"/>
                    <a:pt x="5935" y="6247"/>
                  </a:cubicBezTo>
                  <a:cubicBezTo>
                    <a:pt x="6090" y="6247"/>
                    <a:pt x="6246" y="6247"/>
                    <a:pt x="6382" y="6266"/>
                  </a:cubicBezTo>
                  <a:cubicBezTo>
                    <a:pt x="6032" y="6714"/>
                    <a:pt x="5701" y="7181"/>
                    <a:pt x="5370" y="7648"/>
                  </a:cubicBezTo>
                  <a:cubicBezTo>
                    <a:pt x="5215" y="7570"/>
                    <a:pt x="5040" y="7531"/>
                    <a:pt x="4884" y="7531"/>
                  </a:cubicBezTo>
                  <a:cubicBezTo>
                    <a:pt x="4803" y="7523"/>
                    <a:pt x="4720" y="7518"/>
                    <a:pt x="4635" y="7518"/>
                  </a:cubicBezTo>
                  <a:cubicBezTo>
                    <a:pt x="4516" y="7518"/>
                    <a:pt x="4395" y="7528"/>
                    <a:pt x="4281" y="7550"/>
                  </a:cubicBezTo>
                  <a:cubicBezTo>
                    <a:pt x="3911" y="7589"/>
                    <a:pt x="3542" y="7726"/>
                    <a:pt x="3211" y="7940"/>
                  </a:cubicBezTo>
                  <a:cubicBezTo>
                    <a:pt x="3133" y="7978"/>
                    <a:pt x="3075" y="8076"/>
                    <a:pt x="3075" y="8154"/>
                  </a:cubicBezTo>
                  <a:cubicBezTo>
                    <a:pt x="3075" y="8173"/>
                    <a:pt x="3055" y="8212"/>
                    <a:pt x="3055" y="8231"/>
                  </a:cubicBezTo>
                  <a:cubicBezTo>
                    <a:pt x="3055" y="8309"/>
                    <a:pt x="3114" y="8368"/>
                    <a:pt x="3172" y="8387"/>
                  </a:cubicBezTo>
                  <a:cubicBezTo>
                    <a:pt x="3201" y="8397"/>
                    <a:pt x="3225" y="8402"/>
                    <a:pt x="3247" y="8402"/>
                  </a:cubicBezTo>
                  <a:cubicBezTo>
                    <a:pt x="3258" y="8402"/>
                    <a:pt x="3269" y="8400"/>
                    <a:pt x="3279" y="8398"/>
                  </a:cubicBezTo>
                  <a:lnTo>
                    <a:pt x="3279" y="8398"/>
                  </a:lnTo>
                  <a:cubicBezTo>
                    <a:pt x="3294" y="8400"/>
                    <a:pt x="3309" y="8402"/>
                    <a:pt x="3324" y="8402"/>
                  </a:cubicBezTo>
                  <a:cubicBezTo>
                    <a:pt x="3492" y="8402"/>
                    <a:pt x="3656" y="8254"/>
                    <a:pt x="3795" y="8192"/>
                  </a:cubicBezTo>
                  <a:cubicBezTo>
                    <a:pt x="3950" y="8115"/>
                    <a:pt x="4125" y="8056"/>
                    <a:pt x="4300" y="7998"/>
                  </a:cubicBezTo>
                  <a:cubicBezTo>
                    <a:pt x="4475" y="7959"/>
                    <a:pt x="4651" y="7920"/>
                    <a:pt x="4826" y="7920"/>
                  </a:cubicBezTo>
                  <a:cubicBezTo>
                    <a:pt x="4942" y="7920"/>
                    <a:pt x="5059" y="7901"/>
                    <a:pt x="5176" y="7901"/>
                  </a:cubicBezTo>
                  <a:cubicBezTo>
                    <a:pt x="4903" y="8270"/>
                    <a:pt x="4651" y="8659"/>
                    <a:pt x="4398" y="9048"/>
                  </a:cubicBezTo>
                  <a:cubicBezTo>
                    <a:pt x="4302" y="9041"/>
                    <a:pt x="4206" y="9037"/>
                    <a:pt x="4111" y="9037"/>
                  </a:cubicBezTo>
                  <a:cubicBezTo>
                    <a:pt x="3453" y="9037"/>
                    <a:pt x="2816" y="9212"/>
                    <a:pt x="2238" y="9535"/>
                  </a:cubicBezTo>
                  <a:cubicBezTo>
                    <a:pt x="2083" y="9613"/>
                    <a:pt x="1849" y="9729"/>
                    <a:pt x="1830" y="9924"/>
                  </a:cubicBezTo>
                  <a:cubicBezTo>
                    <a:pt x="1802" y="10049"/>
                    <a:pt x="1933" y="10105"/>
                    <a:pt x="2061" y="10105"/>
                  </a:cubicBezTo>
                  <a:cubicBezTo>
                    <a:pt x="2111" y="10105"/>
                    <a:pt x="2161" y="10096"/>
                    <a:pt x="2199" y="10080"/>
                  </a:cubicBezTo>
                  <a:cubicBezTo>
                    <a:pt x="2549" y="9943"/>
                    <a:pt x="2880" y="9749"/>
                    <a:pt x="3250" y="9652"/>
                  </a:cubicBezTo>
                  <a:cubicBezTo>
                    <a:pt x="3542" y="9554"/>
                    <a:pt x="3833" y="9496"/>
                    <a:pt x="4125" y="9438"/>
                  </a:cubicBezTo>
                  <a:lnTo>
                    <a:pt x="4125" y="9438"/>
                  </a:lnTo>
                  <a:cubicBezTo>
                    <a:pt x="3931" y="9768"/>
                    <a:pt x="3717" y="10099"/>
                    <a:pt x="3522" y="10449"/>
                  </a:cubicBezTo>
                  <a:cubicBezTo>
                    <a:pt x="3503" y="10410"/>
                    <a:pt x="3464" y="10410"/>
                    <a:pt x="3425" y="10410"/>
                  </a:cubicBezTo>
                  <a:cubicBezTo>
                    <a:pt x="3250" y="10449"/>
                    <a:pt x="3075" y="10488"/>
                    <a:pt x="2880" y="10527"/>
                  </a:cubicBezTo>
                  <a:cubicBezTo>
                    <a:pt x="2725" y="10566"/>
                    <a:pt x="2569" y="10624"/>
                    <a:pt x="2394" y="10683"/>
                  </a:cubicBezTo>
                  <a:cubicBezTo>
                    <a:pt x="2063" y="10799"/>
                    <a:pt x="1732" y="10994"/>
                    <a:pt x="1479" y="11247"/>
                  </a:cubicBezTo>
                  <a:cubicBezTo>
                    <a:pt x="1393" y="11367"/>
                    <a:pt x="1444" y="11549"/>
                    <a:pt x="1592" y="11549"/>
                  </a:cubicBezTo>
                  <a:cubicBezTo>
                    <a:pt x="1611" y="11549"/>
                    <a:pt x="1632" y="11545"/>
                    <a:pt x="1654" y="11539"/>
                  </a:cubicBezTo>
                  <a:cubicBezTo>
                    <a:pt x="1810" y="11480"/>
                    <a:pt x="1966" y="11422"/>
                    <a:pt x="2121" y="11325"/>
                  </a:cubicBezTo>
                  <a:cubicBezTo>
                    <a:pt x="2258" y="11247"/>
                    <a:pt x="2413" y="11169"/>
                    <a:pt x="2569" y="11091"/>
                  </a:cubicBezTo>
                  <a:cubicBezTo>
                    <a:pt x="2705" y="10994"/>
                    <a:pt x="2861" y="10936"/>
                    <a:pt x="3016" y="10858"/>
                  </a:cubicBezTo>
                  <a:cubicBezTo>
                    <a:pt x="3114" y="10780"/>
                    <a:pt x="3230" y="10741"/>
                    <a:pt x="3367" y="10683"/>
                  </a:cubicBezTo>
                  <a:lnTo>
                    <a:pt x="3367" y="10683"/>
                  </a:lnTo>
                  <a:cubicBezTo>
                    <a:pt x="3289" y="10799"/>
                    <a:pt x="3230" y="10897"/>
                    <a:pt x="3172" y="11013"/>
                  </a:cubicBezTo>
                  <a:cubicBezTo>
                    <a:pt x="3094" y="11052"/>
                    <a:pt x="3036" y="11150"/>
                    <a:pt x="3036" y="11247"/>
                  </a:cubicBezTo>
                  <a:cubicBezTo>
                    <a:pt x="2880" y="11519"/>
                    <a:pt x="2725" y="11792"/>
                    <a:pt x="2588" y="12064"/>
                  </a:cubicBezTo>
                  <a:cubicBezTo>
                    <a:pt x="2588" y="12054"/>
                    <a:pt x="2583" y="12049"/>
                    <a:pt x="2579" y="12049"/>
                  </a:cubicBezTo>
                  <a:cubicBezTo>
                    <a:pt x="2574" y="12049"/>
                    <a:pt x="2569" y="12054"/>
                    <a:pt x="2569" y="12064"/>
                  </a:cubicBezTo>
                  <a:cubicBezTo>
                    <a:pt x="2063" y="12122"/>
                    <a:pt x="1577" y="12259"/>
                    <a:pt x="1110" y="12473"/>
                  </a:cubicBezTo>
                  <a:cubicBezTo>
                    <a:pt x="876" y="12570"/>
                    <a:pt x="662" y="12667"/>
                    <a:pt x="448" y="12803"/>
                  </a:cubicBezTo>
                  <a:cubicBezTo>
                    <a:pt x="273" y="12939"/>
                    <a:pt x="20" y="13095"/>
                    <a:pt x="1" y="13329"/>
                  </a:cubicBezTo>
                  <a:cubicBezTo>
                    <a:pt x="1" y="13387"/>
                    <a:pt x="40" y="13426"/>
                    <a:pt x="79" y="13445"/>
                  </a:cubicBezTo>
                  <a:cubicBezTo>
                    <a:pt x="111" y="13454"/>
                    <a:pt x="144" y="13458"/>
                    <a:pt x="177" y="13458"/>
                  </a:cubicBezTo>
                  <a:cubicBezTo>
                    <a:pt x="362" y="13458"/>
                    <a:pt x="553" y="13333"/>
                    <a:pt x="701" y="13251"/>
                  </a:cubicBezTo>
                  <a:cubicBezTo>
                    <a:pt x="876" y="13173"/>
                    <a:pt x="1129" y="13037"/>
                    <a:pt x="1343" y="12939"/>
                  </a:cubicBezTo>
                  <a:cubicBezTo>
                    <a:pt x="1674" y="12784"/>
                    <a:pt x="2005" y="12648"/>
                    <a:pt x="2335" y="12511"/>
                  </a:cubicBezTo>
                  <a:lnTo>
                    <a:pt x="2335" y="12511"/>
                  </a:lnTo>
                  <a:cubicBezTo>
                    <a:pt x="2160" y="12862"/>
                    <a:pt x="1985" y="13212"/>
                    <a:pt x="1810" y="13562"/>
                  </a:cubicBezTo>
                  <a:cubicBezTo>
                    <a:pt x="1518" y="13562"/>
                    <a:pt x="1226" y="13620"/>
                    <a:pt x="954" y="13737"/>
                  </a:cubicBezTo>
                  <a:cubicBezTo>
                    <a:pt x="818" y="13795"/>
                    <a:pt x="701" y="13873"/>
                    <a:pt x="584" y="13971"/>
                  </a:cubicBezTo>
                  <a:cubicBezTo>
                    <a:pt x="429" y="14068"/>
                    <a:pt x="312" y="14185"/>
                    <a:pt x="215" y="14340"/>
                  </a:cubicBezTo>
                  <a:cubicBezTo>
                    <a:pt x="156" y="14437"/>
                    <a:pt x="176" y="14554"/>
                    <a:pt x="254" y="14632"/>
                  </a:cubicBezTo>
                  <a:cubicBezTo>
                    <a:pt x="301" y="14679"/>
                    <a:pt x="362" y="14705"/>
                    <a:pt x="425" y="14705"/>
                  </a:cubicBezTo>
                  <a:cubicBezTo>
                    <a:pt x="466" y="14705"/>
                    <a:pt x="507" y="14694"/>
                    <a:pt x="546" y="14671"/>
                  </a:cubicBezTo>
                  <a:cubicBezTo>
                    <a:pt x="662" y="14593"/>
                    <a:pt x="760" y="14496"/>
                    <a:pt x="876" y="14399"/>
                  </a:cubicBezTo>
                  <a:cubicBezTo>
                    <a:pt x="915" y="14360"/>
                    <a:pt x="954" y="14321"/>
                    <a:pt x="993" y="14301"/>
                  </a:cubicBezTo>
                  <a:cubicBezTo>
                    <a:pt x="1051" y="14262"/>
                    <a:pt x="1129" y="14223"/>
                    <a:pt x="1188" y="14185"/>
                  </a:cubicBezTo>
                  <a:cubicBezTo>
                    <a:pt x="1304" y="14126"/>
                    <a:pt x="1440" y="14068"/>
                    <a:pt x="1577" y="14029"/>
                  </a:cubicBezTo>
                  <a:lnTo>
                    <a:pt x="1577" y="14029"/>
                  </a:lnTo>
                  <a:cubicBezTo>
                    <a:pt x="1460" y="14301"/>
                    <a:pt x="1324" y="14574"/>
                    <a:pt x="1207" y="14846"/>
                  </a:cubicBezTo>
                  <a:cubicBezTo>
                    <a:pt x="1090" y="15157"/>
                    <a:pt x="993" y="15469"/>
                    <a:pt x="915" y="15799"/>
                  </a:cubicBezTo>
                  <a:cubicBezTo>
                    <a:pt x="889" y="15865"/>
                    <a:pt x="960" y="15922"/>
                    <a:pt x="1021" y="15922"/>
                  </a:cubicBezTo>
                  <a:cubicBezTo>
                    <a:pt x="1051" y="15922"/>
                    <a:pt x="1078" y="15909"/>
                    <a:pt x="1090" y="15877"/>
                  </a:cubicBezTo>
                  <a:cubicBezTo>
                    <a:pt x="1207" y="15683"/>
                    <a:pt x="1324" y="15527"/>
                    <a:pt x="1421" y="15352"/>
                  </a:cubicBezTo>
                  <a:lnTo>
                    <a:pt x="1421" y="15410"/>
                  </a:lnTo>
                  <a:lnTo>
                    <a:pt x="1440" y="15546"/>
                  </a:lnTo>
                  <a:cubicBezTo>
                    <a:pt x="1440" y="15585"/>
                    <a:pt x="1479" y="15624"/>
                    <a:pt x="1479" y="15663"/>
                  </a:cubicBezTo>
                  <a:cubicBezTo>
                    <a:pt x="1499" y="15702"/>
                    <a:pt x="1499" y="15760"/>
                    <a:pt x="1518" y="15799"/>
                  </a:cubicBezTo>
                  <a:cubicBezTo>
                    <a:pt x="1538" y="15877"/>
                    <a:pt x="1577" y="15936"/>
                    <a:pt x="1654" y="15974"/>
                  </a:cubicBezTo>
                  <a:cubicBezTo>
                    <a:pt x="1682" y="15988"/>
                    <a:pt x="1710" y="16002"/>
                    <a:pt x="1744" y="16002"/>
                  </a:cubicBezTo>
                  <a:cubicBezTo>
                    <a:pt x="1758" y="16002"/>
                    <a:pt x="1774" y="16000"/>
                    <a:pt x="1791" y="15994"/>
                  </a:cubicBezTo>
                  <a:cubicBezTo>
                    <a:pt x="1830" y="15994"/>
                    <a:pt x="1868" y="15955"/>
                    <a:pt x="1907" y="15916"/>
                  </a:cubicBezTo>
                  <a:cubicBezTo>
                    <a:pt x="1927" y="15877"/>
                    <a:pt x="1927" y="15858"/>
                    <a:pt x="1946" y="15819"/>
                  </a:cubicBezTo>
                  <a:cubicBezTo>
                    <a:pt x="1946" y="15780"/>
                    <a:pt x="1946" y="15741"/>
                    <a:pt x="1946" y="15683"/>
                  </a:cubicBezTo>
                  <a:cubicBezTo>
                    <a:pt x="1946" y="15644"/>
                    <a:pt x="1946" y="15605"/>
                    <a:pt x="1927" y="15566"/>
                  </a:cubicBezTo>
                  <a:cubicBezTo>
                    <a:pt x="1918" y="15540"/>
                    <a:pt x="1917" y="15529"/>
                    <a:pt x="1919" y="15529"/>
                  </a:cubicBezTo>
                  <a:lnTo>
                    <a:pt x="1919" y="15529"/>
                  </a:lnTo>
                  <a:cubicBezTo>
                    <a:pt x="1921" y="15529"/>
                    <a:pt x="1927" y="15545"/>
                    <a:pt x="1927" y="15566"/>
                  </a:cubicBezTo>
                  <a:lnTo>
                    <a:pt x="1927" y="15527"/>
                  </a:lnTo>
                  <a:cubicBezTo>
                    <a:pt x="1927" y="15488"/>
                    <a:pt x="1927" y="15449"/>
                    <a:pt x="1907" y="15430"/>
                  </a:cubicBezTo>
                  <a:cubicBezTo>
                    <a:pt x="1907" y="15371"/>
                    <a:pt x="1907" y="15332"/>
                    <a:pt x="1888" y="15294"/>
                  </a:cubicBezTo>
                  <a:cubicBezTo>
                    <a:pt x="1849" y="15118"/>
                    <a:pt x="1810" y="14943"/>
                    <a:pt x="1771" y="14788"/>
                  </a:cubicBezTo>
                  <a:cubicBezTo>
                    <a:pt x="1771" y="14749"/>
                    <a:pt x="1752" y="14729"/>
                    <a:pt x="1732" y="14710"/>
                  </a:cubicBezTo>
                  <a:cubicBezTo>
                    <a:pt x="1810" y="14574"/>
                    <a:pt x="1868" y="14437"/>
                    <a:pt x="1927" y="14301"/>
                  </a:cubicBezTo>
                  <a:cubicBezTo>
                    <a:pt x="2005" y="14165"/>
                    <a:pt x="2083" y="13990"/>
                    <a:pt x="2160" y="13854"/>
                  </a:cubicBezTo>
                  <a:cubicBezTo>
                    <a:pt x="2199" y="13912"/>
                    <a:pt x="2258" y="13990"/>
                    <a:pt x="2297" y="14048"/>
                  </a:cubicBezTo>
                  <a:cubicBezTo>
                    <a:pt x="2394" y="14223"/>
                    <a:pt x="2472" y="14418"/>
                    <a:pt x="2530" y="14613"/>
                  </a:cubicBezTo>
                  <a:cubicBezTo>
                    <a:pt x="2548" y="14676"/>
                    <a:pt x="2604" y="14706"/>
                    <a:pt x="2659" y="14706"/>
                  </a:cubicBezTo>
                  <a:cubicBezTo>
                    <a:pt x="2722" y="14706"/>
                    <a:pt x="2783" y="14666"/>
                    <a:pt x="2783" y="14593"/>
                  </a:cubicBezTo>
                  <a:cubicBezTo>
                    <a:pt x="2763" y="14360"/>
                    <a:pt x="2725" y="14126"/>
                    <a:pt x="2647" y="13912"/>
                  </a:cubicBezTo>
                  <a:cubicBezTo>
                    <a:pt x="2608" y="13795"/>
                    <a:pt x="2569" y="13679"/>
                    <a:pt x="2511" y="13562"/>
                  </a:cubicBezTo>
                  <a:cubicBezTo>
                    <a:pt x="2472" y="13523"/>
                    <a:pt x="2452" y="13445"/>
                    <a:pt x="2413" y="13387"/>
                  </a:cubicBezTo>
                  <a:cubicBezTo>
                    <a:pt x="2530" y="13153"/>
                    <a:pt x="2627" y="12939"/>
                    <a:pt x="2744" y="12706"/>
                  </a:cubicBezTo>
                  <a:cubicBezTo>
                    <a:pt x="2900" y="12434"/>
                    <a:pt x="3055" y="12161"/>
                    <a:pt x="3211" y="11889"/>
                  </a:cubicBezTo>
                  <a:lnTo>
                    <a:pt x="3269" y="12083"/>
                  </a:lnTo>
                  <a:cubicBezTo>
                    <a:pt x="3328" y="12220"/>
                    <a:pt x="3367" y="12356"/>
                    <a:pt x="3405" y="12492"/>
                  </a:cubicBezTo>
                  <a:cubicBezTo>
                    <a:pt x="3464" y="12609"/>
                    <a:pt x="3542" y="12745"/>
                    <a:pt x="3600" y="12881"/>
                  </a:cubicBezTo>
                  <a:cubicBezTo>
                    <a:pt x="3630" y="12941"/>
                    <a:pt x="3694" y="12966"/>
                    <a:pt x="3748" y="12966"/>
                  </a:cubicBezTo>
                  <a:cubicBezTo>
                    <a:pt x="3765" y="12966"/>
                    <a:pt x="3781" y="12964"/>
                    <a:pt x="3795" y="12959"/>
                  </a:cubicBezTo>
                  <a:cubicBezTo>
                    <a:pt x="3872" y="12920"/>
                    <a:pt x="3911" y="12842"/>
                    <a:pt x="3892" y="12764"/>
                  </a:cubicBezTo>
                  <a:cubicBezTo>
                    <a:pt x="3872" y="12628"/>
                    <a:pt x="3872" y="12492"/>
                    <a:pt x="3853" y="12356"/>
                  </a:cubicBezTo>
                  <a:cubicBezTo>
                    <a:pt x="3814" y="12220"/>
                    <a:pt x="3775" y="12083"/>
                    <a:pt x="3736" y="11967"/>
                  </a:cubicBezTo>
                  <a:cubicBezTo>
                    <a:pt x="3678" y="11733"/>
                    <a:pt x="3619" y="11500"/>
                    <a:pt x="3561" y="11266"/>
                  </a:cubicBezTo>
                  <a:cubicBezTo>
                    <a:pt x="3833" y="10799"/>
                    <a:pt x="4125" y="10332"/>
                    <a:pt x="4417" y="9866"/>
                  </a:cubicBezTo>
                  <a:cubicBezTo>
                    <a:pt x="4417" y="9963"/>
                    <a:pt x="4437" y="10060"/>
                    <a:pt x="4456" y="10157"/>
                  </a:cubicBezTo>
                  <a:cubicBezTo>
                    <a:pt x="4456" y="10313"/>
                    <a:pt x="4475" y="10488"/>
                    <a:pt x="4495" y="10663"/>
                  </a:cubicBezTo>
                  <a:cubicBezTo>
                    <a:pt x="4514" y="10819"/>
                    <a:pt x="4534" y="10974"/>
                    <a:pt x="4534" y="11150"/>
                  </a:cubicBezTo>
                  <a:cubicBezTo>
                    <a:pt x="4534" y="11237"/>
                    <a:pt x="4602" y="11281"/>
                    <a:pt x="4670" y="11281"/>
                  </a:cubicBezTo>
                  <a:cubicBezTo>
                    <a:pt x="4738" y="11281"/>
                    <a:pt x="4806" y="11237"/>
                    <a:pt x="4806" y="11150"/>
                  </a:cubicBezTo>
                  <a:cubicBezTo>
                    <a:pt x="4826" y="10974"/>
                    <a:pt x="4826" y="10799"/>
                    <a:pt x="4845" y="10624"/>
                  </a:cubicBezTo>
                  <a:cubicBezTo>
                    <a:pt x="4865" y="10449"/>
                    <a:pt x="4865" y="10294"/>
                    <a:pt x="4845" y="10138"/>
                  </a:cubicBezTo>
                  <a:cubicBezTo>
                    <a:pt x="4845" y="9982"/>
                    <a:pt x="4845" y="9807"/>
                    <a:pt x="4826" y="9652"/>
                  </a:cubicBezTo>
                  <a:cubicBezTo>
                    <a:pt x="4826" y="9554"/>
                    <a:pt x="4806" y="9476"/>
                    <a:pt x="4806" y="9379"/>
                  </a:cubicBezTo>
                  <a:cubicBezTo>
                    <a:pt x="4806" y="9340"/>
                    <a:pt x="4806" y="9301"/>
                    <a:pt x="4806" y="9262"/>
                  </a:cubicBezTo>
                  <a:cubicBezTo>
                    <a:pt x="4981" y="8990"/>
                    <a:pt x="5156" y="8737"/>
                    <a:pt x="5331" y="8465"/>
                  </a:cubicBezTo>
                  <a:cubicBezTo>
                    <a:pt x="5331" y="8523"/>
                    <a:pt x="5331" y="8562"/>
                    <a:pt x="5351" y="8601"/>
                  </a:cubicBezTo>
                  <a:cubicBezTo>
                    <a:pt x="5351" y="8718"/>
                    <a:pt x="5370" y="8796"/>
                    <a:pt x="5370" y="8912"/>
                  </a:cubicBezTo>
                  <a:cubicBezTo>
                    <a:pt x="5390" y="9010"/>
                    <a:pt x="5370" y="9126"/>
                    <a:pt x="5370" y="9224"/>
                  </a:cubicBezTo>
                  <a:cubicBezTo>
                    <a:pt x="5370" y="9289"/>
                    <a:pt x="5425" y="9329"/>
                    <a:pt x="5479" y="9329"/>
                  </a:cubicBezTo>
                  <a:cubicBezTo>
                    <a:pt x="5523" y="9329"/>
                    <a:pt x="5567" y="9303"/>
                    <a:pt x="5584" y="9243"/>
                  </a:cubicBezTo>
                  <a:cubicBezTo>
                    <a:pt x="5604" y="9146"/>
                    <a:pt x="5623" y="9048"/>
                    <a:pt x="5643" y="8951"/>
                  </a:cubicBezTo>
                  <a:cubicBezTo>
                    <a:pt x="5682" y="8834"/>
                    <a:pt x="5701" y="8718"/>
                    <a:pt x="5701" y="8601"/>
                  </a:cubicBezTo>
                  <a:cubicBezTo>
                    <a:pt x="5721" y="8504"/>
                    <a:pt x="5721" y="8406"/>
                    <a:pt x="5701" y="8309"/>
                  </a:cubicBezTo>
                  <a:cubicBezTo>
                    <a:pt x="5701" y="8251"/>
                    <a:pt x="5701" y="8192"/>
                    <a:pt x="5701" y="8134"/>
                  </a:cubicBezTo>
                  <a:cubicBezTo>
                    <a:pt x="5682" y="8095"/>
                    <a:pt x="5682" y="8037"/>
                    <a:pt x="5662" y="7978"/>
                  </a:cubicBezTo>
                  <a:cubicBezTo>
                    <a:pt x="5954" y="7589"/>
                    <a:pt x="6246" y="7181"/>
                    <a:pt x="6557" y="6792"/>
                  </a:cubicBezTo>
                  <a:lnTo>
                    <a:pt x="6557" y="6792"/>
                  </a:lnTo>
                  <a:cubicBezTo>
                    <a:pt x="6557" y="6908"/>
                    <a:pt x="6538" y="7045"/>
                    <a:pt x="6518" y="7161"/>
                  </a:cubicBezTo>
                  <a:cubicBezTo>
                    <a:pt x="6479" y="7356"/>
                    <a:pt x="6460" y="7570"/>
                    <a:pt x="6402" y="7764"/>
                  </a:cubicBezTo>
                  <a:cubicBezTo>
                    <a:pt x="6382" y="7862"/>
                    <a:pt x="6363" y="7978"/>
                    <a:pt x="6343" y="8076"/>
                  </a:cubicBezTo>
                  <a:cubicBezTo>
                    <a:pt x="6304" y="8192"/>
                    <a:pt x="6304" y="8309"/>
                    <a:pt x="6363" y="8406"/>
                  </a:cubicBezTo>
                  <a:cubicBezTo>
                    <a:pt x="6378" y="8438"/>
                    <a:pt x="6420" y="8470"/>
                    <a:pt x="6456" y="8470"/>
                  </a:cubicBezTo>
                  <a:cubicBezTo>
                    <a:pt x="6464" y="8470"/>
                    <a:pt x="6472" y="8468"/>
                    <a:pt x="6479" y="8465"/>
                  </a:cubicBezTo>
                  <a:cubicBezTo>
                    <a:pt x="6693" y="8387"/>
                    <a:pt x="6771" y="8095"/>
                    <a:pt x="6830" y="7901"/>
                  </a:cubicBezTo>
                  <a:cubicBezTo>
                    <a:pt x="6888" y="7667"/>
                    <a:pt x="6946" y="7453"/>
                    <a:pt x="6985" y="7220"/>
                  </a:cubicBezTo>
                  <a:cubicBezTo>
                    <a:pt x="7024" y="6986"/>
                    <a:pt x="7044" y="6753"/>
                    <a:pt x="7063" y="6519"/>
                  </a:cubicBezTo>
                  <a:cubicBezTo>
                    <a:pt x="7063" y="6403"/>
                    <a:pt x="7063" y="6266"/>
                    <a:pt x="7063" y="6130"/>
                  </a:cubicBezTo>
                  <a:lnTo>
                    <a:pt x="7394" y="5722"/>
                  </a:lnTo>
                  <a:cubicBezTo>
                    <a:pt x="7433" y="5819"/>
                    <a:pt x="7452" y="5916"/>
                    <a:pt x="7472" y="6013"/>
                  </a:cubicBezTo>
                  <a:cubicBezTo>
                    <a:pt x="7569" y="6364"/>
                    <a:pt x="7608" y="6714"/>
                    <a:pt x="7627" y="7083"/>
                  </a:cubicBezTo>
                  <a:cubicBezTo>
                    <a:pt x="7627" y="7161"/>
                    <a:pt x="7697" y="7207"/>
                    <a:pt x="7760" y="7207"/>
                  </a:cubicBezTo>
                  <a:cubicBezTo>
                    <a:pt x="7808" y="7207"/>
                    <a:pt x="7852" y="7181"/>
                    <a:pt x="7861" y="7122"/>
                  </a:cubicBezTo>
                  <a:cubicBezTo>
                    <a:pt x="7900" y="6928"/>
                    <a:pt x="7919" y="6733"/>
                    <a:pt x="7938" y="6539"/>
                  </a:cubicBezTo>
                  <a:cubicBezTo>
                    <a:pt x="7938" y="6325"/>
                    <a:pt x="7919" y="6130"/>
                    <a:pt x="7880" y="5916"/>
                  </a:cubicBezTo>
                  <a:cubicBezTo>
                    <a:pt x="7861" y="5722"/>
                    <a:pt x="7802" y="5527"/>
                    <a:pt x="7744" y="5352"/>
                  </a:cubicBezTo>
                  <a:lnTo>
                    <a:pt x="7744" y="5313"/>
                  </a:lnTo>
                  <a:cubicBezTo>
                    <a:pt x="8075" y="4924"/>
                    <a:pt x="8386" y="4535"/>
                    <a:pt x="8736" y="4146"/>
                  </a:cubicBezTo>
                  <a:cubicBezTo>
                    <a:pt x="8736" y="4165"/>
                    <a:pt x="8736" y="4185"/>
                    <a:pt x="8756" y="4204"/>
                  </a:cubicBezTo>
                  <a:cubicBezTo>
                    <a:pt x="8794" y="4360"/>
                    <a:pt x="8814" y="4515"/>
                    <a:pt x="8814" y="4691"/>
                  </a:cubicBezTo>
                  <a:cubicBezTo>
                    <a:pt x="8814" y="4866"/>
                    <a:pt x="8814" y="5041"/>
                    <a:pt x="8814" y="5216"/>
                  </a:cubicBezTo>
                  <a:cubicBezTo>
                    <a:pt x="8814" y="5391"/>
                    <a:pt x="8794" y="5566"/>
                    <a:pt x="8756" y="5722"/>
                  </a:cubicBezTo>
                  <a:cubicBezTo>
                    <a:pt x="8730" y="5835"/>
                    <a:pt x="8820" y="5916"/>
                    <a:pt x="8907" y="5916"/>
                  </a:cubicBezTo>
                  <a:cubicBezTo>
                    <a:pt x="8954" y="5916"/>
                    <a:pt x="9001" y="5893"/>
                    <a:pt x="9028" y="5838"/>
                  </a:cubicBezTo>
                  <a:cubicBezTo>
                    <a:pt x="9125" y="5663"/>
                    <a:pt x="9203" y="5488"/>
                    <a:pt x="9261" y="5294"/>
                  </a:cubicBezTo>
                  <a:cubicBezTo>
                    <a:pt x="9320" y="5099"/>
                    <a:pt x="9339" y="4905"/>
                    <a:pt x="9339" y="4691"/>
                  </a:cubicBezTo>
                  <a:cubicBezTo>
                    <a:pt x="9339" y="4496"/>
                    <a:pt x="9320" y="4301"/>
                    <a:pt x="9281" y="4107"/>
                  </a:cubicBezTo>
                  <a:cubicBezTo>
                    <a:pt x="9261" y="4010"/>
                    <a:pt x="9222" y="3912"/>
                    <a:pt x="9203" y="3815"/>
                  </a:cubicBezTo>
                  <a:cubicBezTo>
                    <a:pt x="9184" y="3776"/>
                    <a:pt x="9164" y="3737"/>
                    <a:pt x="9145" y="3698"/>
                  </a:cubicBezTo>
                  <a:cubicBezTo>
                    <a:pt x="9475" y="3329"/>
                    <a:pt x="9787" y="2959"/>
                    <a:pt x="10117" y="2609"/>
                  </a:cubicBezTo>
                  <a:cubicBezTo>
                    <a:pt x="10137" y="2648"/>
                    <a:pt x="10137" y="2667"/>
                    <a:pt x="10156" y="2706"/>
                  </a:cubicBezTo>
                  <a:cubicBezTo>
                    <a:pt x="10176" y="2784"/>
                    <a:pt x="10176" y="2881"/>
                    <a:pt x="10176" y="2978"/>
                  </a:cubicBezTo>
                  <a:cubicBezTo>
                    <a:pt x="10195" y="3192"/>
                    <a:pt x="10195" y="3406"/>
                    <a:pt x="10176" y="3621"/>
                  </a:cubicBezTo>
                  <a:cubicBezTo>
                    <a:pt x="10156" y="3815"/>
                    <a:pt x="10117" y="4010"/>
                    <a:pt x="10059" y="4185"/>
                  </a:cubicBezTo>
                  <a:cubicBezTo>
                    <a:pt x="10020" y="4301"/>
                    <a:pt x="10001" y="4399"/>
                    <a:pt x="9981" y="4515"/>
                  </a:cubicBezTo>
                  <a:cubicBezTo>
                    <a:pt x="9962" y="4613"/>
                    <a:pt x="9942" y="4710"/>
                    <a:pt x="9923" y="4827"/>
                  </a:cubicBezTo>
                  <a:cubicBezTo>
                    <a:pt x="9898" y="4902"/>
                    <a:pt x="9954" y="4945"/>
                    <a:pt x="10018" y="4945"/>
                  </a:cubicBezTo>
                  <a:cubicBezTo>
                    <a:pt x="10053" y="4945"/>
                    <a:pt x="10090" y="4932"/>
                    <a:pt x="10117" y="4905"/>
                  </a:cubicBezTo>
                  <a:cubicBezTo>
                    <a:pt x="10176" y="4807"/>
                    <a:pt x="10254" y="4729"/>
                    <a:pt x="10331" y="4632"/>
                  </a:cubicBezTo>
                  <a:cubicBezTo>
                    <a:pt x="10390" y="4535"/>
                    <a:pt x="10429" y="4438"/>
                    <a:pt x="10468" y="4321"/>
                  </a:cubicBezTo>
                  <a:cubicBezTo>
                    <a:pt x="10526" y="4107"/>
                    <a:pt x="10584" y="3873"/>
                    <a:pt x="10604" y="3659"/>
                  </a:cubicBezTo>
                  <a:cubicBezTo>
                    <a:pt x="10643" y="3445"/>
                    <a:pt x="10643" y="3231"/>
                    <a:pt x="10643" y="3017"/>
                  </a:cubicBezTo>
                  <a:cubicBezTo>
                    <a:pt x="10643" y="2881"/>
                    <a:pt x="10623" y="2764"/>
                    <a:pt x="10623" y="2648"/>
                  </a:cubicBezTo>
                  <a:cubicBezTo>
                    <a:pt x="10604" y="2531"/>
                    <a:pt x="10623" y="2356"/>
                    <a:pt x="10507" y="2259"/>
                  </a:cubicBezTo>
                  <a:cubicBezTo>
                    <a:pt x="10507" y="2259"/>
                    <a:pt x="10487" y="2239"/>
                    <a:pt x="10487" y="2239"/>
                  </a:cubicBezTo>
                  <a:cubicBezTo>
                    <a:pt x="10662" y="2045"/>
                    <a:pt x="10857" y="1850"/>
                    <a:pt x="11032" y="1656"/>
                  </a:cubicBezTo>
                  <a:lnTo>
                    <a:pt x="11032" y="2006"/>
                  </a:lnTo>
                  <a:cubicBezTo>
                    <a:pt x="11032" y="2298"/>
                    <a:pt x="11012" y="2609"/>
                    <a:pt x="10993" y="2920"/>
                  </a:cubicBezTo>
                  <a:cubicBezTo>
                    <a:pt x="10973" y="3231"/>
                    <a:pt x="10935" y="3504"/>
                    <a:pt x="10915" y="3796"/>
                  </a:cubicBezTo>
                  <a:cubicBezTo>
                    <a:pt x="10896" y="3971"/>
                    <a:pt x="10876" y="4126"/>
                    <a:pt x="10857" y="4263"/>
                  </a:cubicBezTo>
                  <a:cubicBezTo>
                    <a:pt x="10837" y="4418"/>
                    <a:pt x="10857" y="4574"/>
                    <a:pt x="10876" y="4729"/>
                  </a:cubicBezTo>
                  <a:cubicBezTo>
                    <a:pt x="10898" y="4828"/>
                    <a:pt x="10981" y="4877"/>
                    <a:pt x="11064" y="4877"/>
                  </a:cubicBezTo>
                  <a:cubicBezTo>
                    <a:pt x="11128" y="4877"/>
                    <a:pt x="11192" y="4847"/>
                    <a:pt x="11226" y="4788"/>
                  </a:cubicBezTo>
                  <a:cubicBezTo>
                    <a:pt x="11324" y="4652"/>
                    <a:pt x="11382" y="4496"/>
                    <a:pt x="11401" y="4360"/>
                  </a:cubicBezTo>
                  <a:cubicBezTo>
                    <a:pt x="11440" y="4204"/>
                    <a:pt x="11460" y="4068"/>
                    <a:pt x="11499" y="3912"/>
                  </a:cubicBezTo>
                  <a:cubicBezTo>
                    <a:pt x="11557" y="3582"/>
                    <a:pt x="11577" y="3270"/>
                    <a:pt x="11596" y="2940"/>
                  </a:cubicBezTo>
                  <a:cubicBezTo>
                    <a:pt x="11615" y="2628"/>
                    <a:pt x="11635" y="2336"/>
                    <a:pt x="11635" y="2025"/>
                  </a:cubicBezTo>
                  <a:cubicBezTo>
                    <a:pt x="11635" y="1870"/>
                    <a:pt x="11635" y="1714"/>
                    <a:pt x="11596" y="1558"/>
                  </a:cubicBezTo>
                  <a:cubicBezTo>
                    <a:pt x="11596" y="1480"/>
                    <a:pt x="11577" y="1383"/>
                    <a:pt x="11577" y="1286"/>
                  </a:cubicBezTo>
                  <a:cubicBezTo>
                    <a:pt x="11596" y="1266"/>
                    <a:pt x="11615" y="1266"/>
                    <a:pt x="11635" y="1247"/>
                  </a:cubicBezTo>
                  <a:cubicBezTo>
                    <a:pt x="11693" y="1189"/>
                    <a:pt x="11693" y="1111"/>
                    <a:pt x="11654" y="1052"/>
                  </a:cubicBezTo>
                  <a:cubicBezTo>
                    <a:pt x="11538" y="897"/>
                    <a:pt x="11363" y="819"/>
                    <a:pt x="11168" y="800"/>
                  </a:cubicBezTo>
                  <a:cubicBezTo>
                    <a:pt x="10973" y="780"/>
                    <a:pt x="10759" y="741"/>
                    <a:pt x="10545" y="702"/>
                  </a:cubicBezTo>
                  <a:cubicBezTo>
                    <a:pt x="10137" y="644"/>
                    <a:pt x="9728" y="566"/>
                    <a:pt x="9320" y="488"/>
                  </a:cubicBezTo>
                  <a:cubicBezTo>
                    <a:pt x="8911" y="410"/>
                    <a:pt x="8522" y="313"/>
                    <a:pt x="8114" y="216"/>
                  </a:cubicBezTo>
                  <a:cubicBezTo>
                    <a:pt x="7747" y="143"/>
                    <a:pt x="7329" y="0"/>
                    <a:pt x="692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19" name="Google Shape;2519;p31"/>
          <p:cNvGrpSpPr/>
          <p:nvPr/>
        </p:nvGrpSpPr>
        <p:grpSpPr>
          <a:xfrm flipH="1">
            <a:off x="7599055" y="503138"/>
            <a:ext cx="1401113" cy="4199448"/>
            <a:chOff x="3002125" y="2098200"/>
            <a:chExt cx="1020550" cy="2812005"/>
          </a:xfrm>
        </p:grpSpPr>
        <p:sp>
          <p:nvSpPr>
            <p:cNvPr id="2520" name="Google Shape;2520;p31"/>
            <p:cNvSpPr/>
            <p:nvPr/>
          </p:nvSpPr>
          <p:spPr>
            <a:xfrm>
              <a:off x="3480700" y="2598000"/>
              <a:ext cx="25825" cy="2312205"/>
            </a:xfrm>
            <a:custGeom>
              <a:avLst/>
              <a:gdLst/>
              <a:ahLst/>
              <a:cxnLst/>
              <a:rect l="l" t="t" r="r" b="b"/>
              <a:pathLst>
                <a:path w="1033" h="99664" extrusionOk="0">
                  <a:moveTo>
                    <a:pt x="507" y="1"/>
                  </a:moveTo>
                  <a:cubicBezTo>
                    <a:pt x="414" y="1"/>
                    <a:pt x="322" y="59"/>
                    <a:pt x="312" y="176"/>
                  </a:cubicBezTo>
                  <a:cubicBezTo>
                    <a:pt x="40" y="3775"/>
                    <a:pt x="137" y="7433"/>
                    <a:pt x="137" y="11051"/>
                  </a:cubicBezTo>
                  <a:cubicBezTo>
                    <a:pt x="118" y="14670"/>
                    <a:pt x="98" y="18288"/>
                    <a:pt x="98" y="21927"/>
                  </a:cubicBezTo>
                  <a:cubicBezTo>
                    <a:pt x="79" y="34767"/>
                    <a:pt x="79" y="47627"/>
                    <a:pt x="79" y="60486"/>
                  </a:cubicBezTo>
                  <a:lnTo>
                    <a:pt x="79" y="79864"/>
                  </a:lnTo>
                  <a:lnTo>
                    <a:pt x="79" y="89552"/>
                  </a:lnTo>
                  <a:cubicBezTo>
                    <a:pt x="79" y="92782"/>
                    <a:pt x="1" y="96011"/>
                    <a:pt x="79" y="99241"/>
                  </a:cubicBezTo>
                  <a:cubicBezTo>
                    <a:pt x="79" y="99523"/>
                    <a:pt x="293" y="99664"/>
                    <a:pt x="507" y="99664"/>
                  </a:cubicBezTo>
                  <a:cubicBezTo>
                    <a:pt x="721" y="99664"/>
                    <a:pt x="935" y="99523"/>
                    <a:pt x="935" y="99241"/>
                  </a:cubicBezTo>
                  <a:cubicBezTo>
                    <a:pt x="1032" y="95622"/>
                    <a:pt x="954" y="91984"/>
                    <a:pt x="954" y="88365"/>
                  </a:cubicBezTo>
                  <a:lnTo>
                    <a:pt x="954" y="77490"/>
                  </a:lnTo>
                  <a:lnTo>
                    <a:pt x="935" y="38930"/>
                  </a:lnTo>
                  <a:cubicBezTo>
                    <a:pt x="935" y="32471"/>
                    <a:pt x="915" y="26012"/>
                    <a:pt x="915" y="19553"/>
                  </a:cubicBezTo>
                  <a:lnTo>
                    <a:pt x="896" y="9864"/>
                  </a:lnTo>
                  <a:cubicBezTo>
                    <a:pt x="876" y="6635"/>
                    <a:pt x="954" y="3386"/>
                    <a:pt x="701" y="176"/>
                  </a:cubicBezTo>
                  <a:cubicBezTo>
                    <a:pt x="692" y="59"/>
                    <a:pt x="599" y="1"/>
                    <a:pt x="50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1"/>
            <p:cNvSpPr/>
            <p:nvPr/>
          </p:nvSpPr>
          <p:spPr>
            <a:xfrm>
              <a:off x="3458975" y="2173650"/>
              <a:ext cx="415250" cy="444450"/>
            </a:xfrm>
            <a:custGeom>
              <a:avLst/>
              <a:gdLst/>
              <a:ahLst/>
              <a:cxnLst/>
              <a:rect l="l" t="t" r="r" b="b"/>
              <a:pathLst>
                <a:path w="16610" h="17778" extrusionOk="0">
                  <a:moveTo>
                    <a:pt x="14840" y="1"/>
                  </a:moveTo>
                  <a:cubicBezTo>
                    <a:pt x="14774" y="1"/>
                    <a:pt x="14709" y="31"/>
                    <a:pt x="14664" y="88"/>
                  </a:cubicBezTo>
                  <a:cubicBezTo>
                    <a:pt x="14508" y="243"/>
                    <a:pt x="14372" y="438"/>
                    <a:pt x="14294" y="652"/>
                  </a:cubicBezTo>
                  <a:cubicBezTo>
                    <a:pt x="14216" y="808"/>
                    <a:pt x="14138" y="983"/>
                    <a:pt x="14099" y="1158"/>
                  </a:cubicBezTo>
                  <a:cubicBezTo>
                    <a:pt x="13983" y="1508"/>
                    <a:pt x="13944" y="1897"/>
                    <a:pt x="13983" y="2267"/>
                  </a:cubicBezTo>
                  <a:cubicBezTo>
                    <a:pt x="13613" y="2578"/>
                    <a:pt x="13263" y="2889"/>
                    <a:pt x="12913" y="3201"/>
                  </a:cubicBezTo>
                  <a:cubicBezTo>
                    <a:pt x="13029" y="2753"/>
                    <a:pt x="13127" y="2306"/>
                    <a:pt x="13263" y="1858"/>
                  </a:cubicBezTo>
                  <a:cubicBezTo>
                    <a:pt x="13341" y="1566"/>
                    <a:pt x="13457" y="1275"/>
                    <a:pt x="13555" y="1002"/>
                  </a:cubicBezTo>
                  <a:cubicBezTo>
                    <a:pt x="13613" y="749"/>
                    <a:pt x="13769" y="419"/>
                    <a:pt x="13671" y="185"/>
                  </a:cubicBezTo>
                  <a:cubicBezTo>
                    <a:pt x="13652" y="127"/>
                    <a:pt x="13613" y="107"/>
                    <a:pt x="13555" y="107"/>
                  </a:cubicBezTo>
                  <a:cubicBezTo>
                    <a:pt x="13302" y="205"/>
                    <a:pt x="13146" y="574"/>
                    <a:pt x="13049" y="808"/>
                  </a:cubicBezTo>
                  <a:cubicBezTo>
                    <a:pt x="12913" y="1099"/>
                    <a:pt x="12815" y="1391"/>
                    <a:pt x="12738" y="1703"/>
                  </a:cubicBezTo>
                  <a:cubicBezTo>
                    <a:pt x="12562" y="2325"/>
                    <a:pt x="12465" y="2948"/>
                    <a:pt x="12446" y="3590"/>
                  </a:cubicBezTo>
                  <a:cubicBezTo>
                    <a:pt x="12446" y="3590"/>
                    <a:pt x="12446" y="3609"/>
                    <a:pt x="12446" y="3629"/>
                  </a:cubicBezTo>
                  <a:cubicBezTo>
                    <a:pt x="12173" y="3882"/>
                    <a:pt x="11901" y="4134"/>
                    <a:pt x="11629" y="4407"/>
                  </a:cubicBezTo>
                  <a:cubicBezTo>
                    <a:pt x="11512" y="4426"/>
                    <a:pt x="11415" y="4524"/>
                    <a:pt x="11395" y="4640"/>
                  </a:cubicBezTo>
                  <a:cubicBezTo>
                    <a:pt x="11278" y="4757"/>
                    <a:pt x="11162" y="4854"/>
                    <a:pt x="11064" y="4952"/>
                  </a:cubicBezTo>
                  <a:cubicBezTo>
                    <a:pt x="11103" y="4796"/>
                    <a:pt x="11142" y="4621"/>
                    <a:pt x="11201" y="4465"/>
                  </a:cubicBezTo>
                  <a:cubicBezTo>
                    <a:pt x="11278" y="4271"/>
                    <a:pt x="11337" y="4057"/>
                    <a:pt x="11395" y="3862"/>
                  </a:cubicBezTo>
                  <a:cubicBezTo>
                    <a:pt x="11473" y="3648"/>
                    <a:pt x="11531" y="3454"/>
                    <a:pt x="11609" y="3240"/>
                  </a:cubicBezTo>
                  <a:cubicBezTo>
                    <a:pt x="11706" y="3045"/>
                    <a:pt x="11765" y="2831"/>
                    <a:pt x="11804" y="2617"/>
                  </a:cubicBezTo>
                  <a:cubicBezTo>
                    <a:pt x="11815" y="2477"/>
                    <a:pt x="11736" y="2407"/>
                    <a:pt x="11645" y="2407"/>
                  </a:cubicBezTo>
                  <a:cubicBezTo>
                    <a:pt x="11585" y="2407"/>
                    <a:pt x="11520" y="2438"/>
                    <a:pt x="11473" y="2500"/>
                  </a:cubicBezTo>
                  <a:cubicBezTo>
                    <a:pt x="11220" y="2889"/>
                    <a:pt x="11045" y="3317"/>
                    <a:pt x="10967" y="3784"/>
                  </a:cubicBezTo>
                  <a:cubicBezTo>
                    <a:pt x="10909" y="3979"/>
                    <a:pt x="10870" y="4193"/>
                    <a:pt x="10831" y="4407"/>
                  </a:cubicBezTo>
                  <a:cubicBezTo>
                    <a:pt x="10811" y="4640"/>
                    <a:pt x="10792" y="4854"/>
                    <a:pt x="10773" y="5088"/>
                  </a:cubicBezTo>
                  <a:cubicBezTo>
                    <a:pt x="10773" y="5127"/>
                    <a:pt x="10773" y="5166"/>
                    <a:pt x="10811" y="5204"/>
                  </a:cubicBezTo>
                  <a:cubicBezTo>
                    <a:pt x="10481" y="5535"/>
                    <a:pt x="10131" y="5885"/>
                    <a:pt x="9800" y="6236"/>
                  </a:cubicBezTo>
                  <a:cubicBezTo>
                    <a:pt x="9839" y="5846"/>
                    <a:pt x="9878" y="5477"/>
                    <a:pt x="9936" y="5107"/>
                  </a:cubicBezTo>
                  <a:cubicBezTo>
                    <a:pt x="10014" y="4621"/>
                    <a:pt x="10169" y="4173"/>
                    <a:pt x="10286" y="3687"/>
                  </a:cubicBezTo>
                  <a:cubicBezTo>
                    <a:pt x="10320" y="3520"/>
                    <a:pt x="10324" y="3254"/>
                    <a:pt x="10166" y="3254"/>
                  </a:cubicBezTo>
                  <a:cubicBezTo>
                    <a:pt x="10140" y="3254"/>
                    <a:pt x="10109" y="3262"/>
                    <a:pt x="10072" y="3278"/>
                  </a:cubicBezTo>
                  <a:cubicBezTo>
                    <a:pt x="9878" y="3356"/>
                    <a:pt x="9780" y="3668"/>
                    <a:pt x="9703" y="3882"/>
                  </a:cubicBezTo>
                  <a:cubicBezTo>
                    <a:pt x="9372" y="4776"/>
                    <a:pt x="9255" y="5730"/>
                    <a:pt x="9391" y="6664"/>
                  </a:cubicBezTo>
                  <a:cubicBezTo>
                    <a:pt x="9002" y="7092"/>
                    <a:pt x="8633" y="7500"/>
                    <a:pt x="8243" y="7928"/>
                  </a:cubicBezTo>
                  <a:cubicBezTo>
                    <a:pt x="8243" y="7792"/>
                    <a:pt x="8224" y="7656"/>
                    <a:pt x="8224" y="7500"/>
                  </a:cubicBezTo>
                  <a:cubicBezTo>
                    <a:pt x="8224" y="7286"/>
                    <a:pt x="8224" y="7053"/>
                    <a:pt x="8263" y="6839"/>
                  </a:cubicBezTo>
                  <a:cubicBezTo>
                    <a:pt x="8302" y="6605"/>
                    <a:pt x="8341" y="6391"/>
                    <a:pt x="8419" y="6177"/>
                  </a:cubicBezTo>
                  <a:cubicBezTo>
                    <a:pt x="8471" y="5951"/>
                    <a:pt x="8647" y="5664"/>
                    <a:pt x="8573" y="5452"/>
                  </a:cubicBezTo>
                  <a:lnTo>
                    <a:pt x="8573" y="5452"/>
                  </a:lnTo>
                  <a:cubicBezTo>
                    <a:pt x="8572" y="5417"/>
                    <a:pt x="8567" y="5385"/>
                    <a:pt x="8555" y="5360"/>
                  </a:cubicBezTo>
                  <a:cubicBezTo>
                    <a:pt x="8540" y="5299"/>
                    <a:pt x="8489" y="5250"/>
                    <a:pt x="8430" y="5250"/>
                  </a:cubicBezTo>
                  <a:cubicBezTo>
                    <a:pt x="8414" y="5250"/>
                    <a:pt x="8397" y="5254"/>
                    <a:pt x="8380" y="5263"/>
                  </a:cubicBezTo>
                  <a:cubicBezTo>
                    <a:pt x="8341" y="5263"/>
                    <a:pt x="8321" y="5282"/>
                    <a:pt x="8302" y="5302"/>
                  </a:cubicBezTo>
                  <a:cubicBezTo>
                    <a:pt x="8185" y="5321"/>
                    <a:pt x="8127" y="5438"/>
                    <a:pt x="8068" y="5535"/>
                  </a:cubicBezTo>
                  <a:cubicBezTo>
                    <a:pt x="7874" y="5983"/>
                    <a:pt x="7777" y="6469"/>
                    <a:pt x="7757" y="6955"/>
                  </a:cubicBezTo>
                  <a:cubicBezTo>
                    <a:pt x="7757" y="7208"/>
                    <a:pt x="7777" y="7442"/>
                    <a:pt x="7796" y="7695"/>
                  </a:cubicBezTo>
                  <a:cubicBezTo>
                    <a:pt x="7835" y="7870"/>
                    <a:pt x="7893" y="8064"/>
                    <a:pt x="7971" y="8239"/>
                  </a:cubicBezTo>
                  <a:cubicBezTo>
                    <a:pt x="7504" y="8784"/>
                    <a:pt x="7057" y="9329"/>
                    <a:pt x="6609" y="9874"/>
                  </a:cubicBezTo>
                  <a:cubicBezTo>
                    <a:pt x="6570" y="9699"/>
                    <a:pt x="6551" y="9504"/>
                    <a:pt x="6531" y="9329"/>
                  </a:cubicBezTo>
                  <a:cubicBezTo>
                    <a:pt x="6492" y="9057"/>
                    <a:pt x="6492" y="8784"/>
                    <a:pt x="6492" y="8531"/>
                  </a:cubicBezTo>
                  <a:cubicBezTo>
                    <a:pt x="6512" y="8239"/>
                    <a:pt x="6531" y="7948"/>
                    <a:pt x="6570" y="7656"/>
                  </a:cubicBezTo>
                  <a:cubicBezTo>
                    <a:pt x="6609" y="7403"/>
                    <a:pt x="6765" y="7053"/>
                    <a:pt x="6609" y="6839"/>
                  </a:cubicBezTo>
                  <a:cubicBezTo>
                    <a:pt x="6584" y="6801"/>
                    <a:pt x="6543" y="6780"/>
                    <a:pt x="6501" y="6780"/>
                  </a:cubicBezTo>
                  <a:cubicBezTo>
                    <a:pt x="6478" y="6780"/>
                    <a:pt x="6455" y="6786"/>
                    <a:pt x="6434" y="6800"/>
                  </a:cubicBezTo>
                  <a:cubicBezTo>
                    <a:pt x="6181" y="6936"/>
                    <a:pt x="6123" y="7403"/>
                    <a:pt x="6084" y="7675"/>
                  </a:cubicBezTo>
                  <a:cubicBezTo>
                    <a:pt x="6026" y="7987"/>
                    <a:pt x="6006" y="8298"/>
                    <a:pt x="6026" y="8609"/>
                  </a:cubicBezTo>
                  <a:cubicBezTo>
                    <a:pt x="6006" y="8920"/>
                    <a:pt x="6045" y="9212"/>
                    <a:pt x="6103" y="9523"/>
                  </a:cubicBezTo>
                  <a:cubicBezTo>
                    <a:pt x="6162" y="9757"/>
                    <a:pt x="6240" y="9990"/>
                    <a:pt x="6337" y="10204"/>
                  </a:cubicBezTo>
                  <a:lnTo>
                    <a:pt x="6240" y="10243"/>
                  </a:lnTo>
                  <a:cubicBezTo>
                    <a:pt x="6103" y="10282"/>
                    <a:pt x="6006" y="10418"/>
                    <a:pt x="6006" y="10574"/>
                  </a:cubicBezTo>
                  <a:cubicBezTo>
                    <a:pt x="6006" y="10594"/>
                    <a:pt x="6006" y="10613"/>
                    <a:pt x="6006" y="10632"/>
                  </a:cubicBezTo>
                  <a:cubicBezTo>
                    <a:pt x="5870" y="10827"/>
                    <a:pt x="5714" y="11022"/>
                    <a:pt x="5559" y="11216"/>
                  </a:cubicBezTo>
                  <a:lnTo>
                    <a:pt x="5500" y="11216"/>
                  </a:lnTo>
                  <a:cubicBezTo>
                    <a:pt x="5500" y="11099"/>
                    <a:pt x="5481" y="11002"/>
                    <a:pt x="5461" y="10905"/>
                  </a:cubicBezTo>
                  <a:cubicBezTo>
                    <a:pt x="5442" y="10730"/>
                    <a:pt x="5422" y="10574"/>
                    <a:pt x="5403" y="10418"/>
                  </a:cubicBezTo>
                  <a:cubicBezTo>
                    <a:pt x="5364" y="10107"/>
                    <a:pt x="5306" y="9796"/>
                    <a:pt x="5306" y="9465"/>
                  </a:cubicBezTo>
                  <a:cubicBezTo>
                    <a:pt x="5306" y="9154"/>
                    <a:pt x="5286" y="8843"/>
                    <a:pt x="5306" y="8512"/>
                  </a:cubicBezTo>
                  <a:cubicBezTo>
                    <a:pt x="5325" y="8337"/>
                    <a:pt x="5325" y="8162"/>
                    <a:pt x="5325" y="7987"/>
                  </a:cubicBezTo>
                  <a:cubicBezTo>
                    <a:pt x="5325" y="7850"/>
                    <a:pt x="5286" y="7695"/>
                    <a:pt x="5228" y="7578"/>
                  </a:cubicBezTo>
                  <a:cubicBezTo>
                    <a:pt x="5199" y="7539"/>
                    <a:pt x="5160" y="7520"/>
                    <a:pt x="5121" y="7520"/>
                  </a:cubicBezTo>
                  <a:cubicBezTo>
                    <a:pt x="5082" y="7520"/>
                    <a:pt x="5043" y="7539"/>
                    <a:pt x="5014" y="7578"/>
                  </a:cubicBezTo>
                  <a:cubicBezTo>
                    <a:pt x="4956" y="7636"/>
                    <a:pt x="4917" y="7714"/>
                    <a:pt x="4878" y="7792"/>
                  </a:cubicBezTo>
                  <a:cubicBezTo>
                    <a:pt x="4839" y="7870"/>
                    <a:pt x="4819" y="7967"/>
                    <a:pt x="4800" y="8045"/>
                  </a:cubicBezTo>
                  <a:cubicBezTo>
                    <a:pt x="4761" y="8239"/>
                    <a:pt x="4761" y="8415"/>
                    <a:pt x="4742" y="8590"/>
                  </a:cubicBezTo>
                  <a:cubicBezTo>
                    <a:pt x="4742" y="8940"/>
                    <a:pt x="4742" y="9290"/>
                    <a:pt x="4761" y="9640"/>
                  </a:cubicBezTo>
                  <a:cubicBezTo>
                    <a:pt x="4780" y="9971"/>
                    <a:pt x="4839" y="10321"/>
                    <a:pt x="4897" y="10671"/>
                  </a:cubicBezTo>
                  <a:cubicBezTo>
                    <a:pt x="4956" y="10905"/>
                    <a:pt x="5014" y="11138"/>
                    <a:pt x="5131" y="11372"/>
                  </a:cubicBezTo>
                  <a:cubicBezTo>
                    <a:pt x="5033" y="11469"/>
                    <a:pt x="5053" y="11605"/>
                    <a:pt x="5170" y="11683"/>
                  </a:cubicBezTo>
                  <a:cubicBezTo>
                    <a:pt x="5170" y="11683"/>
                    <a:pt x="5189" y="11702"/>
                    <a:pt x="5208" y="11702"/>
                  </a:cubicBezTo>
                  <a:cubicBezTo>
                    <a:pt x="5014" y="11975"/>
                    <a:pt x="4819" y="12228"/>
                    <a:pt x="4625" y="12481"/>
                  </a:cubicBezTo>
                  <a:cubicBezTo>
                    <a:pt x="4547" y="12247"/>
                    <a:pt x="4450" y="11994"/>
                    <a:pt x="4372" y="11761"/>
                  </a:cubicBezTo>
                  <a:cubicBezTo>
                    <a:pt x="4294" y="11488"/>
                    <a:pt x="4236" y="11197"/>
                    <a:pt x="4197" y="10924"/>
                  </a:cubicBezTo>
                  <a:cubicBezTo>
                    <a:pt x="4158" y="10632"/>
                    <a:pt x="4138" y="10321"/>
                    <a:pt x="4138" y="10029"/>
                  </a:cubicBezTo>
                  <a:cubicBezTo>
                    <a:pt x="4138" y="9757"/>
                    <a:pt x="4236" y="9309"/>
                    <a:pt x="4041" y="9134"/>
                  </a:cubicBezTo>
                  <a:cubicBezTo>
                    <a:pt x="4012" y="9115"/>
                    <a:pt x="3983" y="9105"/>
                    <a:pt x="3956" y="9105"/>
                  </a:cubicBezTo>
                  <a:cubicBezTo>
                    <a:pt x="3929" y="9105"/>
                    <a:pt x="3905" y="9115"/>
                    <a:pt x="3886" y="9134"/>
                  </a:cubicBezTo>
                  <a:cubicBezTo>
                    <a:pt x="3594" y="9309"/>
                    <a:pt x="3613" y="9835"/>
                    <a:pt x="3613" y="10127"/>
                  </a:cubicBezTo>
                  <a:cubicBezTo>
                    <a:pt x="3613" y="10457"/>
                    <a:pt x="3633" y="10769"/>
                    <a:pt x="3672" y="11099"/>
                  </a:cubicBezTo>
                  <a:cubicBezTo>
                    <a:pt x="3769" y="11722"/>
                    <a:pt x="3944" y="12442"/>
                    <a:pt x="4314" y="12889"/>
                  </a:cubicBezTo>
                  <a:lnTo>
                    <a:pt x="4333" y="12909"/>
                  </a:lnTo>
                  <a:cubicBezTo>
                    <a:pt x="4177" y="13103"/>
                    <a:pt x="4041" y="13317"/>
                    <a:pt x="3886" y="13512"/>
                  </a:cubicBezTo>
                  <a:cubicBezTo>
                    <a:pt x="3827" y="13376"/>
                    <a:pt x="3749" y="13220"/>
                    <a:pt x="3672" y="13084"/>
                  </a:cubicBezTo>
                  <a:cubicBezTo>
                    <a:pt x="3535" y="12792"/>
                    <a:pt x="3419" y="12500"/>
                    <a:pt x="3341" y="12208"/>
                  </a:cubicBezTo>
                  <a:cubicBezTo>
                    <a:pt x="3243" y="11916"/>
                    <a:pt x="3185" y="11605"/>
                    <a:pt x="3127" y="11294"/>
                  </a:cubicBezTo>
                  <a:cubicBezTo>
                    <a:pt x="3107" y="11138"/>
                    <a:pt x="3088" y="11002"/>
                    <a:pt x="3088" y="10808"/>
                  </a:cubicBezTo>
                  <a:cubicBezTo>
                    <a:pt x="3068" y="10632"/>
                    <a:pt x="3068" y="10418"/>
                    <a:pt x="2932" y="10321"/>
                  </a:cubicBezTo>
                  <a:cubicBezTo>
                    <a:pt x="2890" y="10287"/>
                    <a:pt x="2843" y="10272"/>
                    <a:pt x="2800" y="10272"/>
                  </a:cubicBezTo>
                  <a:cubicBezTo>
                    <a:pt x="2744" y="10272"/>
                    <a:pt x="2693" y="10297"/>
                    <a:pt x="2660" y="10341"/>
                  </a:cubicBezTo>
                  <a:cubicBezTo>
                    <a:pt x="2524" y="10516"/>
                    <a:pt x="2485" y="10730"/>
                    <a:pt x="2543" y="10944"/>
                  </a:cubicBezTo>
                  <a:cubicBezTo>
                    <a:pt x="2543" y="11119"/>
                    <a:pt x="2563" y="11294"/>
                    <a:pt x="2601" y="11450"/>
                  </a:cubicBezTo>
                  <a:cubicBezTo>
                    <a:pt x="2640" y="11800"/>
                    <a:pt x="2718" y="12130"/>
                    <a:pt x="2815" y="12442"/>
                  </a:cubicBezTo>
                  <a:cubicBezTo>
                    <a:pt x="2913" y="12753"/>
                    <a:pt x="3029" y="13045"/>
                    <a:pt x="3166" y="13337"/>
                  </a:cubicBezTo>
                  <a:cubicBezTo>
                    <a:pt x="3263" y="13570"/>
                    <a:pt x="3399" y="13784"/>
                    <a:pt x="3594" y="13959"/>
                  </a:cubicBezTo>
                  <a:cubicBezTo>
                    <a:pt x="3302" y="14407"/>
                    <a:pt x="3010" y="14854"/>
                    <a:pt x="2738" y="15302"/>
                  </a:cubicBezTo>
                  <a:cubicBezTo>
                    <a:pt x="2699" y="15165"/>
                    <a:pt x="2640" y="15029"/>
                    <a:pt x="2621" y="14893"/>
                  </a:cubicBezTo>
                  <a:cubicBezTo>
                    <a:pt x="2543" y="14640"/>
                    <a:pt x="2485" y="14387"/>
                    <a:pt x="2446" y="14095"/>
                  </a:cubicBezTo>
                  <a:cubicBezTo>
                    <a:pt x="2387" y="13823"/>
                    <a:pt x="2349" y="13492"/>
                    <a:pt x="2329" y="13239"/>
                  </a:cubicBezTo>
                  <a:cubicBezTo>
                    <a:pt x="2290" y="12967"/>
                    <a:pt x="2329" y="12520"/>
                    <a:pt x="2115" y="12383"/>
                  </a:cubicBezTo>
                  <a:cubicBezTo>
                    <a:pt x="2070" y="12356"/>
                    <a:pt x="2021" y="12342"/>
                    <a:pt x="1975" y="12342"/>
                  </a:cubicBezTo>
                  <a:cubicBezTo>
                    <a:pt x="1922" y="12342"/>
                    <a:pt x="1874" y="12361"/>
                    <a:pt x="1843" y="12403"/>
                  </a:cubicBezTo>
                  <a:cubicBezTo>
                    <a:pt x="1609" y="12695"/>
                    <a:pt x="1687" y="13123"/>
                    <a:pt x="1726" y="13414"/>
                  </a:cubicBezTo>
                  <a:cubicBezTo>
                    <a:pt x="1765" y="13706"/>
                    <a:pt x="1804" y="13979"/>
                    <a:pt x="1862" y="14290"/>
                  </a:cubicBezTo>
                  <a:cubicBezTo>
                    <a:pt x="1921" y="14601"/>
                    <a:pt x="1979" y="14893"/>
                    <a:pt x="2076" y="15185"/>
                  </a:cubicBezTo>
                  <a:cubicBezTo>
                    <a:pt x="2135" y="15457"/>
                    <a:pt x="2212" y="15710"/>
                    <a:pt x="2329" y="15944"/>
                  </a:cubicBezTo>
                  <a:cubicBezTo>
                    <a:pt x="2173" y="16235"/>
                    <a:pt x="1998" y="16508"/>
                    <a:pt x="1843" y="16800"/>
                  </a:cubicBezTo>
                  <a:cubicBezTo>
                    <a:pt x="1804" y="16625"/>
                    <a:pt x="1765" y="16430"/>
                    <a:pt x="1726" y="16255"/>
                  </a:cubicBezTo>
                  <a:cubicBezTo>
                    <a:pt x="1609" y="15769"/>
                    <a:pt x="1512" y="15282"/>
                    <a:pt x="1376" y="14796"/>
                  </a:cubicBezTo>
                  <a:cubicBezTo>
                    <a:pt x="1240" y="14309"/>
                    <a:pt x="1103" y="13784"/>
                    <a:pt x="948" y="13337"/>
                  </a:cubicBezTo>
                  <a:cubicBezTo>
                    <a:pt x="792" y="12889"/>
                    <a:pt x="656" y="12364"/>
                    <a:pt x="345" y="12033"/>
                  </a:cubicBezTo>
                  <a:cubicBezTo>
                    <a:pt x="306" y="11982"/>
                    <a:pt x="256" y="11960"/>
                    <a:pt x="205" y="11960"/>
                  </a:cubicBezTo>
                  <a:cubicBezTo>
                    <a:pt x="102" y="11960"/>
                    <a:pt x="1" y="12052"/>
                    <a:pt x="14" y="12169"/>
                  </a:cubicBezTo>
                  <a:cubicBezTo>
                    <a:pt x="33" y="12675"/>
                    <a:pt x="247" y="13181"/>
                    <a:pt x="384" y="13648"/>
                  </a:cubicBezTo>
                  <a:cubicBezTo>
                    <a:pt x="520" y="14115"/>
                    <a:pt x="656" y="14562"/>
                    <a:pt x="792" y="15049"/>
                  </a:cubicBezTo>
                  <a:cubicBezTo>
                    <a:pt x="909" y="15535"/>
                    <a:pt x="1045" y="16021"/>
                    <a:pt x="1162" y="16508"/>
                  </a:cubicBezTo>
                  <a:cubicBezTo>
                    <a:pt x="1220" y="16741"/>
                    <a:pt x="1259" y="17014"/>
                    <a:pt x="1337" y="17228"/>
                  </a:cubicBezTo>
                  <a:cubicBezTo>
                    <a:pt x="1395" y="17461"/>
                    <a:pt x="1454" y="17675"/>
                    <a:pt x="1648" y="17772"/>
                  </a:cubicBezTo>
                  <a:cubicBezTo>
                    <a:pt x="1662" y="17776"/>
                    <a:pt x="1676" y="17777"/>
                    <a:pt x="1689" y="17777"/>
                  </a:cubicBezTo>
                  <a:cubicBezTo>
                    <a:pt x="1752" y="17777"/>
                    <a:pt x="1811" y="17743"/>
                    <a:pt x="1843" y="17695"/>
                  </a:cubicBezTo>
                  <a:cubicBezTo>
                    <a:pt x="1862" y="17656"/>
                    <a:pt x="1882" y="17617"/>
                    <a:pt x="1882" y="17597"/>
                  </a:cubicBezTo>
                  <a:cubicBezTo>
                    <a:pt x="1979" y="17597"/>
                    <a:pt x="2096" y="17578"/>
                    <a:pt x="2193" y="17558"/>
                  </a:cubicBezTo>
                  <a:cubicBezTo>
                    <a:pt x="2349" y="17539"/>
                    <a:pt x="2504" y="17500"/>
                    <a:pt x="2679" y="17461"/>
                  </a:cubicBezTo>
                  <a:cubicBezTo>
                    <a:pt x="2991" y="17383"/>
                    <a:pt x="3321" y="17286"/>
                    <a:pt x="3652" y="17169"/>
                  </a:cubicBezTo>
                  <a:cubicBezTo>
                    <a:pt x="4002" y="17053"/>
                    <a:pt x="4333" y="16916"/>
                    <a:pt x="4683" y="16761"/>
                  </a:cubicBezTo>
                  <a:cubicBezTo>
                    <a:pt x="4839" y="16702"/>
                    <a:pt x="4975" y="16625"/>
                    <a:pt x="5131" y="16547"/>
                  </a:cubicBezTo>
                  <a:cubicBezTo>
                    <a:pt x="5306" y="16449"/>
                    <a:pt x="5461" y="16352"/>
                    <a:pt x="5578" y="16216"/>
                  </a:cubicBezTo>
                  <a:cubicBezTo>
                    <a:pt x="5714" y="16060"/>
                    <a:pt x="5675" y="15788"/>
                    <a:pt x="5500" y="15788"/>
                  </a:cubicBezTo>
                  <a:cubicBezTo>
                    <a:pt x="5325" y="15788"/>
                    <a:pt x="5150" y="15827"/>
                    <a:pt x="4994" y="15885"/>
                  </a:cubicBezTo>
                  <a:cubicBezTo>
                    <a:pt x="4819" y="15963"/>
                    <a:pt x="4664" y="16021"/>
                    <a:pt x="4489" y="16080"/>
                  </a:cubicBezTo>
                  <a:cubicBezTo>
                    <a:pt x="4177" y="16197"/>
                    <a:pt x="3866" y="16313"/>
                    <a:pt x="3555" y="16430"/>
                  </a:cubicBezTo>
                  <a:cubicBezTo>
                    <a:pt x="3224" y="16547"/>
                    <a:pt x="2913" y="16644"/>
                    <a:pt x="2582" y="16741"/>
                  </a:cubicBezTo>
                  <a:cubicBezTo>
                    <a:pt x="2465" y="16761"/>
                    <a:pt x="2329" y="16800"/>
                    <a:pt x="2212" y="16839"/>
                  </a:cubicBezTo>
                  <a:cubicBezTo>
                    <a:pt x="2407" y="16566"/>
                    <a:pt x="2601" y="16274"/>
                    <a:pt x="2777" y="16002"/>
                  </a:cubicBezTo>
                  <a:cubicBezTo>
                    <a:pt x="2796" y="16002"/>
                    <a:pt x="2796" y="16041"/>
                    <a:pt x="2796" y="16041"/>
                  </a:cubicBezTo>
                  <a:cubicBezTo>
                    <a:pt x="2852" y="16089"/>
                    <a:pt x="2911" y="16104"/>
                    <a:pt x="2970" y="16104"/>
                  </a:cubicBezTo>
                  <a:cubicBezTo>
                    <a:pt x="3056" y="16104"/>
                    <a:pt x="3143" y="16072"/>
                    <a:pt x="3224" y="16060"/>
                  </a:cubicBezTo>
                  <a:cubicBezTo>
                    <a:pt x="3360" y="16021"/>
                    <a:pt x="3496" y="16021"/>
                    <a:pt x="3633" y="15983"/>
                  </a:cubicBezTo>
                  <a:cubicBezTo>
                    <a:pt x="3866" y="15924"/>
                    <a:pt x="4080" y="15866"/>
                    <a:pt x="4314" y="15769"/>
                  </a:cubicBezTo>
                  <a:cubicBezTo>
                    <a:pt x="4547" y="15671"/>
                    <a:pt x="4800" y="15535"/>
                    <a:pt x="5014" y="15399"/>
                  </a:cubicBezTo>
                  <a:cubicBezTo>
                    <a:pt x="5131" y="15321"/>
                    <a:pt x="5247" y="15243"/>
                    <a:pt x="5345" y="15146"/>
                  </a:cubicBezTo>
                  <a:cubicBezTo>
                    <a:pt x="5422" y="15029"/>
                    <a:pt x="5520" y="14913"/>
                    <a:pt x="5598" y="14815"/>
                  </a:cubicBezTo>
                  <a:cubicBezTo>
                    <a:pt x="5678" y="14719"/>
                    <a:pt x="5639" y="14582"/>
                    <a:pt x="5556" y="14582"/>
                  </a:cubicBezTo>
                  <a:cubicBezTo>
                    <a:pt x="5539" y="14582"/>
                    <a:pt x="5520" y="14588"/>
                    <a:pt x="5500" y="14601"/>
                  </a:cubicBezTo>
                  <a:cubicBezTo>
                    <a:pt x="5384" y="14660"/>
                    <a:pt x="5286" y="14699"/>
                    <a:pt x="5170" y="14757"/>
                  </a:cubicBezTo>
                  <a:cubicBezTo>
                    <a:pt x="5053" y="14796"/>
                    <a:pt x="4936" y="14874"/>
                    <a:pt x="4839" y="14932"/>
                  </a:cubicBezTo>
                  <a:cubicBezTo>
                    <a:pt x="4644" y="15049"/>
                    <a:pt x="4430" y="15146"/>
                    <a:pt x="4216" y="15243"/>
                  </a:cubicBezTo>
                  <a:cubicBezTo>
                    <a:pt x="4002" y="15321"/>
                    <a:pt x="3788" y="15379"/>
                    <a:pt x="3555" y="15418"/>
                  </a:cubicBezTo>
                  <a:cubicBezTo>
                    <a:pt x="3438" y="15457"/>
                    <a:pt x="3341" y="15457"/>
                    <a:pt x="3243" y="15457"/>
                  </a:cubicBezTo>
                  <a:lnTo>
                    <a:pt x="3146" y="15457"/>
                  </a:lnTo>
                  <a:cubicBezTo>
                    <a:pt x="3496" y="14971"/>
                    <a:pt x="3847" y="14465"/>
                    <a:pt x="4197" y="13959"/>
                  </a:cubicBezTo>
                  <a:lnTo>
                    <a:pt x="4333" y="13998"/>
                  </a:lnTo>
                  <a:cubicBezTo>
                    <a:pt x="4411" y="13998"/>
                    <a:pt x="4480" y="14007"/>
                    <a:pt x="4546" y="14007"/>
                  </a:cubicBezTo>
                  <a:cubicBezTo>
                    <a:pt x="4579" y="14007"/>
                    <a:pt x="4612" y="14005"/>
                    <a:pt x="4644" y="13998"/>
                  </a:cubicBezTo>
                  <a:cubicBezTo>
                    <a:pt x="4878" y="13998"/>
                    <a:pt x="5092" y="13979"/>
                    <a:pt x="5306" y="13920"/>
                  </a:cubicBezTo>
                  <a:cubicBezTo>
                    <a:pt x="5520" y="13881"/>
                    <a:pt x="5734" y="13784"/>
                    <a:pt x="5948" y="13667"/>
                  </a:cubicBezTo>
                  <a:cubicBezTo>
                    <a:pt x="6142" y="13531"/>
                    <a:pt x="6317" y="13395"/>
                    <a:pt x="6492" y="13239"/>
                  </a:cubicBezTo>
                  <a:cubicBezTo>
                    <a:pt x="6644" y="13105"/>
                    <a:pt x="6548" y="12913"/>
                    <a:pt x="6419" y="12913"/>
                  </a:cubicBezTo>
                  <a:cubicBezTo>
                    <a:pt x="6399" y="12913"/>
                    <a:pt x="6378" y="12917"/>
                    <a:pt x="6356" y="12928"/>
                  </a:cubicBezTo>
                  <a:cubicBezTo>
                    <a:pt x="6181" y="13025"/>
                    <a:pt x="5987" y="13103"/>
                    <a:pt x="5792" y="13142"/>
                  </a:cubicBezTo>
                  <a:cubicBezTo>
                    <a:pt x="5617" y="13200"/>
                    <a:pt x="5422" y="13259"/>
                    <a:pt x="5228" y="13298"/>
                  </a:cubicBezTo>
                  <a:cubicBezTo>
                    <a:pt x="5053" y="13337"/>
                    <a:pt x="4878" y="13356"/>
                    <a:pt x="4703" y="13356"/>
                  </a:cubicBezTo>
                  <a:lnTo>
                    <a:pt x="4644" y="13356"/>
                  </a:lnTo>
                  <a:cubicBezTo>
                    <a:pt x="5014" y="12831"/>
                    <a:pt x="5403" y="12325"/>
                    <a:pt x="5792" y="11819"/>
                  </a:cubicBezTo>
                  <a:lnTo>
                    <a:pt x="5831" y="11819"/>
                  </a:lnTo>
                  <a:cubicBezTo>
                    <a:pt x="5928" y="11829"/>
                    <a:pt x="6030" y="11834"/>
                    <a:pt x="6135" y="11834"/>
                  </a:cubicBezTo>
                  <a:cubicBezTo>
                    <a:pt x="6240" y="11834"/>
                    <a:pt x="6347" y="11829"/>
                    <a:pt x="6454" y="11819"/>
                  </a:cubicBezTo>
                  <a:cubicBezTo>
                    <a:pt x="6687" y="11819"/>
                    <a:pt x="6901" y="11780"/>
                    <a:pt x="7115" y="11722"/>
                  </a:cubicBezTo>
                  <a:cubicBezTo>
                    <a:pt x="7329" y="11644"/>
                    <a:pt x="7543" y="11566"/>
                    <a:pt x="7738" y="11469"/>
                  </a:cubicBezTo>
                  <a:cubicBezTo>
                    <a:pt x="7887" y="11413"/>
                    <a:pt x="7821" y="11195"/>
                    <a:pt x="7695" y="11195"/>
                  </a:cubicBezTo>
                  <a:cubicBezTo>
                    <a:pt x="7690" y="11195"/>
                    <a:pt x="7685" y="11196"/>
                    <a:pt x="7679" y="11197"/>
                  </a:cubicBezTo>
                  <a:cubicBezTo>
                    <a:pt x="7290" y="11274"/>
                    <a:pt x="6901" y="11313"/>
                    <a:pt x="6512" y="11313"/>
                  </a:cubicBezTo>
                  <a:cubicBezTo>
                    <a:pt x="6395" y="11313"/>
                    <a:pt x="6298" y="11294"/>
                    <a:pt x="6181" y="11294"/>
                  </a:cubicBezTo>
                  <a:cubicBezTo>
                    <a:pt x="6317" y="11119"/>
                    <a:pt x="6454" y="10944"/>
                    <a:pt x="6590" y="10769"/>
                  </a:cubicBezTo>
                  <a:cubicBezTo>
                    <a:pt x="6745" y="10749"/>
                    <a:pt x="6882" y="10691"/>
                    <a:pt x="7018" y="10652"/>
                  </a:cubicBezTo>
                  <a:cubicBezTo>
                    <a:pt x="7271" y="10574"/>
                    <a:pt x="7504" y="10477"/>
                    <a:pt x="7757" y="10360"/>
                  </a:cubicBezTo>
                  <a:cubicBezTo>
                    <a:pt x="7991" y="10243"/>
                    <a:pt x="8224" y="10127"/>
                    <a:pt x="8457" y="9990"/>
                  </a:cubicBezTo>
                  <a:cubicBezTo>
                    <a:pt x="8652" y="9874"/>
                    <a:pt x="8983" y="9679"/>
                    <a:pt x="9022" y="9407"/>
                  </a:cubicBezTo>
                  <a:cubicBezTo>
                    <a:pt x="9041" y="9348"/>
                    <a:pt x="9002" y="9290"/>
                    <a:pt x="8963" y="9271"/>
                  </a:cubicBezTo>
                  <a:cubicBezTo>
                    <a:pt x="8918" y="9258"/>
                    <a:pt x="8875" y="9251"/>
                    <a:pt x="8833" y="9251"/>
                  </a:cubicBezTo>
                  <a:cubicBezTo>
                    <a:pt x="8749" y="9251"/>
                    <a:pt x="8671" y="9277"/>
                    <a:pt x="8594" y="9329"/>
                  </a:cubicBezTo>
                  <a:cubicBezTo>
                    <a:pt x="8496" y="9387"/>
                    <a:pt x="8380" y="9446"/>
                    <a:pt x="8263" y="9504"/>
                  </a:cubicBezTo>
                  <a:cubicBezTo>
                    <a:pt x="8049" y="9621"/>
                    <a:pt x="7854" y="9718"/>
                    <a:pt x="7621" y="9815"/>
                  </a:cubicBezTo>
                  <a:cubicBezTo>
                    <a:pt x="7504" y="9854"/>
                    <a:pt x="7368" y="9913"/>
                    <a:pt x="7251" y="9951"/>
                  </a:cubicBezTo>
                  <a:cubicBezTo>
                    <a:pt x="7640" y="9465"/>
                    <a:pt x="8029" y="8998"/>
                    <a:pt x="8438" y="8531"/>
                  </a:cubicBezTo>
                  <a:lnTo>
                    <a:pt x="8594" y="8531"/>
                  </a:lnTo>
                  <a:cubicBezTo>
                    <a:pt x="8652" y="8512"/>
                    <a:pt x="8710" y="8512"/>
                    <a:pt x="8769" y="8492"/>
                  </a:cubicBezTo>
                  <a:cubicBezTo>
                    <a:pt x="8885" y="8473"/>
                    <a:pt x="9002" y="8434"/>
                    <a:pt x="9099" y="8395"/>
                  </a:cubicBezTo>
                  <a:cubicBezTo>
                    <a:pt x="9216" y="8356"/>
                    <a:pt x="9352" y="8298"/>
                    <a:pt x="9450" y="8239"/>
                  </a:cubicBezTo>
                  <a:cubicBezTo>
                    <a:pt x="9566" y="8181"/>
                    <a:pt x="9644" y="8142"/>
                    <a:pt x="9780" y="8064"/>
                  </a:cubicBezTo>
                  <a:cubicBezTo>
                    <a:pt x="9903" y="8012"/>
                    <a:pt x="9868" y="7803"/>
                    <a:pt x="9761" y="7803"/>
                  </a:cubicBezTo>
                  <a:cubicBezTo>
                    <a:pt x="9749" y="7803"/>
                    <a:pt x="9736" y="7805"/>
                    <a:pt x="9722" y="7811"/>
                  </a:cubicBezTo>
                  <a:cubicBezTo>
                    <a:pt x="9625" y="7850"/>
                    <a:pt x="9508" y="7889"/>
                    <a:pt x="9391" y="7909"/>
                  </a:cubicBezTo>
                  <a:cubicBezTo>
                    <a:pt x="9275" y="7928"/>
                    <a:pt x="9177" y="7948"/>
                    <a:pt x="9061" y="7967"/>
                  </a:cubicBezTo>
                  <a:cubicBezTo>
                    <a:pt x="9002" y="7987"/>
                    <a:pt x="8963" y="7987"/>
                    <a:pt x="8924" y="7987"/>
                  </a:cubicBezTo>
                  <a:cubicBezTo>
                    <a:pt x="9177" y="7695"/>
                    <a:pt x="9450" y="7403"/>
                    <a:pt x="9703" y="7131"/>
                  </a:cubicBezTo>
                  <a:cubicBezTo>
                    <a:pt x="9741" y="7111"/>
                    <a:pt x="9800" y="7092"/>
                    <a:pt x="9839" y="7092"/>
                  </a:cubicBezTo>
                  <a:cubicBezTo>
                    <a:pt x="9936" y="7072"/>
                    <a:pt x="10033" y="7072"/>
                    <a:pt x="10131" y="7053"/>
                  </a:cubicBezTo>
                  <a:cubicBezTo>
                    <a:pt x="10306" y="7014"/>
                    <a:pt x="10481" y="6975"/>
                    <a:pt x="10656" y="6936"/>
                  </a:cubicBezTo>
                  <a:cubicBezTo>
                    <a:pt x="10831" y="6897"/>
                    <a:pt x="11006" y="6858"/>
                    <a:pt x="11181" y="6800"/>
                  </a:cubicBezTo>
                  <a:cubicBezTo>
                    <a:pt x="11356" y="6722"/>
                    <a:pt x="11551" y="6664"/>
                    <a:pt x="11726" y="6605"/>
                  </a:cubicBezTo>
                  <a:cubicBezTo>
                    <a:pt x="11904" y="6534"/>
                    <a:pt x="11886" y="6267"/>
                    <a:pt x="11733" y="6267"/>
                  </a:cubicBezTo>
                  <a:cubicBezTo>
                    <a:pt x="11719" y="6267"/>
                    <a:pt x="11703" y="6270"/>
                    <a:pt x="11687" y="6274"/>
                  </a:cubicBezTo>
                  <a:cubicBezTo>
                    <a:pt x="11512" y="6313"/>
                    <a:pt x="11337" y="6333"/>
                    <a:pt x="11162" y="6352"/>
                  </a:cubicBezTo>
                  <a:cubicBezTo>
                    <a:pt x="10987" y="6372"/>
                    <a:pt x="10792" y="6411"/>
                    <a:pt x="10617" y="6430"/>
                  </a:cubicBezTo>
                  <a:cubicBezTo>
                    <a:pt x="10520" y="6450"/>
                    <a:pt x="10403" y="6469"/>
                    <a:pt x="10306" y="6469"/>
                  </a:cubicBezTo>
                  <a:cubicBezTo>
                    <a:pt x="10773" y="5983"/>
                    <a:pt x="11239" y="5496"/>
                    <a:pt x="11726" y="5029"/>
                  </a:cubicBezTo>
                  <a:lnTo>
                    <a:pt x="12485" y="5068"/>
                  </a:lnTo>
                  <a:cubicBezTo>
                    <a:pt x="12640" y="5088"/>
                    <a:pt x="12776" y="5088"/>
                    <a:pt x="12932" y="5088"/>
                  </a:cubicBezTo>
                  <a:cubicBezTo>
                    <a:pt x="13068" y="5088"/>
                    <a:pt x="13224" y="5049"/>
                    <a:pt x="13380" y="5029"/>
                  </a:cubicBezTo>
                  <a:cubicBezTo>
                    <a:pt x="13457" y="5029"/>
                    <a:pt x="13535" y="4952"/>
                    <a:pt x="13555" y="4854"/>
                  </a:cubicBezTo>
                  <a:cubicBezTo>
                    <a:pt x="13594" y="4776"/>
                    <a:pt x="13555" y="4660"/>
                    <a:pt x="13477" y="4640"/>
                  </a:cubicBezTo>
                  <a:cubicBezTo>
                    <a:pt x="13321" y="4601"/>
                    <a:pt x="13166" y="4543"/>
                    <a:pt x="13010" y="4504"/>
                  </a:cubicBezTo>
                  <a:cubicBezTo>
                    <a:pt x="12874" y="4485"/>
                    <a:pt x="12718" y="4485"/>
                    <a:pt x="12582" y="4465"/>
                  </a:cubicBezTo>
                  <a:lnTo>
                    <a:pt x="12348" y="4446"/>
                  </a:lnTo>
                  <a:cubicBezTo>
                    <a:pt x="12621" y="4173"/>
                    <a:pt x="12893" y="3901"/>
                    <a:pt x="13185" y="3648"/>
                  </a:cubicBezTo>
                  <a:cubicBezTo>
                    <a:pt x="13418" y="3434"/>
                    <a:pt x="13632" y="3240"/>
                    <a:pt x="13866" y="3026"/>
                  </a:cubicBezTo>
                  <a:cubicBezTo>
                    <a:pt x="13944" y="3064"/>
                    <a:pt x="14002" y="3084"/>
                    <a:pt x="14080" y="3103"/>
                  </a:cubicBezTo>
                  <a:cubicBezTo>
                    <a:pt x="14197" y="3142"/>
                    <a:pt x="14333" y="3181"/>
                    <a:pt x="14450" y="3181"/>
                  </a:cubicBezTo>
                  <a:cubicBezTo>
                    <a:pt x="14539" y="3195"/>
                    <a:pt x="14629" y="3201"/>
                    <a:pt x="14718" y="3201"/>
                  </a:cubicBezTo>
                  <a:cubicBezTo>
                    <a:pt x="14882" y="3201"/>
                    <a:pt x="15045" y="3180"/>
                    <a:pt x="15208" y="3142"/>
                  </a:cubicBezTo>
                  <a:cubicBezTo>
                    <a:pt x="15344" y="3123"/>
                    <a:pt x="15344" y="2850"/>
                    <a:pt x="15208" y="2850"/>
                  </a:cubicBezTo>
                  <a:cubicBezTo>
                    <a:pt x="14994" y="2831"/>
                    <a:pt x="14780" y="2792"/>
                    <a:pt x="14566" y="2714"/>
                  </a:cubicBezTo>
                  <a:cubicBezTo>
                    <a:pt x="14488" y="2695"/>
                    <a:pt x="14411" y="2656"/>
                    <a:pt x="14333" y="2617"/>
                  </a:cubicBezTo>
                  <a:cubicBezTo>
                    <a:pt x="14488" y="2481"/>
                    <a:pt x="14664" y="2325"/>
                    <a:pt x="14800" y="2208"/>
                  </a:cubicBezTo>
                  <a:cubicBezTo>
                    <a:pt x="14936" y="2092"/>
                    <a:pt x="15072" y="1975"/>
                    <a:pt x="15228" y="1858"/>
                  </a:cubicBezTo>
                  <a:cubicBezTo>
                    <a:pt x="15247" y="1858"/>
                    <a:pt x="15267" y="1878"/>
                    <a:pt x="15286" y="1878"/>
                  </a:cubicBezTo>
                  <a:lnTo>
                    <a:pt x="16006" y="1878"/>
                  </a:lnTo>
                  <a:cubicBezTo>
                    <a:pt x="16045" y="1878"/>
                    <a:pt x="16064" y="1858"/>
                    <a:pt x="16103" y="1858"/>
                  </a:cubicBezTo>
                  <a:lnTo>
                    <a:pt x="16142" y="1858"/>
                  </a:lnTo>
                  <a:lnTo>
                    <a:pt x="16298" y="1839"/>
                  </a:lnTo>
                  <a:cubicBezTo>
                    <a:pt x="16337" y="1839"/>
                    <a:pt x="16395" y="1819"/>
                    <a:pt x="16434" y="1800"/>
                  </a:cubicBezTo>
                  <a:cubicBezTo>
                    <a:pt x="16473" y="1780"/>
                    <a:pt x="16492" y="1761"/>
                    <a:pt x="16531" y="1722"/>
                  </a:cubicBezTo>
                  <a:cubicBezTo>
                    <a:pt x="16570" y="1683"/>
                    <a:pt x="16590" y="1625"/>
                    <a:pt x="16609" y="1566"/>
                  </a:cubicBezTo>
                  <a:cubicBezTo>
                    <a:pt x="16609" y="1508"/>
                    <a:pt x="16609" y="1450"/>
                    <a:pt x="16570" y="1391"/>
                  </a:cubicBezTo>
                  <a:cubicBezTo>
                    <a:pt x="16512" y="1333"/>
                    <a:pt x="16453" y="1294"/>
                    <a:pt x="16356" y="1294"/>
                  </a:cubicBezTo>
                  <a:lnTo>
                    <a:pt x="15870" y="1294"/>
                  </a:lnTo>
                  <a:cubicBezTo>
                    <a:pt x="16045" y="1099"/>
                    <a:pt x="16220" y="924"/>
                    <a:pt x="16395" y="749"/>
                  </a:cubicBezTo>
                  <a:cubicBezTo>
                    <a:pt x="16479" y="665"/>
                    <a:pt x="16433" y="524"/>
                    <a:pt x="16343" y="524"/>
                  </a:cubicBezTo>
                  <a:cubicBezTo>
                    <a:pt x="16329" y="524"/>
                    <a:pt x="16314" y="527"/>
                    <a:pt x="16298" y="535"/>
                  </a:cubicBezTo>
                  <a:cubicBezTo>
                    <a:pt x="15948" y="730"/>
                    <a:pt x="15617" y="924"/>
                    <a:pt x="15306" y="1158"/>
                  </a:cubicBezTo>
                  <a:cubicBezTo>
                    <a:pt x="15014" y="1372"/>
                    <a:pt x="14741" y="1605"/>
                    <a:pt x="14469" y="1858"/>
                  </a:cubicBezTo>
                  <a:cubicBezTo>
                    <a:pt x="14488" y="1664"/>
                    <a:pt x="14547" y="1489"/>
                    <a:pt x="14605" y="1313"/>
                  </a:cubicBezTo>
                  <a:cubicBezTo>
                    <a:pt x="14625" y="1236"/>
                    <a:pt x="14664" y="1138"/>
                    <a:pt x="14702" y="1061"/>
                  </a:cubicBezTo>
                  <a:cubicBezTo>
                    <a:pt x="14722" y="1002"/>
                    <a:pt x="14741" y="944"/>
                    <a:pt x="14780" y="885"/>
                  </a:cubicBezTo>
                  <a:cubicBezTo>
                    <a:pt x="14878" y="710"/>
                    <a:pt x="14975" y="555"/>
                    <a:pt x="15053" y="399"/>
                  </a:cubicBezTo>
                  <a:cubicBezTo>
                    <a:pt x="15092" y="263"/>
                    <a:pt x="15072" y="127"/>
                    <a:pt x="14975" y="49"/>
                  </a:cubicBezTo>
                  <a:cubicBezTo>
                    <a:pt x="14934" y="16"/>
                    <a:pt x="14887" y="1"/>
                    <a:pt x="148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1"/>
            <p:cNvSpPr/>
            <p:nvPr/>
          </p:nvSpPr>
          <p:spPr>
            <a:xfrm>
              <a:off x="3095025" y="2556450"/>
              <a:ext cx="398850" cy="388850"/>
            </a:xfrm>
            <a:custGeom>
              <a:avLst/>
              <a:gdLst/>
              <a:ahLst/>
              <a:cxnLst/>
              <a:rect l="l" t="t" r="r" b="b"/>
              <a:pathLst>
                <a:path w="15954" h="15554" extrusionOk="0">
                  <a:moveTo>
                    <a:pt x="11066" y="0"/>
                  </a:moveTo>
                  <a:cubicBezTo>
                    <a:pt x="10890" y="0"/>
                    <a:pt x="10794" y="217"/>
                    <a:pt x="10934" y="340"/>
                  </a:cubicBezTo>
                  <a:cubicBezTo>
                    <a:pt x="11206" y="690"/>
                    <a:pt x="11654" y="904"/>
                    <a:pt x="12043" y="1118"/>
                  </a:cubicBezTo>
                  <a:cubicBezTo>
                    <a:pt x="12432" y="1351"/>
                    <a:pt x="12879" y="1565"/>
                    <a:pt x="13307" y="1779"/>
                  </a:cubicBezTo>
                  <a:cubicBezTo>
                    <a:pt x="13735" y="1974"/>
                    <a:pt x="14144" y="2169"/>
                    <a:pt x="14572" y="2344"/>
                  </a:cubicBezTo>
                  <a:cubicBezTo>
                    <a:pt x="14728" y="2421"/>
                    <a:pt x="14883" y="2480"/>
                    <a:pt x="15058" y="2538"/>
                  </a:cubicBezTo>
                  <a:cubicBezTo>
                    <a:pt x="14805" y="2655"/>
                    <a:pt x="14553" y="2791"/>
                    <a:pt x="14300" y="2927"/>
                  </a:cubicBezTo>
                  <a:cubicBezTo>
                    <a:pt x="14105" y="2772"/>
                    <a:pt x="13872" y="2655"/>
                    <a:pt x="13658" y="2558"/>
                  </a:cubicBezTo>
                  <a:cubicBezTo>
                    <a:pt x="13385" y="2421"/>
                    <a:pt x="13132" y="2305"/>
                    <a:pt x="12860" y="2207"/>
                  </a:cubicBezTo>
                  <a:cubicBezTo>
                    <a:pt x="12607" y="2110"/>
                    <a:pt x="12374" y="2032"/>
                    <a:pt x="12121" y="1955"/>
                  </a:cubicBezTo>
                  <a:cubicBezTo>
                    <a:pt x="11962" y="1906"/>
                    <a:pt x="11751" y="1827"/>
                    <a:pt x="11553" y="1827"/>
                  </a:cubicBezTo>
                  <a:cubicBezTo>
                    <a:pt x="11434" y="1827"/>
                    <a:pt x="11320" y="1855"/>
                    <a:pt x="11226" y="1935"/>
                  </a:cubicBezTo>
                  <a:cubicBezTo>
                    <a:pt x="11167" y="1993"/>
                    <a:pt x="11148" y="2110"/>
                    <a:pt x="11187" y="2188"/>
                  </a:cubicBezTo>
                  <a:cubicBezTo>
                    <a:pt x="11323" y="2441"/>
                    <a:pt x="11693" y="2460"/>
                    <a:pt x="11926" y="2538"/>
                  </a:cubicBezTo>
                  <a:cubicBezTo>
                    <a:pt x="12160" y="2597"/>
                    <a:pt x="12432" y="2694"/>
                    <a:pt x="12685" y="2772"/>
                  </a:cubicBezTo>
                  <a:cubicBezTo>
                    <a:pt x="12938" y="2869"/>
                    <a:pt x="13132" y="2947"/>
                    <a:pt x="13366" y="3064"/>
                  </a:cubicBezTo>
                  <a:cubicBezTo>
                    <a:pt x="13482" y="3122"/>
                    <a:pt x="13619" y="3180"/>
                    <a:pt x="13716" y="3239"/>
                  </a:cubicBezTo>
                  <a:cubicBezTo>
                    <a:pt x="13307" y="3453"/>
                    <a:pt x="12918" y="3686"/>
                    <a:pt x="12529" y="3920"/>
                  </a:cubicBezTo>
                  <a:cubicBezTo>
                    <a:pt x="12374" y="3725"/>
                    <a:pt x="12198" y="3550"/>
                    <a:pt x="11984" y="3414"/>
                  </a:cubicBezTo>
                  <a:cubicBezTo>
                    <a:pt x="11751" y="3239"/>
                    <a:pt x="11498" y="3064"/>
                    <a:pt x="11226" y="2927"/>
                  </a:cubicBezTo>
                  <a:cubicBezTo>
                    <a:pt x="10953" y="2791"/>
                    <a:pt x="10662" y="2655"/>
                    <a:pt x="10370" y="2558"/>
                  </a:cubicBezTo>
                  <a:cubicBezTo>
                    <a:pt x="10214" y="2499"/>
                    <a:pt x="10078" y="2460"/>
                    <a:pt x="9922" y="2421"/>
                  </a:cubicBezTo>
                  <a:cubicBezTo>
                    <a:pt x="9820" y="2401"/>
                    <a:pt x="9723" y="2375"/>
                    <a:pt x="9631" y="2375"/>
                  </a:cubicBezTo>
                  <a:cubicBezTo>
                    <a:pt x="9549" y="2375"/>
                    <a:pt x="9471" y="2396"/>
                    <a:pt x="9397" y="2460"/>
                  </a:cubicBezTo>
                  <a:cubicBezTo>
                    <a:pt x="9319" y="2538"/>
                    <a:pt x="9319" y="2655"/>
                    <a:pt x="9358" y="2733"/>
                  </a:cubicBezTo>
                  <a:cubicBezTo>
                    <a:pt x="9455" y="2908"/>
                    <a:pt x="9630" y="2927"/>
                    <a:pt x="9805" y="2966"/>
                  </a:cubicBezTo>
                  <a:cubicBezTo>
                    <a:pt x="9961" y="3005"/>
                    <a:pt x="10078" y="3044"/>
                    <a:pt x="10214" y="3083"/>
                  </a:cubicBezTo>
                  <a:cubicBezTo>
                    <a:pt x="10486" y="3180"/>
                    <a:pt x="10759" y="3297"/>
                    <a:pt x="11012" y="3433"/>
                  </a:cubicBezTo>
                  <a:cubicBezTo>
                    <a:pt x="11265" y="3569"/>
                    <a:pt x="11518" y="3725"/>
                    <a:pt x="11751" y="3900"/>
                  </a:cubicBezTo>
                  <a:cubicBezTo>
                    <a:pt x="11868" y="3997"/>
                    <a:pt x="12004" y="4095"/>
                    <a:pt x="12121" y="4172"/>
                  </a:cubicBezTo>
                  <a:cubicBezTo>
                    <a:pt x="11946" y="4289"/>
                    <a:pt x="11751" y="4425"/>
                    <a:pt x="11576" y="4542"/>
                  </a:cubicBezTo>
                  <a:lnTo>
                    <a:pt x="11576" y="4523"/>
                  </a:lnTo>
                  <a:cubicBezTo>
                    <a:pt x="11148" y="4095"/>
                    <a:pt x="10623" y="3783"/>
                    <a:pt x="10039" y="3628"/>
                  </a:cubicBezTo>
                  <a:cubicBezTo>
                    <a:pt x="9767" y="3530"/>
                    <a:pt x="9475" y="3453"/>
                    <a:pt x="9202" y="3414"/>
                  </a:cubicBezTo>
                  <a:cubicBezTo>
                    <a:pt x="9075" y="3396"/>
                    <a:pt x="8910" y="3365"/>
                    <a:pt x="8752" y="3365"/>
                  </a:cubicBezTo>
                  <a:cubicBezTo>
                    <a:pt x="8571" y="3365"/>
                    <a:pt x="8401" y="3405"/>
                    <a:pt x="8307" y="3550"/>
                  </a:cubicBezTo>
                  <a:cubicBezTo>
                    <a:pt x="8288" y="3608"/>
                    <a:pt x="8288" y="3667"/>
                    <a:pt x="8307" y="3706"/>
                  </a:cubicBezTo>
                  <a:cubicBezTo>
                    <a:pt x="8463" y="3958"/>
                    <a:pt x="8852" y="3920"/>
                    <a:pt x="9105" y="3958"/>
                  </a:cubicBezTo>
                  <a:cubicBezTo>
                    <a:pt x="9358" y="3978"/>
                    <a:pt x="9630" y="4056"/>
                    <a:pt x="9883" y="4134"/>
                  </a:cubicBezTo>
                  <a:cubicBezTo>
                    <a:pt x="10117" y="4211"/>
                    <a:pt x="10370" y="4309"/>
                    <a:pt x="10584" y="4445"/>
                  </a:cubicBezTo>
                  <a:cubicBezTo>
                    <a:pt x="10798" y="4542"/>
                    <a:pt x="11012" y="4678"/>
                    <a:pt x="11226" y="4795"/>
                  </a:cubicBezTo>
                  <a:cubicBezTo>
                    <a:pt x="10973" y="4951"/>
                    <a:pt x="10759" y="5126"/>
                    <a:pt x="10525" y="5281"/>
                  </a:cubicBezTo>
                  <a:cubicBezTo>
                    <a:pt x="10506" y="5262"/>
                    <a:pt x="10506" y="5242"/>
                    <a:pt x="10506" y="5242"/>
                  </a:cubicBezTo>
                  <a:cubicBezTo>
                    <a:pt x="10466" y="5162"/>
                    <a:pt x="10388" y="5118"/>
                    <a:pt x="10312" y="5118"/>
                  </a:cubicBezTo>
                  <a:cubicBezTo>
                    <a:pt x="10278" y="5118"/>
                    <a:pt x="10244" y="5127"/>
                    <a:pt x="10214" y="5145"/>
                  </a:cubicBezTo>
                  <a:cubicBezTo>
                    <a:pt x="10039" y="5009"/>
                    <a:pt x="9825" y="4912"/>
                    <a:pt x="9630" y="4834"/>
                  </a:cubicBezTo>
                  <a:cubicBezTo>
                    <a:pt x="9339" y="4698"/>
                    <a:pt x="9027" y="4620"/>
                    <a:pt x="8716" y="4542"/>
                  </a:cubicBezTo>
                  <a:cubicBezTo>
                    <a:pt x="8424" y="4464"/>
                    <a:pt x="8132" y="4406"/>
                    <a:pt x="7821" y="4386"/>
                  </a:cubicBezTo>
                  <a:cubicBezTo>
                    <a:pt x="7665" y="4348"/>
                    <a:pt x="7510" y="4348"/>
                    <a:pt x="7354" y="4348"/>
                  </a:cubicBezTo>
                  <a:cubicBezTo>
                    <a:pt x="7276" y="4367"/>
                    <a:pt x="7199" y="4386"/>
                    <a:pt x="7121" y="4406"/>
                  </a:cubicBezTo>
                  <a:cubicBezTo>
                    <a:pt x="7043" y="4406"/>
                    <a:pt x="6985" y="4445"/>
                    <a:pt x="6926" y="4503"/>
                  </a:cubicBezTo>
                  <a:cubicBezTo>
                    <a:pt x="6868" y="4562"/>
                    <a:pt x="6868" y="4659"/>
                    <a:pt x="6926" y="4717"/>
                  </a:cubicBezTo>
                  <a:cubicBezTo>
                    <a:pt x="7023" y="4795"/>
                    <a:pt x="7160" y="4853"/>
                    <a:pt x="7296" y="4873"/>
                  </a:cubicBezTo>
                  <a:cubicBezTo>
                    <a:pt x="7432" y="4912"/>
                    <a:pt x="7588" y="4931"/>
                    <a:pt x="7743" y="4931"/>
                  </a:cubicBezTo>
                  <a:cubicBezTo>
                    <a:pt x="8016" y="4970"/>
                    <a:pt x="8307" y="5009"/>
                    <a:pt x="8580" y="5067"/>
                  </a:cubicBezTo>
                  <a:cubicBezTo>
                    <a:pt x="8852" y="5145"/>
                    <a:pt x="9125" y="5223"/>
                    <a:pt x="9397" y="5320"/>
                  </a:cubicBezTo>
                  <a:lnTo>
                    <a:pt x="9805" y="5456"/>
                  </a:lnTo>
                  <a:cubicBezTo>
                    <a:pt x="9903" y="5476"/>
                    <a:pt x="10000" y="5515"/>
                    <a:pt x="10097" y="5534"/>
                  </a:cubicBezTo>
                  <a:lnTo>
                    <a:pt x="10097" y="5593"/>
                  </a:lnTo>
                  <a:cubicBezTo>
                    <a:pt x="9903" y="5709"/>
                    <a:pt x="9747" y="5846"/>
                    <a:pt x="9553" y="5982"/>
                  </a:cubicBezTo>
                  <a:cubicBezTo>
                    <a:pt x="9553" y="5962"/>
                    <a:pt x="9533" y="5962"/>
                    <a:pt x="9514" y="5962"/>
                  </a:cubicBezTo>
                  <a:cubicBezTo>
                    <a:pt x="9500" y="5960"/>
                    <a:pt x="9486" y="5959"/>
                    <a:pt x="9473" y="5959"/>
                  </a:cubicBezTo>
                  <a:cubicBezTo>
                    <a:pt x="9354" y="5959"/>
                    <a:pt x="9257" y="6035"/>
                    <a:pt x="9222" y="6157"/>
                  </a:cubicBezTo>
                  <a:cubicBezTo>
                    <a:pt x="9222" y="6176"/>
                    <a:pt x="9202" y="6215"/>
                    <a:pt x="9183" y="6254"/>
                  </a:cubicBezTo>
                  <a:cubicBezTo>
                    <a:pt x="9008" y="6118"/>
                    <a:pt x="8813" y="6001"/>
                    <a:pt x="8599" y="5904"/>
                  </a:cubicBezTo>
                  <a:cubicBezTo>
                    <a:pt x="8346" y="5807"/>
                    <a:pt x="8074" y="5729"/>
                    <a:pt x="7802" y="5690"/>
                  </a:cubicBezTo>
                  <a:cubicBezTo>
                    <a:pt x="7579" y="5658"/>
                    <a:pt x="7357" y="5626"/>
                    <a:pt x="7134" y="5626"/>
                  </a:cubicBezTo>
                  <a:cubicBezTo>
                    <a:pt x="7084" y="5626"/>
                    <a:pt x="7034" y="5628"/>
                    <a:pt x="6985" y="5632"/>
                  </a:cubicBezTo>
                  <a:cubicBezTo>
                    <a:pt x="6751" y="5632"/>
                    <a:pt x="6342" y="5632"/>
                    <a:pt x="6206" y="5865"/>
                  </a:cubicBezTo>
                  <a:cubicBezTo>
                    <a:pt x="6167" y="5923"/>
                    <a:pt x="6187" y="6001"/>
                    <a:pt x="6245" y="6060"/>
                  </a:cubicBezTo>
                  <a:cubicBezTo>
                    <a:pt x="6328" y="6143"/>
                    <a:pt x="6442" y="6164"/>
                    <a:pt x="6563" y="6164"/>
                  </a:cubicBezTo>
                  <a:cubicBezTo>
                    <a:pt x="6698" y="6164"/>
                    <a:pt x="6842" y="6137"/>
                    <a:pt x="6965" y="6137"/>
                  </a:cubicBezTo>
                  <a:cubicBezTo>
                    <a:pt x="7218" y="6137"/>
                    <a:pt x="7471" y="6137"/>
                    <a:pt x="7724" y="6176"/>
                  </a:cubicBezTo>
                  <a:cubicBezTo>
                    <a:pt x="7957" y="6196"/>
                    <a:pt x="8191" y="6254"/>
                    <a:pt x="8405" y="6332"/>
                  </a:cubicBezTo>
                  <a:cubicBezTo>
                    <a:pt x="8580" y="6371"/>
                    <a:pt x="8735" y="6429"/>
                    <a:pt x="8891" y="6468"/>
                  </a:cubicBezTo>
                  <a:cubicBezTo>
                    <a:pt x="8405" y="6857"/>
                    <a:pt x="7899" y="7246"/>
                    <a:pt x="7413" y="7655"/>
                  </a:cubicBezTo>
                  <a:cubicBezTo>
                    <a:pt x="7276" y="7538"/>
                    <a:pt x="7101" y="7460"/>
                    <a:pt x="6926" y="7402"/>
                  </a:cubicBezTo>
                  <a:cubicBezTo>
                    <a:pt x="6732" y="7324"/>
                    <a:pt x="6518" y="7285"/>
                    <a:pt x="6304" y="7246"/>
                  </a:cubicBezTo>
                  <a:cubicBezTo>
                    <a:pt x="6175" y="7229"/>
                    <a:pt x="6047" y="7220"/>
                    <a:pt x="5919" y="7220"/>
                  </a:cubicBezTo>
                  <a:cubicBezTo>
                    <a:pt x="5621" y="7220"/>
                    <a:pt x="5325" y="7268"/>
                    <a:pt x="5039" y="7363"/>
                  </a:cubicBezTo>
                  <a:cubicBezTo>
                    <a:pt x="4961" y="7402"/>
                    <a:pt x="4864" y="7460"/>
                    <a:pt x="4844" y="7558"/>
                  </a:cubicBezTo>
                  <a:cubicBezTo>
                    <a:pt x="4825" y="7577"/>
                    <a:pt x="4806" y="7616"/>
                    <a:pt x="4806" y="7635"/>
                  </a:cubicBezTo>
                  <a:cubicBezTo>
                    <a:pt x="4767" y="7713"/>
                    <a:pt x="4806" y="7791"/>
                    <a:pt x="4883" y="7830"/>
                  </a:cubicBezTo>
                  <a:cubicBezTo>
                    <a:pt x="4920" y="7848"/>
                    <a:pt x="4956" y="7866"/>
                    <a:pt x="5008" y="7884"/>
                  </a:cubicBezTo>
                  <a:lnTo>
                    <a:pt x="5008" y="7884"/>
                  </a:lnTo>
                  <a:cubicBezTo>
                    <a:pt x="5047" y="7900"/>
                    <a:pt x="5090" y="7906"/>
                    <a:pt x="5134" y="7906"/>
                  </a:cubicBezTo>
                  <a:cubicBezTo>
                    <a:pt x="5282" y="7906"/>
                    <a:pt x="5449" y="7835"/>
                    <a:pt x="5584" y="7811"/>
                  </a:cubicBezTo>
                  <a:cubicBezTo>
                    <a:pt x="5778" y="7772"/>
                    <a:pt x="5973" y="7752"/>
                    <a:pt x="6187" y="7752"/>
                  </a:cubicBezTo>
                  <a:cubicBezTo>
                    <a:pt x="6362" y="7752"/>
                    <a:pt x="6557" y="7772"/>
                    <a:pt x="6751" y="7811"/>
                  </a:cubicBezTo>
                  <a:lnTo>
                    <a:pt x="7140" y="7888"/>
                  </a:lnTo>
                  <a:cubicBezTo>
                    <a:pt x="6751" y="8219"/>
                    <a:pt x="6362" y="8550"/>
                    <a:pt x="5992" y="8881"/>
                  </a:cubicBezTo>
                  <a:cubicBezTo>
                    <a:pt x="5564" y="8731"/>
                    <a:pt x="5113" y="8657"/>
                    <a:pt x="4660" y="8657"/>
                  </a:cubicBezTo>
                  <a:cubicBezTo>
                    <a:pt x="4290" y="8657"/>
                    <a:pt x="3919" y="8706"/>
                    <a:pt x="3560" y="8803"/>
                  </a:cubicBezTo>
                  <a:cubicBezTo>
                    <a:pt x="3385" y="8842"/>
                    <a:pt x="3094" y="8900"/>
                    <a:pt x="3016" y="9095"/>
                  </a:cubicBezTo>
                  <a:cubicBezTo>
                    <a:pt x="2944" y="9273"/>
                    <a:pt x="3167" y="9369"/>
                    <a:pt x="3325" y="9369"/>
                  </a:cubicBezTo>
                  <a:cubicBezTo>
                    <a:pt x="3339" y="9369"/>
                    <a:pt x="3353" y="9369"/>
                    <a:pt x="3366" y="9367"/>
                  </a:cubicBezTo>
                  <a:cubicBezTo>
                    <a:pt x="3794" y="9328"/>
                    <a:pt x="4183" y="9211"/>
                    <a:pt x="4611" y="9211"/>
                  </a:cubicBezTo>
                  <a:cubicBezTo>
                    <a:pt x="4942" y="9211"/>
                    <a:pt x="5272" y="9211"/>
                    <a:pt x="5603" y="9250"/>
                  </a:cubicBezTo>
                  <a:cubicBezTo>
                    <a:pt x="5292" y="9523"/>
                    <a:pt x="4981" y="9834"/>
                    <a:pt x="4669" y="10126"/>
                  </a:cubicBezTo>
                  <a:cubicBezTo>
                    <a:pt x="4650" y="10087"/>
                    <a:pt x="4611" y="10067"/>
                    <a:pt x="4572" y="10067"/>
                  </a:cubicBezTo>
                  <a:cubicBezTo>
                    <a:pt x="4378" y="10067"/>
                    <a:pt x="4183" y="10048"/>
                    <a:pt x="3969" y="10048"/>
                  </a:cubicBezTo>
                  <a:cubicBezTo>
                    <a:pt x="3918" y="10042"/>
                    <a:pt x="3865" y="10040"/>
                    <a:pt x="3811" y="10040"/>
                  </a:cubicBezTo>
                  <a:cubicBezTo>
                    <a:pt x="3682" y="10040"/>
                    <a:pt x="3548" y="10054"/>
                    <a:pt x="3424" y="10067"/>
                  </a:cubicBezTo>
                  <a:cubicBezTo>
                    <a:pt x="3016" y="10087"/>
                    <a:pt x="2627" y="10204"/>
                    <a:pt x="2296" y="10418"/>
                  </a:cubicBezTo>
                  <a:cubicBezTo>
                    <a:pt x="2160" y="10515"/>
                    <a:pt x="2179" y="10768"/>
                    <a:pt x="2393" y="10768"/>
                  </a:cubicBezTo>
                  <a:cubicBezTo>
                    <a:pt x="2568" y="10768"/>
                    <a:pt x="2763" y="10729"/>
                    <a:pt x="2938" y="10670"/>
                  </a:cubicBezTo>
                  <a:cubicBezTo>
                    <a:pt x="3113" y="10632"/>
                    <a:pt x="3308" y="10593"/>
                    <a:pt x="3483" y="10534"/>
                  </a:cubicBezTo>
                  <a:cubicBezTo>
                    <a:pt x="3658" y="10495"/>
                    <a:pt x="3852" y="10476"/>
                    <a:pt x="4027" y="10418"/>
                  </a:cubicBezTo>
                  <a:cubicBezTo>
                    <a:pt x="4164" y="10379"/>
                    <a:pt x="4300" y="10359"/>
                    <a:pt x="4436" y="10340"/>
                  </a:cubicBezTo>
                  <a:lnTo>
                    <a:pt x="4436" y="10340"/>
                  </a:lnTo>
                  <a:cubicBezTo>
                    <a:pt x="4339" y="10437"/>
                    <a:pt x="4261" y="10534"/>
                    <a:pt x="4164" y="10632"/>
                  </a:cubicBezTo>
                  <a:cubicBezTo>
                    <a:pt x="4047" y="10670"/>
                    <a:pt x="3969" y="10748"/>
                    <a:pt x="3950" y="10846"/>
                  </a:cubicBezTo>
                  <a:cubicBezTo>
                    <a:pt x="3697" y="11098"/>
                    <a:pt x="3463" y="11332"/>
                    <a:pt x="3230" y="11585"/>
                  </a:cubicBezTo>
                  <a:lnTo>
                    <a:pt x="3210" y="11585"/>
                  </a:lnTo>
                  <a:cubicBezTo>
                    <a:pt x="2971" y="11551"/>
                    <a:pt x="2729" y="11535"/>
                    <a:pt x="2486" y="11535"/>
                  </a:cubicBezTo>
                  <a:cubicBezTo>
                    <a:pt x="2175" y="11535"/>
                    <a:pt x="1862" y="11561"/>
                    <a:pt x="1557" y="11604"/>
                  </a:cubicBezTo>
                  <a:cubicBezTo>
                    <a:pt x="1284" y="11643"/>
                    <a:pt x="1031" y="11721"/>
                    <a:pt x="778" y="11799"/>
                  </a:cubicBezTo>
                  <a:cubicBezTo>
                    <a:pt x="545" y="11877"/>
                    <a:pt x="234" y="11993"/>
                    <a:pt x="156" y="12227"/>
                  </a:cubicBezTo>
                  <a:cubicBezTo>
                    <a:pt x="136" y="12285"/>
                    <a:pt x="156" y="12324"/>
                    <a:pt x="195" y="12363"/>
                  </a:cubicBezTo>
                  <a:cubicBezTo>
                    <a:pt x="270" y="12404"/>
                    <a:pt x="355" y="12419"/>
                    <a:pt x="442" y="12419"/>
                  </a:cubicBezTo>
                  <a:cubicBezTo>
                    <a:pt x="604" y="12419"/>
                    <a:pt x="776" y="12369"/>
                    <a:pt x="915" y="12344"/>
                  </a:cubicBezTo>
                  <a:cubicBezTo>
                    <a:pt x="1167" y="12285"/>
                    <a:pt x="1420" y="12227"/>
                    <a:pt x="1673" y="12168"/>
                  </a:cubicBezTo>
                  <a:cubicBezTo>
                    <a:pt x="2062" y="12110"/>
                    <a:pt x="2471" y="12052"/>
                    <a:pt x="2860" y="12013"/>
                  </a:cubicBezTo>
                  <a:lnTo>
                    <a:pt x="2860" y="12013"/>
                  </a:lnTo>
                  <a:cubicBezTo>
                    <a:pt x="2568" y="12324"/>
                    <a:pt x="2296" y="12655"/>
                    <a:pt x="2004" y="12966"/>
                  </a:cubicBezTo>
                  <a:cubicBezTo>
                    <a:pt x="1816" y="12919"/>
                    <a:pt x="1620" y="12893"/>
                    <a:pt x="1421" y="12893"/>
                  </a:cubicBezTo>
                  <a:cubicBezTo>
                    <a:pt x="1292" y="12893"/>
                    <a:pt x="1162" y="12904"/>
                    <a:pt x="1031" y="12927"/>
                  </a:cubicBezTo>
                  <a:cubicBezTo>
                    <a:pt x="876" y="12947"/>
                    <a:pt x="720" y="13005"/>
                    <a:pt x="584" y="13063"/>
                  </a:cubicBezTo>
                  <a:cubicBezTo>
                    <a:pt x="389" y="13122"/>
                    <a:pt x="234" y="13219"/>
                    <a:pt x="97" y="13355"/>
                  </a:cubicBezTo>
                  <a:cubicBezTo>
                    <a:pt x="20" y="13433"/>
                    <a:pt x="0" y="13569"/>
                    <a:pt x="59" y="13666"/>
                  </a:cubicBezTo>
                  <a:cubicBezTo>
                    <a:pt x="107" y="13764"/>
                    <a:pt x="197" y="13807"/>
                    <a:pt x="294" y="13807"/>
                  </a:cubicBezTo>
                  <a:cubicBezTo>
                    <a:pt x="312" y="13807"/>
                    <a:pt x="331" y="13806"/>
                    <a:pt x="350" y="13803"/>
                  </a:cubicBezTo>
                  <a:cubicBezTo>
                    <a:pt x="506" y="13744"/>
                    <a:pt x="642" y="13666"/>
                    <a:pt x="778" y="13589"/>
                  </a:cubicBezTo>
                  <a:cubicBezTo>
                    <a:pt x="837" y="13569"/>
                    <a:pt x="895" y="13550"/>
                    <a:pt x="953" y="13530"/>
                  </a:cubicBezTo>
                  <a:cubicBezTo>
                    <a:pt x="1012" y="13511"/>
                    <a:pt x="1090" y="13491"/>
                    <a:pt x="1167" y="13472"/>
                  </a:cubicBezTo>
                  <a:cubicBezTo>
                    <a:pt x="1323" y="13433"/>
                    <a:pt x="1479" y="13414"/>
                    <a:pt x="1634" y="13394"/>
                  </a:cubicBezTo>
                  <a:lnTo>
                    <a:pt x="1634" y="13394"/>
                  </a:lnTo>
                  <a:cubicBezTo>
                    <a:pt x="1420" y="13647"/>
                    <a:pt x="1206" y="13900"/>
                    <a:pt x="1012" y="14172"/>
                  </a:cubicBezTo>
                  <a:cubicBezTo>
                    <a:pt x="798" y="14464"/>
                    <a:pt x="603" y="14775"/>
                    <a:pt x="448" y="15087"/>
                  </a:cubicBezTo>
                  <a:cubicBezTo>
                    <a:pt x="404" y="15174"/>
                    <a:pt x="470" y="15251"/>
                    <a:pt x="538" y="15251"/>
                  </a:cubicBezTo>
                  <a:cubicBezTo>
                    <a:pt x="561" y="15251"/>
                    <a:pt x="584" y="15242"/>
                    <a:pt x="603" y="15223"/>
                  </a:cubicBezTo>
                  <a:cubicBezTo>
                    <a:pt x="778" y="15067"/>
                    <a:pt x="934" y="14912"/>
                    <a:pt x="1090" y="14756"/>
                  </a:cubicBezTo>
                  <a:lnTo>
                    <a:pt x="1090" y="14834"/>
                  </a:lnTo>
                  <a:cubicBezTo>
                    <a:pt x="1090" y="14873"/>
                    <a:pt x="1090" y="14931"/>
                    <a:pt x="1090" y="14970"/>
                  </a:cubicBezTo>
                  <a:lnTo>
                    <a:pt x="1090" y="15126"/>
                  </a:lnTo>
                  <a:cubicBezTo>
                    <a:pt x="1070" y="15165"/>
                    <a:pt x="1070" y="15223"/>
                    <a:pt x="1090" y="15262"/>
                  </a:cubicBezTo>
                  <a:cubicBezTo>
                    <a:pt x="1090" y="15359"/>
                    <a:pt x="1109" y="15437"/>
                    <a:pt x="1167" y="15495"/>
                  </a:cubicBezTo>
                  <a:cubicBezTo>
                    <a:pt x="1206" y="15534"/>
                    <a:pt x="1265" y="15554"/>
                    <a:pt x="1323" y="15554"/>
                  </a:cubicBezTo>
                  <a:cubicBezTo>
                    <a:pt x="1362" y="15554"/>
                    <a:pt x="1420" y="15534"/>
                    <a:pt x="1459" y="15495"/>
                  </a:cubicBezTo>
                  <a:cubicBezTo>
                    <a:pt x="1498" y="15476"/>
                    <a:pt x="1518" y="15437"/>
                    <a:pt x="1537" y="15417"/>
                  </a:cubicBezTo>
                  <a:cubicBezTo>
                    <a:pt x="1557" y="15379"/>
                    <a:pt x="1557" y="15320"/>
                    <a:pt x="1576" y="15281"/>
                  </a:cubicBezTo>
                  <a:lnTo>
                    <a:pt x="1595" y="15126"/>
                  </a:lnTo>
                  <a:lnTo>
                    <a:pt x="1595" y="15087"/>
                  </a:lnTo>
                  <a:cubicBezTo>
                    <a:pt x="1595" y="15048"/>
                    <a:pt x="1595" y="15009"/>
                    <a:pt x="1595" y="14989"/>
                  </a:cubicBezTo>
                  <a:lnTo>
                    <a:pt x="1595" y="14834"/>
                  </a:lnTo>
                  <a:cubicBezTo>
                    <a:pt x="1595" y="14639"/>
                    <a:pt x="1615" y="14445"/>
                    <a:pt x="1615" y="14250"/>
                  </a:cubicBezTo>
                  <a:cubicBezTo>
                    <a:pt x="1615" y="14231"/>
                    <a:pt x="1615" y="14211"/>
                    <a:pt x="1615" y="14172"/>
                  </a:cubicBezTo>
                  <a:cubicBezTo>
                    <a:pt x="1712" y="14056"/>
                    <a:pt x="1829" y="13919"/>
                    <a:pt x="1926" y="13803"/>
                  </a:cubicBezTo>
                  <a:cubicBezTo>
                    <a:pt x="2043" y="13666"/>
                    <a:pt x="2179" y="13530"/>
                    <a:pt x="2296" y="13375"/>
                  </a:cubicBezTo>
                  <a:cubicBezTo>
                    <a:pt x="2335" y="13472"/>
                    <a:pt x="2354" y="13550"/>
                    <a:pt x="2374" y="13628"/>
                  </a:cubicBezTo>
                  <a:cubicBezTo>
                    <a:pt x="2432" y="13842"/>
                    <a:pt x="2471" y="14075"/>
                    <a:pt x="2471" y="14289"/>
                  </a:cubicBezTo>
                  <a:cubicBezTo>
                    <a:pt x="2471" y="14376"/>
                    <a:pt x="2545" y="14427"/>
                    <a:pt x="2616" y="14427"/>
                  </a:cubicBezTo>
                  <a:cubicBezTo>
                    <a:pt x="2672" y="14427"/>
                    <a:pt x="2726" y="14396"/>
                    <a:pt x="2743" y="14328"/>
                  </a:cubicBezTo>
                  <a:cubicBezTo>
                    <a:pt x="2782" y="14075"/>
                    <a:pt x="2802" y="13822"/>
                    <a:pt x="2802" y="13569"/>
                  </a:cubicBezTo>
                  <a:cubicBezTo>
                    <a:pt x="2782" y="13433"/>
                    <a:pt x="2763" y="13297"/>
                    <a:pt x="2743" y="13180"/>
                  </a:cubicBezTo>
                  <a:cubicBezTo>
                    <a:pt x="2724" y="13102"/>
                    <a:pt x="2704" y="13024"/>
                    <a:pt x="2685" y="12947"/>
                  </a:cubicBezTo>
                  <a:cubicBezTo>
                    <a:pt x="2860" y="12752"/>
                    <a:pt x="3055" y="12538"/>
                    <a:pt x="3230" y="12324"/>
                  </a:cubicBezTo>
                  <a:cubicBezTo>
                    <a:pt x="3483" y="12091"/>
                    <a:pt x="3716" y="11838"/>
                    <a:pt x="3969" y="11585"/>
                  </a:cubicBezTo>
                  <a:cubicBezTo>
                    <a:pt x="3969" y="11663"/>
                    <a:pt x="3969" y="11740"/>
                    <a:pt x="3969" y="11818"/>
                  </a:cubicBezTo>
                  <a:cubicBezTo>
                    <a:pt x="3969" y="11974"/>
                    <a:pt x="3969" y="12130"/>
                    <a:pt x="4008" y="12266"/>
                  </a:cubicBezTo>
                  <a:cubicBezTo>
                    <a:pt x="4027" y="12421"/>
                    <a:pt x="4066" y="12596"/>
                    <a:pt x="4105" y="12752"/>
                  </a:cubicBezTo>
                  <a:cubicBezTo>
                    <a:pt x="4122" y="12837"/>
                    <a:pt x="4183" y="12892"/>
                    <a:pt x="4250" y="12892"/>
                  </a:cubicBezTo>
                  <a:cubicBezTo>
                    <a:pt x="4260" y="12892"/>
                    <a:pt x="4270" y="12891"/>
                    <a:pt x="4280" y="12888"/>
                  </a:cubicBezTo>
                  <a:cubicBezTo>
                    <a:pt x="4378" y="12869"/>
                    <a:pt x="4436" y="12810"/>
                    <a:pt x="4436" y="12713"/>
                  </a:cubicBezTo>
                  <a:cubicBezTo>
                    <a:pt x="4455" y="12577"/>
                    <a:pt x="4494" y="12421"/>
                    <a:pt x="4514" y="12266"/>
                  </a:cubicBezTo>
                  <a:cubicBezTo>
                    <a:pt x="4514" y="12110"/>
                    <a:pt x="4514" y="11974"/>
                    <a:pt x="4514" y="11818"/>
                  </a:cubicBezTo>
                  <a:cubicBezTo>
                    <a:pt x="4514" y="11565"/>
                    <a:pt x="4514" y="11293"/>
                    <a:pt x="4494" y="11040"/>
                  </a:cubicBezTo>
                  <a:cubicBezTo>
                    <a:pt x="4922" y="10612"/>
                    <a:pt x="5370" y="10184"/>
                    <a:pt x="5798" y="9775"/>
                  </a:cubicBezTo>
                  <a:lnTo>
                    <a:pt x="5798" y="9775"/>
                  </a:lnTo>
                  <a:cubicBezTo>
                    <a:pt x="5798" y="9892"/>
                    <a:pt x="5778" y="9989"/>
                    <a:pt x="5759" y="10106"/>
                  </a:cubicBezTo>
                  <a:cubicBezTo>
                    <a:pt x="5739" y="10281"/>
                    <a:pt x="5681" y="10456"/>
                    <a:pt x="5662" y="10651"/>
                  </a:cubicBezTo>
                  <a:cubicBezTo>
                    <a:pt x="5642" y="10826"/>
                    <a:pt x="5623" y="11001"/>
                    <a:pt x="5584" y="11176"/>
                  </a:cubicBezTo>
                  <a:cubicBezTo>
                    <a:pt x="5549" y="11292"/>
                    <a:pt x="5639" y="11367"/>
                    <a:pt x="5725" y="11367"/>
                  </a:cubicBezTo>
                  <a:cubicBezTo>
                    <a:pt x="5783" y="11367"/>
                    <a:pt x="5840" y="11333"/>
                    <a:pt x="5856" y="11254"/>
                  </a:cubicBezTo>
                  <a:cubicBezTo>
                    <a:pt x="5914" y="11079"/>
                    <a:pt x="5992" y="10884"/>
                    <a:pt x="6051" y="10709"/>
                  </a:cubicBezTo>
                  <a:cubicBezTo>
                    <a:pt x="6109" y="10554"/>
                    <a:pt x="6167" y="10379"/>
                    <a:pt x="6187" y="10204"/>
                  </a:cubicBezTo>
                  <a:cubicBezTo>
                    <a:pt x="6245" y="10028"/>
                    <a:pt x="6284" y="9853"/>
                    <a:pt x="6304" y="9678"/>
                  </a:cubicBezTo>
                  <a:cubicBezTo>
                    <a:pt x="6323" y="9581"/>
                    <a:pt x="6342" y="9484"/>
                    <a:pt x="6362" y="9406"/>
                  </a:cubicBezTo>
                  <a:cubicBezTo>
                    <a:pt x="6381" y="9347"/>
                    <a:pt x="6381" y="9309"/>
                    <a:pt x="6381" y="9250"/>
                  </a:cubicBezTo>
                  <a:cubicBezTo>
                    <a:pt x="6654" y="9017"/>
                    <a:pt x="6907" y="8803"/>
                    <a:pt x="7179" y="8569"/>
                  </a:cubicBezTo>
                  <a:lnTo>
                    <a:pt x="7179" y="8569"/>
                  </a:lnTo>
                  <a:lnTo>
                    <a:pt x="7140" y="8725"/>
                  </a:lnTo>
                  <a:cubicBezTo>
                    <a:pt x="7121" y="8842"/>
                    <a:pt x="7121" y="8939"/>
                    <a:pt x="7082" y="9056"/>
                  </a:cubicBezTo>
                  <a:cubicBezTo>
                    <a:pt x="7062" y="9153"/>
                    <a:pt x="7023" y="9270"/>
                    <a:pt x="6985" y="9367"/>
                  </a:cubicBezTo>
                  <a:cubicBezTo>
                    <a:pt x="6972" y="9457"/>
                    <a:pt x="7043" y="9521"/>
                    <a:pt x="7116" y="9521"/>
                  </a:cubicBezTo>
                  <a:cubicBezTo>
                    <a:pt x="7154" y="9521"/>
                    <a:pt x="7191" y="9504"/>
                    <a:pt x="7218" y="9464"/>
                  </a:cubicBezTo>
                  <a:cubicBezTo>
                    <a:pt x="7276" y="9367"/>
                    <a:pt x="7315" y="9270"/>
                    <a:pt x="7374" y="9153"/>
                  </a:cubicBezTo>
                  <a:cubicBezTo>
                    <a:pt x="7432" y="9056"/>
                    <a:pt x="7471" y="8939"/>
                    <a:pt x="7529" y="8822"/>
                  </a:cubicBezTo>
                  <a:cubicBezTo>
                    <a:pt x="7568" y="8705"/>
                    <a:pt x="7588" y="8608"/>
                    <a:pt x="7627" y="8491"/>
                  </a:cubicBezTo>
                  <a:cubicBezTo>
                    <a:pt x="7627" y="8433"/>
                    <a:pt x="7646" y="8375"/>
                    <a:pt x="7646" y="8316"/>
                  </a:cubicBezTo>
                  <a:cubicBezTo>
                    <a:pt x="7665" y="8258"/>
                    <a:pt x="7665" y="8200"/>
                    <a:pt x="7665" y="8161"/>
                  </a:cubicBezTo>
                  <a:cubicBezTo>
                    <a:pt x="8093" y="7811"/>
                    <a:pt x="8502" y="7460"/>
                    <a:pt x="8930" y="7130"/>
                  </a:cubicBezTo>
                  <a:lnTo>
                    <a:pt x="8930" y="7130"/>
                  </a:lnTo>
                  <a:cubicBezTo>
                    <a:pt x="8891" y="7266"/>
                    <a:pt x="8852" y="7383"/>
                    <a:pt x="8794" y="7519"/>
                  </a:cubicBezTo>
                  <a:cubicBezTo>
                    <a:pt x="8716" y="7713"/>
                    <a:pt x="8619" y="7927"/>
                    <a:pt x="8502" y="8122"/>
                  </a:cubicBezTo>
                  <a:cubicBezTo>
                    <a:pt x="8444" y="8219"/>
                    <a:pt x="8405" y="8336"/>
                    <a:pt x="8346" y="8433"/>
                  </a:cubicBezTo>
                  <a:cubicBezTo>
                    <a:pt x="8288" y="8550"/>
                    <a:pt x="8249" y="8667"/>
                    <a:pt x="8288" y="8803"/>
                  </a:cubicBezTo>
                  <a:cubicBezTo>
                    <a:pt x="8288" y="8842"/>
                    <a:pt x="8346" y="8881"/>
                    <a:pt x="8405" y="8881"/>
                  </a:cubicBezTo>
                  <a:cubicBezTo>
                    <a:pt x="8638" y="8861"/>
                    <a:pt x="8813" y="8569"/>
                    <a:pt x="8930" y="8394"/>
                  </a:cubicBezTo>
                  <a:cubicBezTo>
                    <a:pt x="9066" y="8161"/>
                    <a:pt x="9183" y="7947"/>
                    <a:pt x="9280" y="7713"/>
                  </a:cubicBezTo>
                  <a:cubicBezTo>
                    <a:pt x="9377" y="7480"/>
                    <a:pt x="9475" y="7227"/>
                    <a:pt x="9553" y="6974"/>
                  </a:cubicBezTo>
                  <a:cubicBezTo>
                    <a:pt x="9591" y="6838"/>
                    <a:pt x="9650" y="6702"/>
                    <a:pt x="9689" y="6565"/>
                  </a:cubicBezTo>
                  <a:lnTo>
                    <a:pt x="10136" y="6215"/>
                  </a:lnTo>
                  <a:lnTo>
                    <a:pt x="10136" y="6546"/>
                  </a:lnTo>
                  <a:cubicBezTo>
                    <a:pt x="10136" y="6955"/>
                    <a:pt x="10078" y="7344"/>
                    <a:pt x="10000" y="7733"/>
                  </a:cubicBezTo>
                  <a:cubicBezTo>
                    <a:pt x="9987" y="7823"/>
                    <a:pt x="10068" y="7904"/>
                    <a:pt x="10146" y="7904"/>
                  </a:cubicBezTo>
                  <a:cubicBezTo>
                    <a:pt x="10187" y="7904"/>
                    <a:pt x="10227" y="7883"/>
                    <a:pt x="10253" y="7830"/>
                  </a:cubicBezTo>
                  <a:cubicBezTo>
                    <a:pt x="10331" y="7635"/>
                    <a:pt x="10409" y="7441"/>
                    <a:pt x="10486" y="7227"/>
                  </a:cubicBezTo>
                  <a:cubicBezTo>
                    <a:pt x="10564" y="7013"/>
                    <a:pt x="10603" y="6799"/>
                    <a:pt x="10623" y="6565"/>
                  </a:cubicBezTo>
                  <a:cubicBezTo>
                    <a:pt x="10623" y="6351"/>
                    <a:pt x="10623" y="6137"/>
                    <a:pt x="10623" y="5923"/>
                  </a:cubicBezTo>
                  <a:lnTo>
                    <a:pt x="10623" y="5884"/>
                  </a:lnTo>
                  <a:cubicBezTo>
                    <a:pt x="11070" y="5554"/>
                    <a:pt x="11537" y="5242"/>
                    <a:pt x="12004" y="4931"/>
                  </a:cubicBezTo>
                  <a:cubicBezTo>
                    <a:pt x="12004" y="4951"/>
                    <a:pt x="12004" y="4970"/>
                    <a:pt x="12004" y="4990"/>
                  </a:cubicBezTo>
                  <a:cubicBezTo>
                    <a:pt x="12004" y="5165"/>
                    <a:pt x="11965" y="5359"/>
                    <a:pt x="11926" y="5534"/>
                  </a:cubicBezTo>
                  <a:cubicBezTo>
                    <a:pt x="11887" y="5709"/>
                    <a:pt x="11829" y="5884"/>
                    <a:pt x="11770" y="6079"/>
                  </a:cubicBezTo>
                  <a:cubicBezTo>
                    <a:pt x="11732" y="6254"/>
                    <a:pt x="11654" y="6449"/>
                    <a:pt x="11576" y="6624"/>
                  </a:cubicBezTo>
                  <a:cubicBezTo>
                    <a:pt x="11503" y="6740"/>
                    <a:pt x="11615" y="6867"/>
                    <a:pt x="11717" y="6867"/>
                  </a:cubicBezTo>
                  <a:cubicBezTo>
                    <a:pt x="11752" y="6867"/>
                    <a:pt x="11785" y="6853"/>
                    <a:pt x="11809" y="6818"/>
                  </a:cubicBezTo>
                  <a:cubicBezTo>
                    <a:pt x="11965" y="6663"/>
                    <a:pt x="12101" y="6488"/>
                    <a:pt x="12218" y="6313"/>
                  </a:cubicBezTo>
                  <a:cubicBezTo>
                    <a:pt x="12335" y="6118"/>
                    <a:pt x="12412" y="5904"/>
                    <a:pt x="12471" y="5690"/>
                  </a:cubicBezTo>
                  <a:cubicBezTo>
                    <a:pt x="12510" y="5456"/>
                    <a:pt x="12549" y="5242"/>
                    <a:pt x="12568" y="5028"/>
                  </a:cubicBezTo>
                  <a:cubicBezTo>
                    <a:pt x="12568" y="4912"/>
                    <a:pt x="12568" y="4814"/>
                    <a:pt x="12568" y="4717"/>
                  </a:cubicBezTo>
                  <a:cubicBezTo>
                    <a:pt x="12568" y="4659"/>
                    <a:pt x="12568" y="4600"/>
                    <a:pt x="12549" y="4562"/>
                  </a:cubicBezTo>
                  <a:cubicBezTo>
                    <a:pt x="12996" y="4270"/>
                    <a:pt x="13444" y="3978"/>
                    <a:pt x="13891" y="3686"/>
                  </a:cubicBezTo>
                  <a:lnTo>
                    <a:pt x="13891" y="3783"/>
                  </a:lnTo>
                  <a:cubicBezTo>
                    <a:pt x="13872" y="3900"/>
                    <a:pt x="13872" y="3997"/>
                    <a:pt x="13833" y="4095"/>
                  </a:cubicBezTo>
                  <a:cubicBezTo>
                    <a:pt x="13794" y="4328"/>
                    <a:pt x="13735" y="4542"/>
                    <a:pt x="13658" y="4776"/>
                  </a:cubicBezTo>
                  <a:cubicBezTo>
                    <a:pt x="13580" y="4970"/>
                    <a:pt x="13482" y="5165"/>
                    <a:pt x="13366" y="5340"/>
                  </a:cubicBezTo>
                  <a:cubicBezTo>
                    <a:pt x="13307" y="5456"/>
                    <a:pt x="13249" y="5554"/>
                    <a:pt x="13191" y="5670"/>
                  </a:cubicBezTo>
                  <a:cubicBezTo>
                    <a:pt x="13152" y="5768"/>
                    <a:pt x="13113" y="5884"/>
                    <a:pt x="13054" y="5982"/>
                  </a:cubicBezTo>
                  <a:cubicBezTo>
                    <a:pt x="12996" y="6069"/>
                    <a:pt x="13069" y="6146"/>
                    <a:pt x="13150" y="6146"/>
                  </a:cubicBezTo>
                  <a:cubicBezTo>
                    <a:pt x="13177" y="6146"/>
                    <a:pt x="13205" y="6137"/>
                    <a:pt x="13230" y="6118"/>
                  </a:cubicBezTo>
                  <a:cubicBezTo>
                    <a:pt x="13327" y="6040"/>
                    <a:pt x="13444" y="5982"/>
                    <a:pt x="13521" y="5884"/>
                  </a:cubicBezTo>
                  <a:cubicBezTo>
                    <a:pt x="13619" y="5807"/>
                    <a:pt x="13696" y="5709"/>
                    <a:pt x="13774" y="5593"/>
                  </a:cubicBezTo>
                  <a:cubicBezTo>
                    <a:pt x="13910" y="5379"/>
                    <a:pt x="14027" y="5165"/>
                    <a:pt x="14124" y="4931"/>
                  </a:cubicBezTo>
                  <a:cubicBezTo>
                    <a:pt x="14202" y="4717"/>
                    <a:pt x="14280" y="4484"/>
                    <a:pt x="14339" y="4250"/>
                  </a:cubicBezTo>
                  <a:cubicBezTo>
                    <a:pt x="14358" y="4134"/>
                    <a:pt x="14377" y="3997"/>
                    <a:pt x="14397" y="3861"/>
                  </a:cubicBezTo>
                  <a:cubicBezTo>
                    <a:pt x="14436" y="3725"/>
                    <a:pt x="14494" y="3569"/>
                    <a:pt x="14397" y="3414"/>
                  </a:cubicBezTo>
                  <a:cubicBezTo>
                    <a:pt x="14397" y="3414"/>
                    <a:pt x="14377" y="3394"/>
                    <a:pt x="14377" y="3394"/>
                  </a:cubicBezTo>
                  <a:cubicBezTo>
                    <a:pt x="14611" y="3239"/>
                    <a:pt x="14883" y="3083"/>
                    <a:pt x="15117" y="2927"/>
                  </a:cubicBezTo>
                  <a:lnTo>
                    <a:pt x="15117" y="2927"/>
                  </a:lnTo>
                  <a:cubicBezTo>
                    <a:pt x="15078" y="3044"/>
                    <a:pt x="15058" y="3180"/>
                    <a:pt x="15019" y="3297"/>
                  </a:cubicBezTo>
                  <a:cubicBezTo>
                    <a:pt x="14922" y="3608"/>
                    <a:pt x="14825" y="3939"/>
                    <a:pt x="14728" y="4250"/>
                  </a:cubicBezTo>
                  <a:cubicBezTo>
                    <a:pt x="14611" y="4562"/>
                    <a:pt x="14494" y="4873"/>
                    <a:pt x="14397" y="5165"/>
                  </a:cubicBezTo>
                  <a:cubicBezTo>
                    <a:pt x="14339" y="5340"/>
                    <a:pt x="14261" y="5495"/>
                    <a:pt x="14202" y="5651"/>
                  </a:cubicBezTo>
                  <a:cubicBezTo>
                    <a:pt x="14144" y="5826"/>
                    <a:pt x="14105" y="5982"/>
                    <a:pt x="14086" y="6157"/>
                  </a:cubicBezTo>
                  <a:cubicBezTo>
                    <a:pt x="14086" y="6289"/>
                    <a:pt x="14193" y="6376"/>
                    <a:pt x="14305" y="6376"/>
                  </a:cubicBezTo>
                  <a:cubicBezTo>
                    <a:pt x="14357" y="6376"/>
                    <a:pt x="14411" y="6356"/>
                    <a:pt x="14455" y="6313"/>
                  </a:cubicBezTo>
                  <a:cubicBezTo>
                    <a:pt x="14572" y="6196"/>
                    <a:pt x="14689" y="6040"/>
                    <a:pt x="14747" y="5884"/>
                  </a:cubicBezTo>
                  <a:cubicBezTo>
                    <a:pt x="14825" y="5729"/>
                    <a:pt x="14903" y="5593"/>
                    <a:pt x="14961" y="5437"/>
                  </a:cubicBezTo>
                  <a:cubicBezTo>
                    <a:pt x="15097" y="5126"/>
                    <a:pt x="15233" y="4776"/>
                    <a:pt x="15350" y="4445"/>
                  </a:cubicBezTo>
                  <a:cubicBezTo>
                    <a:pt x="15447" y="4134"/>
                    <a:pt x="15545" y="3803"/>
                    <a:pt x="15623" y="3472"/>
                  </a:cubicBezTo>
                  <a:cubicBezTo>
                    <a:pt x="15661" y="3316"/>
                    <a:pt x="15700" y="3141"/>
                    <a:pt x="15739" y="2986"/>
                  </a:cubicBezTo>
                  <a:cubicBezTo>
                    <a:pt x="15759" y="2888"/>
                    <a:pt x="15778" y="2791"/>
                    <a:pt x="15778" y="2674"/>
                  </a:cubicBezTo>
                  <a:cubicBezTo>
                    <a:pt x="15798" y="2674"/>
                    <a:pt x="15837" y="2674"/>
                    <a:pt x="15856" y="2655"/>
                  </a:cubicBezTo>
                  <a:cubicBezTo>
                    <a:pt x="15934" y="2616"/>
                    <a:pt x="15953" y="2538"/>
                    <a:pt x="15934" y="2460"/>
                  </a:cubicBezTo>
                  <a:cubicBezTo>
                    <a:pt x="15856" y="2266"/>
                    <a:pt x="15681" y="2130"/>
                    <a:pt x="15486" y="2071"/>
                  </a:cubicBezTo>
                  <a:cubicBezTo>
                    <a:pt x="15272" y="1974"/>
                    <a:pt x="15058" y="1877"/>
                    <a:pt x="14864" y="1779"/>
                  </a:cubicBezTo>
                  <a:cubicBezTo>
                    <a:pt x="14436" y="1604"/>
                    <a:pt x="14008" y="1410"/>
                    <a:pt x="13599" y="1196"/>
                  </a:cubicBezTo>
                  <a:cubicBezTo>
                    <a:pt x="13191" y="1001"/>
                    <a:pt x="12802" y="787"/>
                    <a:pt x="12393" y="573"/>
                  </a:cubicBezTo>
                  <a:cubicBezTo>
                    <a:pt x="12004" y="379"/>
                    <a:pt x="11576" y="87"/>
                    <a:pt x="11128" y="9"/>
                  </a:cubicBezTo>
                  <a:cubicBezTo>
                    <a:pt x="11107" y="3"/>
                    <a:pt x="11086" y="0"/>
                    <a:pt x="1106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1"/>
            <p:cNvSpPr/>
            <p:nvPr/>
          </p:nvSpPr>
          <p:spPr>
            <a:xfrm>
              <a:off x="3212725" y="2098200"/>
              <a:ext cx="324125" cy="452175"/>
            </a:xfrm>
            <a:custGeom>
              <a:avLst/>
              <a:gdLst/>
              <a:ahLst/>
              <a:cxnLst/>
              <a:rect l="l" t="t" r="r" b="b"/>
              <a:pathLst>
                <a:path w="12965" h="18087" extrusionOk="0">
                  <a:moveTo>
                    <a:pt x="2215" y="0"/>
                  </a:moveTo>
                  <a:cubicBezTo>
                    <a:pt x="2190" y="0"/>
                    <a:pt x="2165" y="4"/>
                    <a:pt x="2140" y="12"/>
                  </a:cubicBezTo>
                  <a:cubicBezTo>
                    <a:pt x="2024" y="51"/>
                    <a:pt x="1946" y="149"/>
                    <a:pt x="1946" y="265"/>
                  </a:cubicBezTo>
                  <a:cubicBezTo>
                    <a:pt x="1985" y="421"/>
                    <a:pt x="2004" y="577"/>
                    <a:pt x="2043" y="732"/>
                  </a:cubicBezTo>
                  <a:cubicBezTo>
                    <a:pt x="2063" y="791"/>
                    <a:pt x="2063" y="849"/>
                    <a:pt x="2082" y="907"/>
                  </a:cubicBezTo>
                  <a:lnTo>
                    <a:pt x="2082" y="1160"/>
                  </a:lnTo>
                  <a:cubicBezTo>
                    <a:pt x="2082" y="1316"/>
                    <a:pt x="2063" y="1472"/>
                    <a:pt x="2024" y="1627"/>
                  </a:cubicBezTo>
                  <a:cubicBezTo>
                    <a:pt x="1829" y="1355"/>
                    <a:pt x="1634" y="1082"/>
                    <a:pt x="1440" y="830"/>
                  </a:cubicBezTo>
                  <a:cubicBezTo>
                    <a:pt x="1206" y="557"/>
                    <a:pt x="934" y="304"/>
                    <a:pt x="662" y="51"/>
                  </a:cubicBezTo>
                  <a:cubicBezTo>
                    <a:pt x="644" y="34"/>
                    <a:pt x="622" y="26"/>
                    <a:pt x="600" y="26"/>
                  </a:cubicBezTo>
                  <a:cubicBezTo>
                    <a:pt x="525" y="26"/>
                    <a:pt x="446" y="113"/>
                    <a:pt x="506" y="188"/>
                  </a:cubicBezTo>
                  <a:cubicBezTo>
                    <a:pt x="623" y="382"/>
                    <a:pt x="720" y="596"/>
                    <a:pt x="837" y="791"/>
                  </a:cubicBezTo>
                  <a:lnTo>
                    <a:pt x="759" y="752"/>
                  </a:lnTo>
                  <a:lnTo>
                    <a:pt x="623" y="713"/>
                  </a:lnTo>
                  <a:cubicBezTo>
                    <a:pt x="584" y="693"/>
                    <a:pt x="526" y="693"/>
                    <a:pt x="487" y="674"/>
                  </a:cubicBezTo>
                  <a:cubicBezTo>
                    <a:pt x="448" y="674"/>
                    <a:pt x="389" y="654"/>
                    <a:pt x="350" y="635"/>
                  </a:cubicBezTo>
                  <a:cubicBezTo>
                    <a:pt x="324" y="630"/>
                    <a:pt x="300" y="627"/>
                    <a:pt x="276" y="627"/>
                  </a:cubicBezTo>
                  <a:cubicBezTo>
                    <a:pt x="211" y="627"/>
                    <a:pt x="155" y="645"/>
                    <a:pt x="98" y="674"/>
                  </a:cubicBezTo>
                  <a:cubicBezTo>
                    <a:pt x="59" y="713"/>
                    <a:pt x="20" y="752"/>
                    <a:pt x="20" y="810"/>
                  </a:cubicBezTo>
                  <a:cubicBezTo>
                    <a:pt x="0" y="849"/>
                    <a:pt x="0" y="907"/>
                    <a:pt x="39" y="966"/>
                  </a:cubicBezTo>
                  <a:cubicBezTo>
                    <a:pt x="59" y="985"/>
                    <a:pt x="78" y="1024"/>
                    <a:pt x="98" y="1044"/>
                  </a:cubicBezTo>
                  <a:cubicBezTo>
                    <a:pt x="136" y="1082"/>
                    <a:pt x="175" y="1102"/>
                    <a:pt x="234" y="1121"/>
                  </a:cubicBezTo>
                  <a:lnTo>
                    <a:pt x="370" y="1160"/>
                  </a:lnTo>
                  <a:lnTo>
                    <a:pt x="409" y="1180"/>
                  </a:lnTo>
                  <a:cubicBezTo>
                    <a:pt x="428" y="1199"/>
                    <a:pt x="467" y="1219"/>
                    <a:pt x="506" y="1219"/>
                  </a:cubicBezTo>
                  <a:lnTo>
                    <a:pt x="642" y="1258"/>
                  </a:lnTo>
                  <a:lnTo>
                    <a:pt x="1206" y="1413"/>
                  </a:lnTo>
                  <a:cubicBezTo>
                    <a:pt x="1216" y="1423"/>
                    <a:pt x="1226" y="1428"/>
                    <a:pt x="1238" y="1428"/>
                  </a:cubicBezTo>
                  <a:cubicBezTo>
                    <a:pt x="1250" y="1428"/>
                    <a:pt x="1265" y="1423"/>
                    <a:pt x="1284" y="1413"/>
                  </a:cubicBezTo>
                  <a:cubicBezTo>
                    <a:pt x="1382" y="1549"/>
                    <a:pt x="1479" y="1686"/>
                    <a:pt x="1576" y="1822"/>
                  </a:cubicBezTo>
                  <a:cubicBezTo>
                    <a:pt x="1673" y="1958"/>
                    <a:pt x="1790" y="2133"/>
                    <a:pt x="1887" y="2289"/>
                  </a:cubicBezTo>
                  <a:lnTo>
                    <a:pt x="1634" y="2289"/>
                  </a:lnTo>
                  <a:cubicBezTo>
                    <a:pt x="1576" y="2294"/>
                    <a:pt x="1518" y="2296"/>
                    <a:pt x="1460" y="2296"/>
                  </a:cubicBezTo>
                  <a:cubicBezTo>
                    <a:pt x="1286" y="2296"/>
                    <a:pt x="1114" y="2274"/>
                    <a:pt x="954" y="2230"/>
                  </a:cubicBezTo>
                  <a:cubicBezTo>
                    <a:pt x="947" y="2229"/>
                    <a:pt x="941" y="2229"/>
                    <a:pt x="934" y="2229"/>
                  </a:cubicBezTo>
                  <a:cubicBezTo>
                    <a:pt x="807" y="2229"/>
                    <a:pt x="708" y="2409"/>
                    <a:pt x="856" y="2483"/>
                  </a:cubicBezTo>
                  <a:cubicBezTo>
                    <a:pt x="1090" y="2600"/>
                    <a:pt x="1343" y="2678"/>
                    <a:pt x="1596" y="2717"/>
                  </a:cubicBezTo>
                  <a:cubicBezTo>
                    <a:pt x="1712" y="2756"/>
                    <a:pt x="1849" y="2756"/>
                    <a:pt x="1985" y="2756"/>
                  </a:cubicBezTo>
                  <a:lnTo>
                    <a:pt x="2218" y="2756"/>
                  </a:lnTo>
                  <a:cubicBezTo>
                    <a:pt x="2374" y="2989"/>
                    <a:pt x="2549" y="3203"/>
                    <a:pt x="2685" y="3437"/>
                  </a:cubicBezTo>
                  <a:cubicBezTo>
                    <a:pt x="2880" y="3728"/>
                    <a:pt x="3074" y="4020"/>
                    <a:pt x="3249" y="4331"/>
                  </a:cubicBezTo>
                  <a:lnTo>
                    <a:pt x="3016" y="4273"/>
                  </a:lnTo>
                  <a:cubicBezTo>
                    <a:pt x="2860" y="4254"/>
                    <a:pt x="2724" y="4215"/>
                    <a:pt x="2568" y="4195"/>
                  </a:cubicBezTo>
                  <a:cubicBezTo>
                    <a:pt x="2491" y="4186"/>
                    <a:pt x="2408" y="4186"/>
                    <a:pt x="2325" y="4186"/>
                  </a:cubicBezTo>
                  <a:cubicBezTo>
                    <a:pt x="2242" y="4186"/>
                    <a:pt x="2160" y="4186"/>
                    <a:pt x="2082" y="4176"/>
                  </a:cubicBezTo>
                  <a:cubicBezTo>
                    <a:pt x="1985" y="4176"/>
                    <a:pt x="1926" y="4254"/>
                    <a:pt x="1907" y="4331"/>
                  </a:cubicBezTo>
                  <a:cubicBezTo>
                    <a:pt x="1907" y="4429"/>
                    <a:pt x="1946" y="4507"/>
                    <a:pt x="2043" y="4526"/>
                  </a:cubicBezTo>
                  <a:cubicBezTo>
                    <a:pt x="2179" y="4584"/>
                    <a:pt x="2315" y="4643"/>
                    <a:pt x="2452" y="4701"/>
                  </a:cubicBezTo>
                  <a:cubicBezTo>
                    <a:pt x="2607" y="4740"/>
                    <a:pt x="2743" y="4759"/>
                    <a:pt x="2899" y="4798"/>
                  </a:cubicBezTo>
                  <a:lnTo>
                    <a:pt x="3658" y="4973"/>
                  </a:lnTo>
                  <a:cubicBezTo>
                    <a:pt x="3989" y="5479"/>
                    <a:pt x="4300" y="6005"/>
                    <a:pt x="4572" y="6530"/>
                  </a:cubicBezTo>
                  <a:lnTo>
                    <a:pt x="4280" y="6413"/>
                  </a:lnTo>
                  <a:cubicBezTo>
                    <a:pt x="4105" y="6355"/>
                    <a:pt x="3950" y="6258"/>
                    <a:pt x="3775" y="6199"/>
                  </a:cubicBezTo>
                  <a:cubicBezTo>
                    <a:pt x="3599" y="6141"/>
                    <a:pt x="3444" y="6063"/>
                    <a:pt x="3288" y="5985"/>
                  </a:cubicBezTo>
                  <a:cubicBezTo>
                    <a:pt x="3262" y="5971"/>
                    <a:pt x="3237" y="5964"/>
                    <a:pt x="3213" y="5964"/>
                  </a:cubicBezTo>
                  <a:cubicBezTo>
                    <a:pt x="3074" y="5964"/>
                    <a:pt x="2983" y="6172"/>
                    <a:pt x="3133" y="6238"/>
                  </a:cubicBezTo>
                  <a:cubicBezTo>
                    <a:pt x="3308" y="6355"/>
                    <a:pt x="3463" y="6452"/>
                    <a:pt x="3619" y="6549"/>
                  </a:cubicBezTo>
                  <a:cubicBezTo>
                    <a:pt x="3775" y="6666"/>
                    <a:pt x="3930" y="6744"/>
                    <a:pt x="4086" y="6822"/>
                  </a:cubicBezTo>
                  <a:cubicBezTo>
                    <a:pt x="4261" y="6900"/>
                    <a:pt x="4417" y="6977"/>
                    <a:pt x="4572" y="7055"/>
                  </a:cubicBezTo>
                  <a:cubicBezTo>
                    <a:pt x="4669" y="7094"/>
                    <a:pt x="4747" y="7133"/>
                    <a:pt x="4845" y="7172"/>
                  </a:cubicBezTo>
                  <a:cubicBezTo>
                    <a:pt x="4883" y="7191"/>
                    <a:pt x="4922" y="7211"/>
                    <a:pt x="4981" y="7230"/>
                  </a:cubicBezTo>
                  <a:cubicBezTo>
                    <a:pt x="5136" y="7542"/>
                    <a:pt x="5292" y="7833"/>
                    <a:pt x="5467" y="8145"/>
                  </a:cubicBezTo>
                  <a:lnTo>
                    <a:pt x="5331" y="8086"/>
                  </a:lnTo>
                  <a:cubicBezTo>
                    <a:pt x="5214" y="8047"/>
                    <a:pt x="5117" y="8008"/>
                    <a:pt x="5020" y="7950"/>
                  </a:cubicBezTo>
                  <a:cubicBezTo>
                    <a:pt x="4903" y="7911"/>
                    <a:pt x="4806" y="7853"/>
                    <a:pt x="4728" y="7775"/>
                  </a:cubicBezTo>
                  <a:cubicBezTo>
                    <a:pt x="4709" y="7762"/>
                    <a:pt x="4690" y="7757"/>
                    <a:pt x="4671" y="7757"/>
                  </a:cubicBezTo>
                  <a:cubicBezTo>
                    <a:pt x="4573" y="7757"/>
                    <a:pt x="4491" y="7904"/>
                    <a:pt x="4572" y="7970"/>
                  </a:cubicBezTo>
                  <a:cubicBezTo>
                    <a:pt x="4669" y="8067"/>
                    <a:pt x="4747" y="8125"/>
                    <a:pt x="4845" y="8203"/>
                  </a:cubicBezTo>
                  <a:cubicBezTo>
                    <a:pt x="4942" y="8281"/>
                    <a:pt x="5039" y="8359"/>
                    <a:pt x="5136" y="8436"/>
                  </a:cubicBezTo>
                  <a:cubicBezTo>
                    <a:pt x="5234" y="8495"/>
                    <a:pt x="5331" y="8553"/>
                    <a:pt x="5428" y="8592"/>
                  </a:cubicBezTo>
                  <a:cubicBezTo>
                    <a:pt x="5487" y="8631"/>
                    <a:pt x="5545" y="8650"/>
                    <a:pt x="5584" y="8670"/>
                  </a:cubicBezTo>
                  <a:cubicBezTo>
                    <a:pt x="5642" y="8689"/>
                    <a:pt x="5701" y="8709"/>
                    <a:pt x="5759" y="8728"/>
                  </a:cubicBezTo>
                  <a:cubicBezTo>
                    <a:pt x="5992" y="9215"/>
                    <a:pt x="6226" y="9701"/>
                    <a:pt x="6440" y="10207"/>
                  </a:cubicBezTo>
                  <a:cubicBezTo>
                    <a:pt x="6343" y="10129"/>
                    <a:pt x="6226" y="10051"/>
                    <a:pt x="6109" y="9973"/>
                  </a:cubicBezTo>
                  <a:cubicBezTo>
                    <a:pt x="5934" y="9837"/>
                    <a:pt x="5759" y="9701"/>
                    <a:pt x="5584" y="9545"/>
                  </a:cubicBezTo>
                  <a:cubicBezTo>
                    <a:pt x="5506" y="9468"/>
                    <a:pt x="5409" y="9390"/>
                    <a:pt x="5311" y="9331"/>
                  </a:cubicBezTo>
                  <a:cubicBezTo>
                    <a:pt x="5234" y="9234"/>
                    <a:pt x="5117" y="9176"/>
                    <a:pt x="4981" y="9176"/>
                  </a:cubicBezTo>
                  <a:cubicBezTo>
                    <a:pt x="4922" y="9176"/>
                    <a:pt x="4883" y="9215"/>
                    <a:pt x="4864" y="9273"/>
                  </a:cubicBezTo>
                  <a:cubicBezTo>
                    <a:pt x="4825" y="9506"/>
                    <a:pt x="5078" y="9759"/>
                    <a:pt x="5234" y="9896"/>
                  </a:cubicBezTo>
                  <a:cubicBezTo>
                    <a:pt x="5409" y="10071"/>
                    <a:pt x="5603" y="10226"/>
                    <a:pt x="5798" y="10382"/>
                  </a:cubicBezTo>
                  <a:cubicBezTo>
                    <a:pt x="6012" y="10538"/>
                    <a:pt x="6226" y="10693"/>
                    <a:pt x="6440" y="10829"/>
                  </a:cubicBezTo>
                  <a:cubicBezTo>
                    <a:pt x="6557" y="10888"/>
                    <a:pt x="6693" y="10966"/>
                    <a:pt x="6829" y="11043"/>
                  </a:cubicBezTo>
                  <a:cubicBezTo>
                    <a:pt x="6887" y="11219"/>
                    <a:pt x="6985" y="11394"/>
                    <a:pt x="7043" y="11569"/>
                  </a:cubicBezTo>
                  <a:cubicBezTo>
                    <a:pt x="6946" y="11549"/>
                    <a:pt x="6829" y="11530"/>
                    <a:pt x="6732" y="11491"/>
                  </a:cubicBezTo>
                  <a:cubicBezTo>
                    <a:pt x="6343" y="11394"/>
                    <a:pt x="5973" y="11257"/>
                    <a:pt x="5603" y="11082"/>
                  </a:cubicBezTo>
                  <a:cubicBezTo>
                    <a:pt x="5587" y="11074"/>
                    <a:pt x="5570" y="11071"/>
                    <a:pt x="5554" y="11071"/>
                  </a:cubicBezTo>
                  <a:cubicBezTo>
                    <a:pt x="5449" y="11071"/>
                    <a:pt x="5347" y="11212"/>
                    <a:pt x="5448" y="11296"/>
                  </a:cubicBezTo>
                  <a:cubicBezTo>
                    <a:pt x="5623" y="11433"/>
                    <a:pt x="5798" y="11530"/>
                    <a:pt x="5992" y="11666"/>
                  </a:cubicBezTo>
                  <a:cubicBezTo>
                    <a:pt x="6168" y="11783"/>
                    <a:pt x="6382" y="11880"/>
                    <a:pt x="6596" y="11938"/>
                  </a:cubicBezTo>
                  <a:cubicBezTo>
                    <a:pt x="6810" y="11997"/>
                    <a:pt x="7004" y="12055"/>
                    <a:pt x="7238" y="12094"/>
                  </a:cubicBezTo>
                  <a:lnTo>
                    <a:pt x="7276" y="12094"/>
                  </a:lnTo>
                  <a:cubicBezTo>
                    <a:pt x="7471" y="12619"/>
                    <a:pt x="7685" y="13145"/>
                    <a:pt x="7880" y="13670"/>
                  </a:cubicBezTo>
                  <a:lnTo>
                    <a:pt x="7821" y="13650"/>
                  </a:lnTo>
                  <a:cubicBezTo>
                    <a:pt x="7627" y="13612"/>
                    <a:pt x="7471" y="13534"/>
                    <a:pt x="7296" y="13456"/>
                  </a:cubicBezTo>
                  <a:cubicBezTo>
                    <a:pt x="7121" y="13378"/>
                    <a:pt x="6965" y="13281"/>
                    <a:pt x="6810" y="13183"/>
                  </a:cubicBezTo>
                  <a:cubicBezTo>
                    <a:pt x="6634" y="13086"/>
                    <a:pt x="6479" y="12989"/>
                    <a:pt x="6323" y="12853"/>
                  </a:cubicBezTo>
                  <a:cubicBezTo>
                    <a:pt x="6295" y="12825"/>
                    <a:pt x="6260" y="12812"/>
                    <a:pt x="6225" y="12812"/>
                  </a:cubicBezTo>
                  <a:cubicBezTo>
                    <a:pt x="6114" y="12812"/>
                    <a:pt x="6001" y="12934"/>
                    <a:pt x="6090" y="13067"/>
                  </a:cubicBezTo>
                  <a:cubicBezTo>
                    <a:pt x="6206" y="13242"/>
                    <a:pt x="6343" y="13417"/>
                    <a:pt x="6479" y="13573"/>
                  </a:cubicBezTo>
                  <a:cubicBezTo>
                    <a:pt x="6654" y="13728"/>
                    <a:pt x="6829" y="13864"/>
                    <a:pt x="7043" y="13962"/>
                  </a:cubicBezTo>
                  <a:cubicBezTo>
                    <a:pt x="7238" y="14059"/>
                    <a:pt x="7432" y="14137"/>
                    <a:pt x="7646" y="14195"/>
                  </a:cubicBezTo>
                  <a:cubicBezTo>
                    <a:pt x="7743" y="14234"/>
                    <a:pt x="7860" y="14254"/>
                    <a:pt x="7957" y="14273"/>
                  </a:cubicBezTo>
                  <a:cubicBezTo>
                    <a:pt x="8016" y="14273"/>
                    <a:pt x="8055" y="14273"/>
                    <a:pt x="8113" y="14292"/>
                  </a:cubicBezTo>
                  <a:cubicBezTo>
                    <a:pt x="8288" y="14779"/>
                    <a:pt x="8463" y="15285"/>
                    <a:pt x="8638" y="15790"/>
                  </a:cubicBezTo>
                  <a:cubicBezTo>
                    <a:pt x="8599" y="15790"/>
                    <a:pt x="8580" y="15790"/>
                    <a:pt x="8541" y="15771"/>
                  </a:cubicBezTo>
                  <a:cubicBezTo>
                    <a:pt x="8444" y="15752"/>
                    <a:pt x="8346" y="15713"/>
                    <a:pt x="8249" y="15654"/>
                  </a:cubicBezTo>
                  <a:cubicBezTo>
                    <a:pt x="8035" y="15557"/>
                    <a:pt x="7841" y="15460"/>
                    <a:pt x="7646" y="15324"/>
                  </a:cubicBezTo>
                  <a:cubicBezTo>
                    <a:pt x="7471" y="15207"/>
                    <a:pt x="7296" y="15071"/>
                    <a:pt x="7140" y="14915"/>
                  </a:cubicBezTo>
                  <a:cubicBezTo>
                    <a:pt x="7062" y="14818"/>
                    <a:pt x="6965" y="14740"/>
                    <a:pt x="6887" y="14662"/>
                  </a:cubicBezTo>
                  <a:cubicBezTo>
                    <a:pt x="6790" y="14604"/>
                    <a:pt x="6693" y="14526"/>
                    <a:pt x="6615" y="14448"/>
                  </a:cubicBezTo>
                  <a:cubicBezTo>
                    <a:pt x="6592" y="14425"/>
                    <a:pt x="6566" y="14415"/>
                    <a:pt x="6542" y="14415"/>
                  </a:cubicBezTo>
                  <a:cubicBezTo>
                    <a:pt x="6464" y="14415"/>
                    <a:pt x="6395" y="14515"/>
                    <a:pt x="6440" y="14604"/>
                  </a:cubicBezTo>
                  <a:cubicBezTo>
                    <a:pt x="6479" y="14701"/>
                    <a:pt x="6518" y="14837"/>
                    <a:pt x="6576" y="14934"/>
                  </a:cubicBezTo>
                  <a:cubicBezTo>
                    <a:pt x="6634" y="15051"/>
                    <a:pt x="6712" y="15148"/>
                    <a:pt x="6810" y="15246"/>
                  </a:cubicBezTo>
                  <a:cubicBezTo>
                    <a:pt x="6985" y="15421"/>
                    <a:pt x="7179" y="15576"/>
                    <a:pt x="7374" y="15732"/>
                  </a:cubicBezTo>
                  <a:cubicBezTo>
                    <a:pt x="7568" y="15868"/>
                    <a:pt x="7763" y="15985"/>
                    <a:pt x="7977" y="16082"/>
                  </a:cubicBezTo>
                  <a:cubicBezTo>
                    <a:pt x="8113" y="16160"/>
                    <a:pt x="8230" y="16199"/>
                    <a:pt x="8346" y="16257"/>
                  </a:cubicBezTo>
                  <a:cubicBezTo>
                    <a:pt x="8453" y="16303"/>
                    <a:pt x="8560" y="16373"/>
                    <a:pt x="8676" y="16373"/>
                  </a:cubicBezTo>
                  <a:cubicBezTo>
                    <a:pt x="8708" y="16373"/>
                    <a:pt x="8741" y="16367"/>
                    <a:pt x="8774" y="16355"/>
                  </a:cubicBezTo>
                  <a:cubicBezTo>
                    <a:pt x="8794" y="16355"/>
                    <a:pt x="8813" y="16335"/>
                    <a:pt x="8813" y="16335"/>
                  </a:cubicBezTo>
                  <a:cubicBezTo>
                    <a:pt x="8911" y="16608"/>
                    <a:pt x="8988" y="16880"/>
                    <a:pt x="9086" y="17172"/>
                  </a:cubicBezTo>
                  <a:lnTo>
                    <a:pt x="8774" y="16997"/>
                  </a:lnTo>
                  <a:cubicBezTo>
                    <a:pt x="8483" y="16822"/>
                    <a:pt x="8191" y="16646"/>
                    <a:pt x="7899" y="16471"/>
                  </a:cubicBezTo>
                  <a:cubicBezTo>
                    <a:pt x="7607" y="16296"/>
                    <a:pt x="7354" y="16121"/>
                    <a:pt x="7082" y="15927"/>
                  </a:cubicBezTo>
                  <a:cubicBezTo>
                    <a:pt x="6926" y="15829"/>
                    <a:pt x="6790" y="15732"/>
                    <a:pt x="6654" y="15635"/>
                  </a:cubicBezTo>
                  <a:cubicBezTo>
                    <a:pt x="6518" y="15538"/>
                    <a:pt x="6362" y="15460"/>
                    <a:pt x="6206" y="15421"/>
                  </a:cubicBezTo>
                  <a:cubicBezTo>
                    <a:pt x="6184" y="15414"/>
                    <a:pt x="6162" y="15411"/>
                    <a:pt x="6142" y="15411"/>
                  </a:cubicBezTo>
                  <a:cubicBezTo>
                    <a:pt x="5983" y="15411"/>
                    <a:pt x="5885" y="15594"/>
                    <a:pt x="5954" y="15732"/>
                  </a:cubicBezTo>
                  <a:cubicBezTo>
                    <a:pt x="6031" y="15888"/>
                    <a:pt x="6148" y="16024"/>
                    <a:pt x="6284" y="16141"/>
                  </a:cubicBezTo>
                  <a:lnTo>
                    <a:pt x="6654" y="16432"/>
                  </a:lnTo>
                  <a:cubicBezTo>
                    <a:pt x="6946" y="16666"/>
                    <a:pt x="7238" y="16860"/>
                    <a:pt x="7529" y="17055"/>
                  </a:cubicBezTo>
                  <a:cubicBezTo>
                    <a:pt x="7821" y="17230"/>
                    <a:pt x="8113" y="17405"/>
                    <a:pt x="8405" y="17541"/>
                  </a:cubicBezTo>
                  <a:cubicBezTo>
                    <a:pt x="8560" y="17619"/>
                    <a:pt x="8716" y="17697"/>
                    <a:pt x="8872" y="17755"/>
                  </a:cubicBezTo>
                  <a:cubicBezTo>
                    <a:pt x="8969" y="17794"/>
                    <a:pt x="9066" y="17853"/>
                    <a:pt x="9164" y="17872"/>
                  </a:cubicBezTo>
                  <a:cubicBezTo>
                    <a:pt x="9144" y="17911"/>
                    <a:pt x="9144" y="17931"/>
                    <a:pt x="9164" y="17969"/>
                  </a:cubicBezTo>
                  <a:cubicBezTo>
                    <a:pt x="9183" y="18047"/>
                    <a:pt x="9241" y="18086"/>
                    <a:pt x="9339" y="18086"/>
                  </a:cubicBezTo>
                  <a:cubicBezTo>
                    <a:pt x="9533" y="18047"/>
                    <a:pt x="9708" y="17911"/>
                    <a:pt x="9825" y="17736"/>
                  </a:cubicBezTo>
                  <a:cubicBezTo>
                    <a:pt x="9961" y="17561"/>
                    <a:pt x="10097" y="17366"/>
                    <a:pt x="10234" y="17191"/>
                  </a:cubicBezTo>
                  <a:cubicBezTo>
                    <a:pt x="10525" y="16822"/>
                    <a:pt x="10798" y="16452"/>
                    <a:pt x="11090" y="16102"/>
                  </a:cubicBezTo>
                  <a:cubicBezTo>
                    <a:pt x="11381" y="15752"/>
                    <a:pt x="11693" y="15421"/>
                    <a:pt x="11985" y="15090"/>
                  </a:cubicBezTo>
                  <a:cubicBezTo>
                    <a:pt x="12276" y="14740"/>
                    <a:pt x="12646" y="14390"/>
                    <a:pt x="12841" y="13981"/>
                  </a:cubicBezTo>
                  <a:cubicBezTo>
                    <a:pt x="12964" y="13802"/>
                    <a:pt x="12816" y="13623"/>
                    <a:pt x="12656" y="13623"/>
                  </a:cubicBezTo>
                  <a:cubicBezTo>
                    <a:pt x="12590" y="13623"/>
                    <a:pt x="12522" y="13654"/>
                    <a:pt x="12471" y="13728"/>
                  </a:cubicBezTo>
                  <a:cubicBezTo>
                    <a:pt x="12062" y="13903"/>
                    <a:pt x="11751" y="14312"/>
                    <a:pt x="11459" y="14623"/>
                  </a:cubicBezTo>
                  <a:cubicBezTo>
                    <a:pt x="11167" y="14954"/>
                    <a:pt x="10817" y="15343"/>
                    <a:pt x="10525" y="15693"/>
                  </a:cubicBezTo>
                  <a:cubicBezTo>
                    <a:pt x="10234" y="16063"/>
                    <a:pt x="9961" y="16432"/>
                    <a:pt x="9669" y="16783"/>
                  </a:cubicBezTo>
                  <a:cubicBezTo>
                    <a:pt x="9572" y="16919"/>
                    <a:pt x="9475" y="17074"/>
                    <a:pt x="9378" y="17211"/>
                  </a:cubicBezTo>
                  <a:cubicBezTo>
                    <a:pt x="9319" y="16919"/>
                    <a:pt x="9261" y="16646"/>
                    <a:pt x="9183" y="16374"/>
                  </a:cubicBezTo>
                  <a:cubicBezTo>
                    <a:pt x="9378" y="16218"/>
                    <a:pt x="9553" y="16024"/>
                    <a:pt x="9708" y="15829"/>
                  </a:cubicBezTo>
                  <a:cubicBezTo>
                    <a:pt x="9883" y="15615"/>
                    <a:pt x="10059" y="15382"/>
                    <a:pt x="10214" y="15148"/>
                  </a:cubicBezTo>
                  <a:cubicBezTo>
                    <a:pt x="10370" y="14934"/>
                    <a:pt x="10506" y="14720"/>
                    <a:pt x="10642" y="14487"/>
                  </a:cubicBezTo>
                  <a:cubicBezTo>
                    <a:pt x="10778" y="14254"/>
                    <a:pt x="11012" y="13923"/>
                    <a:pt x="10876" y="13631"/>
                  </a:cubicBezTo>
                  <a:cubicBezTo>
                    <a:pt x="10843" y="13566"/>
                    <a:pt x="10771" y="13529"/>
                    <a:pt x="10692" y="13529"/>
                  </a:cubicBezTo>
                  <a:cubicBezTo>
                    <a:pt x="10676" y="13529"/>
                    <a:pt x="10659" y="13530"/>
                    <a:pt x="10642" y="13534"/>
                  </a:cubicBezTo>
                  <a:cubicBezTo>
                    <a:pt x="10370" y="13592"/>
                    <a:pt x="10253" y="13962"/>
                    <a:pt x="10136" y="14176"/>
                  </a:cubicBezTo>
                  <a:cubicBezTo>
                    <a:pt x="10020" y="14390"/>
                    <a:pt x="9864" y="14623"/>
                    <a:pt x="9728" y="14837"/>
                  </a:cubicBezTo>
                  <a:cubicBezTo>
                    <a:pt x="9572" y="15071"/>
                    <a:pt x="9436" y="15246"/>
                    <a:pt x="9280" y="15440"/>
                  </a:cubicBezTo>
                  <a:cubicBezTo>
                    <a:pt x="9202" y="15538"/>
                    <a:pt x="9105" y="15635"/>
                    <a:pt x="9047" y="15752"/>
                  </a:cubicBezTo>
                  <a:cubicBezTo>
                    <a:pt x="8911" y="15304"/>
                    <a:pt x="8794" y="14857"/>
                    <a:pt x="8638" y="14429"/>
                  </a:cubicBezTo>
                  <a:cubicBezTo>
                    <a:pt x="8872" y="14331"/>
                    <a:pt x="9086" y="14195"/>
                    <a:pt x="9261" y="14020"/>
                  </a:cubicBezTo>
                  <a:cubicBezTo>
                    <a:pt x="9494" y="13826"/>
                    <a:pt x="9728" y="13612"/>
                    <a:pt x="9922" y="13398"/>
                  </a:cubicBezTo>
                  <a:cubicBezTo>
                    <a:pt x="10117" y="13164"/>
                    <a:pt x="10311" y="12911"/>
                    <a:pt x="10487" y="12639"/>
                  </a:cubicBezTo>
                  <a:cubicBezTo>
                    <a:pt x="10564" y="12522"/>
                    <a:pt x="10642" y="12386"/>
                    <a:pt x="10720" y="12250"/>
                  </a:cubicBezTo>
                  <a:cubicBezTo>
                    <a:pt x="10856" y="12094"/>
                    <a:pt x="10876" y="11899"/>
                    <a:pt x="10817" y="11724"/>
                  </a:cubicBezTo>
                  <a:cubicBezTo>
                    <a:pt x="10769" y="11660"/>
                    <a:pt x="10694" y="11622"/>
                    <a:pt x="10614" y="11622"/>
                  </a:cubicBezTo>
                  <a:cubicBezTo>
                    <a:pt x="10598" y="11622"/>
                    <a:pt x="10581" y="11624"/>
                    <a:pt x="10564" y="11627"/>
                  </a:cubicBezTo>
                  <a:cubicBezTo>
                    <a:pt x="10389" y="11666"/>
                    <a:pt x="10331" y="11841"/>
                    <a:pt x="10234" y="11997"/>
                  </a:cubicBezTo>
                  <a:cubicBezTo>
                    <a:pt x="10156" y="12152"/>
                    <a:pt x="10097" y="12250"/>
                    <a:pt x="10020" y="12386"/>
                  </a:cubicBezTo>
                  <a:cubicBezTo>
                    <a:pt x="9864" y="12619"/>
                    <a:pt x="9708" y="12853"/>
                    <a:pt x="9514" y="13067"/>
                  </a:cubicBezTo>
                  <a:cubicBezTo>
                    <a:pt x="9319" y="13281"/>
                    <a:pt x="9105" y="13495"/>
                    <a:pt x="8891" y="13689"/>
                  </a:cubicBezTo>
                  <a:cubicBezTo>
                    <a:pt x="8755" y="13767"/>
                    <a:pt x="8638" y="13864"/>
                    <a:pt x="8522" y="13981"/>
                  </a:cubicBezTo>
                  <a:cubicBezTo>
                    <a:pt x="8444" y="13767"/>
                    <a:pt x="8366" y="13553"/>
                    <a:pt x="8288" y="13359"/>
                  </a:cubicBezTo>
                  <a:lnTo>
                    <a:pt x="8308" y="13359"/>
                  </a:lnTo>
                  <a:cubicBezTo>
                    <a:pt x="8833" y="13047"/>
                    <a:pt x="9261" y="12600"/>
                    <a:pt x="9553" y="12075"/>
                  </a:cubicBezTo>
                  <a:cubicBezTo>
                    <a:pt x="9708" y="11822"/>
                    <a:pt x="9845" y="11569"/>
                    <a:pt x="9942" y="11296"/>
                  </a:cubicBezTo>
                  <a:cubicBezTo>
                    <a:pt x="10039" y="11063"/>
                    <a:pt x="10234" y="10635"/>
                    <a:pt x="10020" y="10421"/>
                  </a:cubicBezTo>
                  <a:cubicBezTo>
                    <a:pt x="9991" y="10392"/>
                    <a:pt x="9952" y="10374"/>
                    <a:pt x="9911" y="10374"/>
                  </a:cubicBezTo>
                  <a:cubicBezTo>
                    <a:pt x="9895" y="10374"/>
                    <a:pt x="9880" y="10377"/>
                    <a:pt x="9864" y="10382"/>
                  </a:cubicBezTo>
                  <a:cubicBezTo>
                    <a:pt x="9592" y="10460"/>
                    <a:pt x="9533" y="10868"/>
                    <a:pt x="9455" y="11082"/>
                  </a:cubicBezTo>
                  <a:cubicBezTo>
                    <a:pt x="9261" y="11569"/>
                    <a:pt x="8988" y="12036"/>
                    <a:pt x="8638" y="12425"/>
                  </a:cubicBezTo>
                  <a:cubicBezTo>
                    <a:pt x="8483" y="12600"/>
                    <a:pt x="8308" y="12775"/>
                    <a:pt x="8152" y="12950"/>
                  </a:cubicBezTo>
                  <a:cubicBezTo>
                    <a:pt x="8055" y="12678"/>
                    <a:pt x="7938" y="12425"/>
                    <a:pt x="7841" y="12152"/>
                  </a:cubicBezTo>
                  <a:lnTo>
                    <a:pt x="7899" y="12152"/>
                  </a:lnTo>
                  <a:cubicBezTo>
                    <a:pt x="8016" y="12133"/>
                    <a:pt x="8074" y="12016"/>
                    <a:pt x="8035" y="11919"/>
                  </a:cubicBezTo>
                  <a:cubicBezTo>
                    <a:pt x="8210" y="11763"/>
                    <a:pt x="8366" y="11588"/>
                    <a:pt x="8502" y="11394"/>
                  </a:cubicBezTo>
                  <a:cubicBezTo>
                    <a:pt x="8677" y="11141"/>
                    <a:pt x="8852" y="10868"/>
                    <a:pt x="8988" y="10596"/>
                  </a:cubicBezTo>
                  <a:cubicBezTo>
                    <a:pt x="9125" y="10324"/>
                    <a:pt x="9241" y="10051"/>
                    <a:pt x="9358" y="9759"/>
                  </a:cubicBezTo>
                  <a:cubicBezTo>
                    <a:pt x="9416" y="9604"/>
                    <a:pt x="9455" y="9468"/>
                    <a:pt x="9494" y="9312"/>
                  </a:cubicBezTo>
                  <a:cubicBezTo>
                    <a:pt x="9494" y="9215"/>
                    <a:pt x="9494" y="9137"/>
                    <a:pt x="9494" y="9059"/>
                  </a:cubicBezTo>
                  <a:cubicBezTo>
                    <a:pt x="9494" y="8981"/>
                    <a:pt x="9475" y="8903"/>
                    <a:pt x="9436" y="8845"/>
                  </a:cubicBezTo>
                  <a:cubicBezTo>
                    <a:pt x="9397" y="8793"/>
                    <a:pt x="9349" y="8767"/>
                    <a:pt x="9299" y="8767"/>
                  </a:cubicBezTo>
                  <a:cubicBezTo>
                    <a:pt x="9274" y="8767"/>
                    <a:pt x="9248" y="8774"/>
                    <a:pt x="9222" y="8787"/>
                  </a:cubicBezTo>
                  <a:cubicBezTo>
                    <a:pt x="9125" y="8884"/>
                    <a:pt x="9027" y="8981"/>
                    <a:pt x="8988" y="9117"/>
                  </a:cubicBezTo>
                  <a:cubicBezTo>
                    <a:pt x="8911" y="9254"/>
                    <a:pt x="8872" y="9390"/>
                    <a:pt x="8833" y="9545"/>
                  </a:cubicBezTo>
                  <a:cubicBezTo>
                    <a:pt x="8736" y="9798"/>
                    <a:pt x="8619" y="10071"/>
                    <a:pt x="8502" y="10324"/>
                  </a:cubicBezTo>
                  <a:cubicBezTo>
                    <a:pt x="8366" y="10557"/>
                    <a:pt x="8230" y="10810"/>
                    <a:pt x="8074" y="11043"/>
                  </a:cubicBezTo>
                  <a:cubicBezTo>
                    <a:pt x="7996" y="11180"/>
                    <a:pt x="7918" y="11316"/>
                    <a:pt x="7841" y="11433"/>
                  </a:cubicBezTo>
                  <a:cubicBezTo>
                    <a:pt x="7802" y="11510"/>
                    <a:pt x="7743" y="11588"/>
                    <a:pt x="7704" y="11685"/>
                  </a:cubicBezTo>
                  <a:lnTo>
                    <a:pt x="7646" y="11685"/>
                  </a:lnTo>
                  <a:cubicBezTo>
                    <a:pt x="7568" y="11471"/>
                    <a:pt x="7490" y="11277"/>
                    <a:pt x="7393" y="11063"/>
                  </a:cubicBezTo>
                  <a:cubicBezTo>
                    <a:pt x="7413" y="11063"/>
                    <a:pt x="7413" y="11043"/>
                    <a:pt x="7432" y="11024"/>
                  </a:cubicBezTo>
                  <a:cubicBezTo>
                    <a:pt x="7471" y="10907"/>
                    <a:pt x="7432" y="10771"/>
                    <a:pt x="7315" y="10693"/>
                  </a:cubicBezTo>
                  <a:lnTo>
                    <a:pt x="7218" y="10654"/>
                  </a:lnTo>
                  <a:cubicBezTo>
                    <a:pt x="7393" y="10499"/>
                    <a:pt x="7549" y="10324"/>
                    <a:pt x="7685" y="10149"/>
                  </a:cubicBezTo>
                  <a:cubicBezTo>
                    <a:pt x="7841" y="9915"/>
                    <a:pt x="7977" y="9682"/>
                    <a:pt x="8074" y="9409"/>
                  </a:cubicBezTo>
                  <a:cubicBezTo>
                    <a:pt x="8191" y="9176"/>
                    <a:pt x="8269" y="8903"/>
                    <a:pt x="8327" y="8650"/>
                  </a:cubicBezTo>
                  <a:cubicBezTo>
                    <a:pt x="8366" y="8398"/>
                    <a:pt x="8483" y="8008"/>
                    <a:pt x="8269" y="7833"/>
                  </a:cubicBezTo>
                  <a:cubicBezTo>
                    <a:pt x="8237" y="7801"/>
                    <a:pt x="8198" y="7787"/>
                    <a:pt x="8161" y="7787"/>
                  </a:cubicBezTo>
                  <a:cubicBezTo>
                    <a:pt x="8131" y="7787"/>
                    <a:pt x="8100" y="7796"/>
                    <a:pt x="8074" y="7814"/>
                  </a:cubicBezTo>
                  <a:cubicBezTo>
                    <a:pt x="7860" y="7950"/>
                    <a:pt x="7880" y="8281"/>
                    <a:pt x="7841" y="8495"/>
                  </a:cubicBezTo>
                  <a:cubicBezTo>
                    <a:pt x="7782" y="8748"/>
                    <a:pt x="7724" y="8981"/>
                    <a:pt x="7627" y="9234"/>
                  </a:cubicBezTo>
                  <a:cubicBezTo>
                    <a:pt x="7549" y="9448"/>
                    <a:pt x="7452" y="9662"/>
                    <a:pt x="7315" y="9857"/>
                  </a:cubicBezTo>
                  <a:cubicBezTo>
                    <a:pt x="7238" y="10012"/>
                    <a:pt x="7140" y="10149"/>
                    <a:pt x="7062" y="10304"/>
                  </a:cubicBezTo>
                  <a:cubicBezTo>
                    <a:pt x="6810" y="9721"/>
                    <a:pt x="6537" y="9156"/>
                    <a:pt x="6265" y="8592"/>
                  </a:cubicBezTo>
                  <a:cubicBezTo>
                    <a:pt x="6401" y="8475"/>
                    <a:pt x="6518" y="8339"/>
                    <a:pt x="6615" y="8184"/>
                  </a:cubicBezTo>
                  <a:cubicBezTo>
                    <a:pt x="6732" y="8008"/>
                    <a:pt x="6829" y="7814"/>
                    <a:pt x="6907" y="7600"/>
                  </a:cubicBezTo>
                  <a:cubicBezTo>
                    <a:pt x="7062" y="7211"/>
                    <a:pt x="7121" y="6783"/>
                    <a:pt x="7082" y="6355"/>
                  </a:cubicBezTo>
                  <a:cubicBezTo>
                    <a:pt x="7082" y="6258"/>
                    <a:pt x="7024" y="6160"/>
                    <a:pt x="6946" y="6121"/>
                  </a:cubicBezTo>
                  <a:cubicBezTo>
                    <a:pt x="6926" y="6102"/>
                    <a:pt x="6907" y="6082"/>
                    <a:pt x="6887" y="6063"/>
                  </a:cubicBezTo>
                  <a:cubicBezTo>
                    <a:pt x="6852" y="6045"/>
                    <a:pt x="6817" y="6036"/>
                    <a:pt x="6784" y="6036"/>
                  </a:cubicBezTo>
                  <a:cubicBezTo>
                    <a:pt x="6744" y="6036"/>
                    <a:pt x="6705" y="6050"/>
                    <a:pt x="6673" y="6082"/>
                  </a:cubicBezTo>
                  <a:cubicBezTo>
                    <a:pt x="6644" y="6111"/>
                    <a:pt x="6626" y="6140"/>
                    <a:pt x="6611" y="6169"/>
                  </a:cubicBezTo>
                  <a:lnTo>
                    <a:pt x="6611" y="6169"/>
                  </a:lnTo>
                  <a:cubicBezTo>
                    <a:pt x="6476" y="6312"/>
                    <a:pt x="6537" y="6593"/>
                    <a:pt x="6537" y="6783"/>
                  </a:cubicBezTo>
                  <a:cubicBezTo>
                    <a:pt x="6518" y="6977"/>
                    <a:pt x="6498" y="7172"/>
                    <a:pt x="6459" y="7366"/>
                  </a:cubicBezTo>
                  <a:cubicBezTo>
                    <a:pt x="6401" y="7561"/>
                    <a:pt x="6343" y="7736"/>
                    <a:pt x="6265" y="7911"/>
                  </a:cubicBezTo>
                  <a:cubicBezTo>
                    <a:pt x="6206" y="8028"/>
                    <a:pt x="6148" y="8145"/>
                    <a:pt x="6090" y="8261"/>
                  </a:cubicBezTo>
                  <a:cubicBezTo>
                    <a:pt x="5876" y="7814"/>
                    <a:pt x="5642" y="7366"/>
                    <a:pt x="5389" y="6919"/>
                  </a:cubicBezTo>
                  <a:cubicBezTo>
                    <a:pt x="5837" y="6219"/>
                    <a:pt x="6070" y="5401"/>
                    <a:pt x="6051" y="4565"/>
                  </a:cubicBezTo>
                  <a:cubicBezTo>
                    <a:pt x="6051" y="4390"/>
                    <a:pt x="6051" y="4079"/>
                    <a:pt x="5876" y="3981"/>
                  </a:cubicBezTo>
                  <a:cubicBezTo>
                    <a:pt x="5845" y="3958"/>
                    <a:pt x="5813" y="3948"/>
                    <a:pt x="5782" y="3948"/>
                  </a:cubicBezTo>
                  <a:cubicBezTo>
                    <a:pt x="5657" y="3948"/>
                    <a:pt x="5541" y="4113"/>
                    <a:pt x="5526" y="4254"/>
                  </a:cubicBezTo>
                  <a:cubicBezTo>
                    <a:pt x="5487" y="4662"/>
                    <a:pt x="5487" y="5090"/>
                    <a:pt x="5389" y="5499"/>
                  </a:cubicBezTo>
                  <a:cubicBezTo>
                    <a:pt x="5331" y="5829"/>
                    <a:pt x="5234" y="6141"/>
                    <a:pt x="5136" y="6452"/>
                  </a:cubicBezTo>
                  <a:cubicBezTo>
                    <a:pt x="4922" y="6082"/>
                    <a:pt x="4708" y="5713"/>
                    <a:pt x="4494" y="5343"/>
                  </a:cubicBezTo>
                  <a:cubicBezTo>
                    <a:pt x="4533" y="5324"/>
                    <a:pt x="4553" y="5304"/>
                    <a:pt x="4572" y="5265"/>
                  </a:cubicBezTo>
                  <a:cubicBezTo>
                    <a:pt x="4611" y="5071"/>
                    <a:pt x="4669" y="4876"/>
                    <a:pt x="4728" y="4682"/>
                  </a:cubicBezTo>
                  <a:cubicBezTo>
                    <a:pt x="4786" y="4507"/>
                    <a:pt x="4825" y="4331"/>
                    <a:pt x="4825" y="4137"/>
                  </a:cubicBezTo>
                  <a:cubicBezTo>
                    <a:pt x="4903" y="3748"/>
                    <a:pt x="4883" y="3339"/>
                    <a:pt x="4767" y="2970"/>
                  </a:cubicBezTo>
                  <a:cubicBezTo>
                    <a:pt x="4727" y="2880"/>
                    <a:pt x="4641" y="2831"/>
                    <a:pt x="4561" y="2831"/>
                  </a:cubicBezTo>
                  <a:cubicBezTo>
                    <a:pt x="4486" y="2831"/>
                    <a:pt x="4416" y="2875"/>
                    <a:pt x="4397" y="2970"/>
                  </a:cubicBezTo>
                  <a:cubicBezTo>
                    <a:pt x="4358" y="3145"/>
                    <a:pt x="4358" y="3339"/>
                    <a:pt x="4358" y="3534"/>
                  </a:cubicBezTo>
                  <a:lnTo>
                    <a:pt x="4358" y="4079"/>
                  </a:lnTo>
                  <a:cubicBezTo>
                    <a:pt x="4358" y="4273"/>
                    <a:pt x="4339" y="4448"/>
                    <a:pt x="4358" y="4643"/>
                  </a:cubicBezTo>
                  <a:cubicBezTo>
                    <a:pt x="4358" y="4779"/>
                    <a:pt x="4358" y="4915"/>
                    <a:pt x="4339" y="5051"/>
                  </a:cubicBezTo>
                  <a:cubicBezTo>
                    <a:pt x="4261" y="4935"/>
                    <a:pt x="4203" y="4837"/>
                    <a:pt x="4125" y="4721"/>
                  </a:cubicBezTo>
                  <a:cubicBezTo>
                    <a:pt x="4125" y="4604"/>
                    <a:pt x="4066" y="4507"/>
                    <a:pt x="3969" y="4448"/>
                  </a:cubicBezTo>
                  <a:cubicBezTo>
                    <a:pt x="3794" y="4176"/>
                    <a:pt x="3599" y="3884"/>
                    <a:pt x="3424" y="3612"/>
                  </a:cubicBezTo>
                  <a:cubicBezTo>
                    <a:pt x="3424" y="3592"/>
                    <a:pt x="3424" y="3592"/>
                    <a:pt x="3424" y="3573"/>
                  </a:cubicBezTo>
                  <a:cubicBezTo>
                    <a:pt x="3619" y="3067"/>
                    <a:pt x="3736" y="2522"/>
                    <a:pt x="3775" y="1958"/>
                  </a:cubicBezTo>
                  <a:cubicBezTo>
                    <a:pt x="3813" y="1705"/>
                    <a:pt x="3813" y="1433"/>
                    <a:pt x="3775" y="1160"/>
                  </a:cubicBezTo>
                  <a:cubicBezTo>
                    <a:pt x="3755" y="927"/>
                    <a:pt x="3736" y="577"/>
                    <a:pt x="3502" y="460"/>
                  </a:cubicBezTo>
                  <a:cubicBezTo>
                    <a:pt x="3487" y="445"/>
                    <a:pt x="3470" y="439"/>
                    <a:pt x="3451" y="439"/>
                  </a:cubicBezTo>
                  <a:cubicBezTo>
                    <a:pt x="3422" y="439"/>
                    <a:pt x="3390" y="455"/>
                    <a:pt x="3366" y="479"/>
                  </a:cubicBezTo>
                  <a:cubicBezTo>
                    <a:pt x="3210" y="635"/>
                    <a:pt x="3230" y="966"/>
                    <a:pt x="3210" y="1160"/>
                  </a:cubicBezTo>
                  <a:lnTo>
                    <a:pt x="3210" y="1938"/>
                  </a:lnTo>
                  <a:cubicBezTo>
                    <a:pt x="3191" y="2347"/>
                    <a:pt x="3152" y="2736"/>
                    <a:pt x="3094" y="3145"/>
                  </a:cubicBezTo>
                  <a:cubicBezTo>
                    <a:pt x="2860" y="2775"/>
                    <a:pt x="2607" y="2425"/>
                    <a:pt x="2374" y="2075"/>
                  </a:cubicBezTo>
                  <a:cubicBezTo>
                    <a:pt x="2529" y="1802"/>
                    <a:pt x="2627" y="1472"/>
                    <a:pt x="2646" y="1141"/>
                  </a:cubicBezTo>
                  <a:cubicBezTo>
                    <a:pt x="2646" y="985"/>
                    <a:pt x="2646" y="830"/>
                    <a:pt x="2627" y="674"/>
                  </a:cubicBezTo>
                  <a:cubicBezTo>
                    <a:pt x="2607" y="479"/>
                    <a:pt x="2549" y="285"/>
                    <a:pt x="2452" y="129"/>
                  </a:cubicBezTo>
                  <a:cubicBezTo>
                    <a:pt x="2390" y="53"/>
                    <a:pt x="2305" y="0"/>
                    <a:pt x="221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1"/>
            <p:cNvSpPr/>
            <p:nvPr/>
          </p:nvSpPr>
          <p:spPr>
            <a:xfrm>
              <a:off x="3551725" y="2512325"/>
              <a:ext cx="470950" cy="291800"/>
            </a:xfrm>
            <a:custGeom>
              <a:avLst/>
              <a:gdLst/>
              <a:ahLst/>
              <a:cxnLst/>
              <a:rect l="l" t="t" r="r" b="b"/>
              <a:pathLst>
                <a:path w="18838" h="11672" extrusionOk="0">
                  <a:moveTo>
                    <a:pt x="3946" y="1"/>
                  </a:moveTo>
                  <a:cubicBezTo>
                    <a:pt x="3891" y="1"/>
                    <a:pt x="3836" y="25"/>
                    <a:pt x="3794" y="81"/>
                  </a:cubicBezTo>
                  <a:cubicBezTo>
                    <a:pt x="3386" y="315"/>
                    <a:pt x="3074" y="724"/>
                    <a:pt x="2763" y="1054"/>
                  </a:cubicBezTo>
                  <a:cubicBezTo>
                    <a:pt x="2452" y="1366"/>
                    <a:pt x="2140" y="1716"/>
                    <a:pt x="1829" y="2027"/>
                  </a:cubicBezTo>
                  <a:cubicBezTo>
                    <a:pt x="1498" y="2338"/>
                    <a:pt x="1168" y="2669"/>
                    <a:pt x="818" y="2980"/>
                  </a:cubicBezTo>
                  <a:cubicBezTo>
                    <a:pt x="662" y="3136"/>
                    <a:pt x="487" y="3292"/>
                    <a:pt x="312" y="3447"/>
                  </a:cubicBezTo>
                  <a:cubicBezTo>
                    <a:pt x="137" y="3564"/>
                    <a:pt x="39" y="3758"/>
                    <a:pt x="0" y="3972"/>
                  </a:cubicBezTo>
                  <a:cubicBezTo>
                    <a:pt x="20" y="4050"/>
                    <a:pt x="78" y="4109"/>
                    <a:pt x="156" y="4128"/>
                  </a:cubicBezTo>
                  <a:lnTo>
                    <a:pt x="234" y="4128"/>
                  </a:lnTo>
                  <a:cubicBezTo>
                    <a:pt x="273" y="4225"/>
                    <a:pt x="331" y="4323"/>
                    <a:pt x="370" y="4420"/>
                  </a:cubicBezTo>
                  <a:cubicBezTo>
                    <a:pt x="448" y="4556"/>
                    <a:pt x="545" y="4712"/>
                    <a:pt x="623" y="4848"/>
                  </a:cubicBezTo>
                  <a:cubicBezTo>
                    <a:pt x="818" y="5120"/>
                    <a:pt x="1012" y="5412"/>
                    <a:pt x="1207" y="5665"/>
                  </a:cubicBezTo>
                  <a:cubicBezTo>
                    <a:pt x="1421" y="5957"/>
                    <a:pt x="1654" y="6229"/>
                    <a:pt x="1888" y="6482"/>
                  </a:cubicBezTo>
                  <a:cubicBezTo>
                    <a:pt x="2004" y="6599"/>
                    <a:pt x="2121" y="6716"/>
                    <a:pt x="2238" y="6832"/>
                  </a:cubicBezTo>
                  <a:cubicBezTo>
                    <a:pt x="2354" y="6949"/>
                    <a:pt x="2510" y="7046"/>
                    <a:pt x="2666" y="7124"/>
                  </a:cubicBezTo>
                  <a:cubicBezTo>
                    <a:pt x="2694" y="7138"/>
                    <a:pt x="2724" y="7145"/>
                    <a:pt x="2754" y="7145"/>
                  </a:cubicBezTo>
                  <a:cubicBezTo>
                    <a:pt x="2890" y="7145"/>
                    <a:pt x="3021" y="7015"/>
                    <a:pt x="2958" y="6871"/>
                  </a:cubicBezTo>
                  <a:cubicBezTo>
                    <a:pt x="2899" y="6696"/>
                    <a:pt x="2802" y="6560"/>
                    <a:pt x="2685" y="6424"/>
                  </a:cubicBezTo>
                  <a:cubicBezTo>
                    <a:pt x="2588" y="6288"/>
                    <a:pt x="2471" y="6171"/>
                    <a:pt x="2354" y="6035"/>
                  </a:cubicBezTo>
                  <a:cubicBezTo>
                    <a:pt x="2160" y="5782"/>
                    <a:pt x="1965" y="5529"/>
                    <a:pt x="1751" y="5257"/>
                  </a:cubicBezTo>
                  <a:cubicBezTo>
                    <a:pt x="1557" y="5004"/>
                    <a:pt x="1343" y="4731"/>
                    <a:pt x="1148" y="4459"/>
                  </a:cubicBezTo>
                  <a:cubicBezTo>
                    <a:pt x="1090" y="4362"/>
                    <a:pt x="1012" y="4245"/>
                    <a:pt x="954" y="4148"/>
                  </a:cubicBezTo>
                  <a:lnTo>
                    <a:pt x="954" y="4148"/>
                  </a:lnTo>
                  <a:cubicBezTo>
                    <a:pt x="1226" y="4206"/>
                    <a:pt x="1518" y="4284"/>
                    <a:pt x="1810" y="4342"/>
                  </a:cubicBezTo>
                  <a:cubicBezTo>
                    <a:pt x="1790" y="4342"/>
                    <a:pt x="1790" y="4362"/>
                    <a:pt x="1790" y="4381"/>
                  </a:cubicBezTo>
                  <a:cubicBezTo>
                    <a:pt x="1732" y="4556"/>
                    <a:pt x="1849" y="4673"/>
                    <a:pt x="1926" y="4790"/>
                  </a:cubicBezTo>
                  <a:cubicBezTo>
                    <a:pt x="2004" y="4906"/>
                    <a:pt x="2043" y="5023"/>
                    <a:pt x="2121" y="5140"/>
                  </a:cubicBezTo>
                  <a:cubicBezTo>
                    <a:pt x="2374" y="5568"/>
                    <a:pt x="2705" y="5918"/>
                    <a:pt x="3094" y="6229"/>
                  </a:cubicBezTo>
                  <a:cubicBezTo>
                    <a:pt x="3191" y="6307"/>
                    <a:pt x="3288" y="6385"/>
                    <a:pt x="3405" y="6443"/>
                  </a:cubicBezTo>
                  <a:cubicBezTo>
                    <a:pt x="3522" y="6482"/>
                    <a:pt x="3638" y="6521"/>
                    <a:pt x="3755" y="6560"/>
                  </a:cubicBezTo>
                  <a:cubicBezTo>
                    <a:pt x="3772" y="6565"/>
                    <a:pt x="3787" y="6567"/>
                    <a:pt x="3802" y="6567"/>
                  </a:cubicBezTo>
                  <a:cubicBezTo>
                    <a:pt x="3912" y="6567"/>
                    <a:pt x="3977" y="6451"/>
                    <a:pt x="3891" y="6365"/>
                  </a:cubicBezTo>
                  <a:cubicBezTo>
                    <a:pt x="3794" y="6288"/>
                    <a:pt x="3716" y="6210"/>
                    <a:pt x="3638" y="6113"/>
                  </a:cubicBezTo>
                  <a:cubicBezTo>
                    <a:pt x="3561" y="6035"/>
                    <a:pt x="3463" y="5957"/>
                    <a:pt x="3386" y="5879"/>
                  </a:cubicBezTo>
                  <a:cubicBezTo>
                    <a:pt x="3210" y="5743"/>
                    <a:pt x="3055" y="5587"/>
                    <a:pt x="2919" y="5412"/>
                  </a:cubicBezTo>
                  <a:cubicBezTo>
                    <a:pt x="2782" y="5237"/>
                    <a:pt x="2646" y="5043"/>
                    <a:pt x="2530" y="4848"/>
                  </a:cubicBezTo>
                  <a:cubicBezTo>
                    <a:pt x="2471" y="4751"/>
                    <a:pt x="2432" y="4653"/>
                    <a:pt x="2393" y="4556"/>
                  </a:cubicBezTo>
                  <a:cubicBezTo>
                    <a:pt x="2374" y="4537"/>
                    <a:pt x="2374" y="4498"/>
                    <a:pt x="2374" y="4478"/>
                  </a:cubicBezTo>
                  <a:lnTo>
                    <a:pt x="2374" y="4478"/>
                  </a:lnTo>
                  <a:cubicBezTo>
                    <a:pt x="2880" y="4595"/>
                    <a:pt x="3405" y="4731"/>
                    <a:pt x="3911" y="4867"/>
                  </a:cubicBezTo>
                  <a:cubicBezTo>
                    <a:pt x="3930" y="4906"/>
                    <a:pt x="3930" y="4965"/>
                    <a:pt x="3950" y="5004"/>
                  </a:cubicBezTo>
                  <a:cubicBezTo>
                    <a:pt x="3969" y="5120"/>
                    <a:pt x="4008" y="5218"/>
                    <a:pt x="4047" y="5315"/>
                  </a:cubicBezTo>
                  <a:cubicBezTo>
                    <a:pt x="4125" y="5509"/>
                    <a:pt x="4222" y="5704"/>
                    <a:pt x="4339" y="5899"/>
                  </a:cubicBezTo>
                  <a:cubicBezTo>
                    <a:pt x="4456" y="6093"/>
                    <a:pt x="4611" y="6268"/>
                    <a:pt x="4786" y="6404"/>
                  </a:cubicBezTo>
                  <a:cubicBezTo>
                    <a:pt x="4961" y="6541"/>
                    <a:pt x="5137" y="6657"/>
                    <a:pt x="5331" y="6774"/>
                  </a:cubicBezTo>
                  <a:cubicBezTo>
                    <a:pt x="5355" y="6785"/>
                    <a:pt x="5379" y="6790"/>
                    <a:pt x="5401" y="6790"/>
                  </a:cubicBezTo>
                  <a:cubicBezTo>
                    <a:pt x="5539" y="6790"/>
                    <a:pt x="5624" y="6602"/>
                    <a:pt x="5506" y="6502"/>
                  </a:cubicBezTo>
                  <a:cubicBezTo>
                    <a:pt x="5370" y="6365"/>
                    <a:pt x="5253" y="6210"/>
                    <a:pt x="5137" y="6054"/>
                  </a:cubicBezTo>
                  <a:cubicBezTo>
                    <a:pt x="5039" y="5899"/>
                    <a:pt x="4903" y="5743"/>
                    <a:pt x="4806" y="5587"/>
                  </a:cubicBezTo>
                  <a:cubicBezTo>
                    <a:pt x="4709" y="5432"/>
                    <a:pt x="4631" y="5257"/>
                    <a:pt x="4572" y="5101"/>
                  </a:cubicBezTo>
                  <a:cubicBezTo>
                    <a:pt x="4572" y="5081"/>
                    <a:pt x="4553" y="5062"/>
                    <a:pt x="4553" y="5043"/>
                  </a:cubicBezTo>
                  <a:lnTo>
                    <a:pt x="4553" y="5043"/>
                  </a:lnTo>
                  <a:cubicBezTo>
                    <a:pt x="5098" y="5179"/>
                    <a:pt x="5623" y="5334"/>
                    <a:pt x="6168" y="5490"/>
                  </a:cubicBezTo>
                  <a:lnTo>
                    <a:pt x="6168" y="5529"/>
                  </a:lnTo>
                  <a:cubicBezTo>
                    <a:pt x="6226" y="5743"/>
                    <a:pt x="6304" y="5957"/>
                    <a:pt x="6382" y="6151"/>
                  </a:cubicBezTo>
                  <a:cubicBezTo>
                    <a:pt x="6459" y="6365"/>
                    <a:pt x="6576" y="6560"/>
                    <a:pt x="6712" y="6735"/>
                  </a:cubicBezTo>
                  <a:cubicBezTo>
                    <a:pt x="6849" y="6910"/>
                    <a:pt x="6985" y="7066"/>
                    <a:pt x="7121" y="7241"/>
                  </a:cubicBezTo>
                  <a:cubicBezTo>
                    <a:pt x="7147" y="7262"/>
                    <a:pt x="7174" y="7272"/>
                    <a:pt x="7201" y="7272"/>
                  </a:cubicBezTo>
                  <a:cubicBezTo>
                    <a:pt x="7295" y="7272"/>
                    <a:pt x="7376" y="7157"/>
                    <a:pt x="7315" y="7066"/>
                  </a:cubicBezTo>
                  <a:cubicBezTo>
                    <a:pt x="7121" y="6716"/>
                    <a:pt x="6946" y="6346"/>
                    <a:pt x="6810" y="5976"/>
                  </a:cubicBezTo>
                  <a:cubicBezTo>
                    <a:pt x="6771" y="5879"/>
                    <a:pt x="6732" y="5762"/>
                    <a:pt x="6712" y="5665"/>
                  </a:cubicBezTo>
                  <a:lnTo>
                    <a:pt x="6712" y="5665"/>
                  </a:lnTo>
                  <a:cubicBezTo>
                    <a:pt x="6887" y="5723"/>
                    <a:pt x="7063" y="5782"/>
                    <a:pt x="7257" y="5840"/>
                  </a:cubicBezTo>
                  <a:cubicBezTo>
                    <a:pt x="7335" y="5957"/>
                    <a:pt x="7413" y="6093"/>
                    <a:pt x="7491" y="6210"/>
                  </a:cubicBezTo>
                  <a:cubicBezTo>
                    <a:pt x="7646" y="6404"/>
                    <a:pt x="7821" y="6599"/>
                    <a:pt x="7977" y="6793"/>
                  </a:cubicBezTo>
                  <a:cubicBezTo>
                    <a:pt x="8152" y="6988"/>
                    <a:pt x="8347" y="7163"/>
                    <a:pt x="8541" y="7319"/>
                  </a:cubicBezTo>
                  <a:cubicBezTo>
                    <a:pt x="8680" y="7440"/>
                    <a:pt x="8896" y="7639"/>
                    <a:pt x="9121" y="7639"/>
                  </a:cubicBezTo>
                  <a:cubicBezTo>
                    <a:pt x="9148" y="7639"/>
                    <a:pt x="9175" y="7636"/>
                    <a:pt x="9203" y="7630"/>
                  </a:cubicBezTo>
                  <a:cubicBezTo>
                    <a:pt x="9242" y="7611"/>
                    <a:pt x="9280" y="7552"/>
                    <a:pt x="9280" y="7494"/>
                  </a:cubicBezTo>
                  <a:cubicBezTo>
                    <a:pt x="9261" y="7377"/>
                    <a:pt x="9183" y="7260"/>
                    <a:pt x="9105" y="7183"/>
                  </a:cubicBezTo>
                  <a:cubicBezTo>
                    <a:pt x="9028" y="7105"/>
                    <a:pt x="8930" y="7007"/>
                    <a:pt x="8852" y="6930"/>
                  </a:cubicBezTo>
                  <a:cubicBezTo>
                    <a:pt x="8677" y="6774"/>
                    <a:pt x="8522" y="6618"/>
                    <a:pt x="8386" y="6443"/>
                  </a:cubicBezTo>
                  <a:cubicBezTo>
                    <a:pt x="8308" y="6346"/>
                    <a:pt x="8230" y="6249"/>
                    <a:pt x="8133" y="6132"/>
                  </a:cubicBezTo>
                  <a:lnTo>
                    <a:pt x="8133" y="6132"/>
                  </a:lnTo>
                  <a:cubicBezTo>
                    <a:pt x="8658" y="6307"/>
                    <a:pt x="9164" y="6502"/>
                    <a:pt x="9670" y="6696"/>
                  </a:cubicBezTo>
                  <a:cubicBezTo>
                    <a:pt x="9689" y="6755"/>
                    <a:pt x="9708" y="6793"/>
                    <a:pt x="9747" y="6852"/>
                  </a:cubicBezTo>
                  <a:cubicBezTo>
                    <a:pt x="9767" y="6910"/>
                    <a:pt x="9786" y="6949"/>
                    <a:pt x="9825" y="7007"/>
                  </a:cubicBezTo>
                  <a:cubicBezTo>
                    <a:pt x="9884" y="7105"/>
                    <a:pt x="9942" y="7202"/>
                    <a:pt x="10020" y="7280"/>
                  </a:cubicBezTo>
                  <a:cubicBezTo>
                    <a:pt x="10098" y="7377"/>
                    <a:pt x="10175" y="7474"/>
                    <a:pt x="10273" y="7552"/>
                  </a:cubicBezTo>
                  <a:cubicBezTo>
                    <a:pt x="10350" y="7630"/>
                    <a:pt x="10409" y="7708"/>
                    <a:pt x="10506" y="7805"/>
                  </a:cubicBezTo>
                  <a:cubicBezTo>
                    <a:pt x="10528" y="7827"/>
                    <a:pt x="10553" y="7836"/>
                    <a:pt x="10578" y="7836"/>
                  </a:cubicBezTo>
                  <a:cubicBezTo>
                    <a:pt x="10667" y="7836"/>
                    <a:pt x="10757" y="7721"/>
                    <a:pt x="10681" y="7630"/>
                  </a:cubicBezTo>
                  <a:cubicBezTo>
                    <a:pt x="10623" y="7552"/>
                    <a:pt x="10545" y="7455"/>
                    <a:pt x="10487" y="7358"/>
                  </a:cubicBezTo>
                  <a:cubicBezTo>
                    <a:pt x="10428" y="7260"/>
                    <a:pt x="10389" y="7163"/>
                    <a:pt x="10331" y="7066"/>
                  </a:cubicBezTo>
                  <a:lnTo>
                    <a:pt x="10253" y="6930"/>
                  </a:lnTo>
                  <a:lnTo>
                    <a:pt x="10253" y="6930"/>
                  </a:lnTo>
                  <a:cubicBezTo>
                    <a:pt x="10584" y="7066"/>
                    <a:pt x="10895" y="7202"/>
                    <a:pt x="11226" y="7338"/>
                  </a:cubicBezTo>
                  <a:cubicBezTo>
                    <a:pt x="11245" y="7377"/>
                    <a:pt x="11245" y="7377"/>
                    <a:pt x="11284" y="7455"/>
                  </a:cubicBezTo>
                  <a:cubicBezTo>
                    <a:pt x="11343" y="7533"/>
                    <a:pt x="11382" y="7630"/>
                    <a:pt x="11440" y="7708"/>
                  </a:cubicBezTo>
                  <a:cubicBezTo>
                    <a:pt x="11518" y="7863"/>
                    <a:pt x="11615" y="8019"/>
                    <a:pt x="11712" y="8155"/>
                  </a:cubicBezTo>
                  <a:cubicBezTo>
                    <a:pt x="11790" y="8311"/>
                    <a:pt x="11887" y="8467"/>
                    <a:pt x="12004" y="8603"/>
                  </a:cubicBezTo>
                  <a:cubicBezTo>
                    <a:pt x="12121" y="8758"/>
                    <a:pt x="12238" y="8895"/>
                    <a:pt x="12354" y="9050"/>
                  </a:cubicBezTo>
                  <a:cubicBezTo>
                    <a:pt x="12389" y="9102"/>
                    <a:pt x="12435" y="9123"/>
                    <a:pt x="12481" y="9123"/>
                  </a:cubicBezTo>
                  <a:cubicBezTo>
                    <a:pt x="12588" y="9123"/>
                    <a:pt x="12689" y="9004"/>
                    <a:pt x="12607" y="8895"/>
                  </a:cubicBezTo>
                  <a:cubicBezTo>
                    <a:pt x="12510" y="8739"/>
                    <a:pt x="12413" y="8583"/>
                    <a:pt x="12354" y="8408"/>
                  </a:cubicBezTo>
                  <a:cubicBezTo>
                    <a:pt x="12277" y="8253"/>
                    <a:pt x="12179" y="8097"/>
                    <a:pt x="12082" y="7922"/>
                  </a:cubicBezTo>
                  <a:cubicBezTo>
                    <a:pt x="12024" y="7825"/>
                    <a:pt x="11985" y="7747"/>
                    <a:pt x="11946" y="7649"/>
                  </a:cubicBezTo>
                  <a:lnTo>
                    <a:pt x="11946" y="7649"/>
                  </a:lnTo>
                  <a:cubicBezTo>
                    <a:pt x="12491" y="7883"/>
                    <a:pt x="13035" y="8155"/>
                    <a:pt x="13580" y="8408"/>
                  </a:cubicBezTo>
                  <a:lnTo>
                    <a:pt x="13833" y="9148"/>
                  </a:lnTo>
                  <a:cubicBezTo>
                    <a:pt x="13872" y="9284"/>
                    <a:pt x="13911" y="9420"/>
                    <a:pt x="13969" y="9576"/>
                  </a:cubicBezTo>
                  <a:cubicBezTo>
                    <a:pt x="14027" y="9712"/>
                    <a:pt x="14105" y="9848"/>
                    <a:pt x="14183" y="9984"/>
                  </a:cubicBezTo>
                  <a:cubicBezTo>
                    <a:pt x="14199" y="10049"/>
                    <a:pt x="14269" y="10086"/>
                    <a:pt x="14336" y="10086"/>
                  </a:cubicBezTo>
                  <a:cubicBezTo>
                    <a:pt x="14350" y="10086"/>
                    <a:pt x="14364" y="10085"/>
                    <a:pt x="14378" y="10081"/>
                  </a:cubicBezTo>
                  <a:cubicBezTo>
                    <a:pt x="14455" y="10062"/>
                    <a:pt x="14514" y="9984"/>
                    <a:pt x="14514" y="9906"/>
                  </a:cubicBezTo>
                  <a:cubicBezTo>
                    <a:pt x="14494" y="9751"/>
                    <a:pt x="14475" y="9576"/>
                    <a:pt x="14455" y="9420"/>
                  </a:cubicBezTo>
                  <a:cubicBezTo>
                    <a:pt x="14417" y="9264"/>
                    <a:pt x="14378" y="9128"/>
                    <a:pt x="14339" y="8992"/>
                  </a:cubicBezTo>
                  <a:cubicBezTo>
                    <a:pt x="14319" y="8914"/>
                    <a:pt x="14280" y="8836"/>
                    <a:pt x="14261" y="8758"/>
                  </a:cubicBezTo>
                  <a:lnTo>
                    <a:pt x="14261" y="8758"/>
                  </a:lnTo>
                  <a:cubicBezTo>
                    <a:pt x="14572" y="8914"/>
                    <a:pt x="14883" y="9070"/>
                    <a:pt x="15195" y="9245"/>
                  </a:cubicBezTo>
                  <a:cubicBezTo>
                    <a:pt x="15448" y="9362"/>
                    <a:pt x="15681" y="9517"/>
                    <a:pt x="15934" y="9653"/>
                  </a:cubicBezTo>
                  <a:cubicBezTo>
                    <a:pt x="15934" y="9731"/>
                    <a:pt x="15934" y="9809"/>
                    <a:pt x="15934" y="9887"/>
                  </a:cubicBezTo>
                  <a:cubicBezTo>
                    <a:pt x="15953" y="10004"/>
                    <a:pt x="15973" y="10140"/>
                    <a:pt x="16012" y="10276"/>
                  </a:cubicBezTo>
                  <a:cubicBezTo>
                    <a:pt x="16090" y="10529"/>
                    <a:pt x="16187" y="10762"/>
                    <a:pt x="16323" y="10976"/>
                  </a:cubicBezTo>
                  <a:cubicBezTo>
                    <a:pt x="16348" y="11019"/>
                    <a:pt x="16384" y="11037"/>
                    <a:pt x="16420" y="11037"/>
                  </a:cubicBezTo>
                  <a:cubicBezTo>
                    <a:pt x="16500" y="11037"/>
                    <a:pt x="16583" y="10953"/>
                    <a:pt x="16557" y="10860"/>
                  </a:cubicBezTo>
                  <a:cubicBezTo>
                    <a:pt x="16479" y="10646"/>
                    <a:pt x="16440" y="10412"/>
                    <a:pt x="16420" y="10198"/>
                  </a:cubicBezTo>
                  <a:lnTo>
                    <a:pt x="16420" y="9926"/>
                  </a:lnTo>
                  <a:cubicBezTo>
                    <a:pt x="16596" y="10023"/>
                    <a:pt x="16751" y="10101"/>
                    <a:pt x="16907" y="10198"/>
                  </a:cubicBezTo>
                  <a:lnTo>
                    <a:pt x="17335" y="10470"/>
                  </a:lnTo>
                  <a:cubicBezTo>
                    <a:pt x="17335" y="10490"/>
                    <a:pt x="17335" y="10509"/>
                    <a:pt x="17354" y="10548"/>
                  </a:cubicBezTo>
                  <a:cubicBezTo>
                    <a:pt x="17413" y="10723"/>
                    <a:pt x="17490" y="10898"/>
                    <a:pt x="17549" y="11074"/>
                  </a:cubicBezTo>
                  <a:cubicBezTo>
                    <a:pt x="17568" y="11132"/>
                    <a:pt x="17588" y="11171"/>
                    <a:pt x="17607" y="11210"/>
                  </a:cubicBezTo>
                  <a:cubicBezTo>
                    <a:pt x="17627" y="11249"/>
                    <a:pt x="17646" y="11288"/>
                    <a:pt x="17666" y="11307"/>
                  </a:cubicBezTo>
                  <a:lnTo>
                    <a:pt x="17685" y="11346"/>
                  </a:lnTo>
                  <a:cubicBezTo>
                    <a:pt x="17704" y="11385"/>
                    <a:pt x="17724" y="11443"/>
                    <a:pt x="17743" y="11482"/>
                  </a:cubicBezTo>
                  <a:cubicBezTo>
                    <a:pt x="17763" y="11521"/>
                    <a:pt x="17802" y="11560"/>
                    <a:pt x="17821" y="11599"/>
                  </a:cubicBezTo>
                  <a:cubicBezTo>
                    <a:pt x="17860" y="11618"/>
                    <a:pt x="17880" y="11638"/>
                    <a:pt x="17918" y="11657"/>
                  </a:cubicBezTo>
                  <a:cubicBezTo>
                    <a:pt x="17948" y="11667"/>
                    <a:pt x="17977" y="11672"/>
                    <a:pt x="18004" y="11672"/>
                  </a:cubicBezTo>
                  <a:cubicBezTo>
                    <a:pt x="18030" y="11672"/>
                    <a:pt x="18055" y="11667"/>
                    <a:pt x="18074" y="11657"/>
                  </a:cubicBezTo>
                  <a:cubicBezTo>
                    <a:pt x="18132" y="11638"/>
                    <a:pt x="18171" y="11599"/>
                    <a:pt x="18191" y="11560"/>
                  </a:cubicBezTo>
                  <a:cubicBezTo>
                    <a:pt x="18230" y="11482"/>
                    <a:pt x="18230" y="11385"/>
                    <a:pt x="18210" y="11307"/>
                  </a:cubicBezTo>
                  <a:cubicBezTo>
                    <a:pt x="18191" y="11268"/>
                    <a:pt x="18171" y="11229"/>
                    <a:pt x="18152" y="11171"/>
                  </a:cubicBezTo>
                  <a:cubicBezTo>
                    <a:pt x="18152" y="11132"/>
                    <a:pt x="18132" y="11074"/>
                    <a:pt x="18113" y="11035"/>
                  </a:cubicBezTo>
                  <a:cubicBezTo>
                    <a:pt x="18094" y="10996"/>
                    <a:pt x="18074" y="10957"/>
                    <a:pt x="18055" y="10898"/>
                  </a:cubicBezTo>
                  <a:lnTo>
                    <a:pt x="18016" y="10840"/>
                  </a:lnTo>
                  <a:lnTo>
                    <a:pt x="18016" y="10840"/>
                  </a:lnTo>
                  <a:cubicBezTo>
                    <a:pt x="18230" y="10937"/>
                    <a:pt x="18424" y="11015"/>
                    <a:pt x="18638" y="11112"/>
                  </a:cubicBezTo>
                  <a:cubicBezTo>
                    <a:pt x="18656" y="11121"/>
                    <a:pt x="18673" y="11125"/>
                    <a:pt x="18690" y="11125"/>
                  </a:cubicBezTo>
                  <a:cubicBezTo>
                    <a:pt x="18780" y="11125"/>
                    <a:pt x="18837" y="11003"/>
                    <a:pt x="18755" y="10937"/>
                  </a:cubicBezTo>
                  <a:cubicBezTo>
                    <a:pt x="18483" y="10684"/>
                    <a:pt x="18210" y="10451"/>
                    <a:pt x="17918" y="10237"/>
                  </a:cubicBezTo>
                  <a:cubicBezTo>
                    <a:pt x="17646" y="10062"/>
                    <a:pt x="17354" y="9887"/>
                    <a:pt x="17082" y="9731"/>
                  </a:cubicBezTo>
                  <a:cubicBezTo>
                    <a:pt x="17238" y="9673"/>
                    <a:pt x="17393" y="9653"/>
                    <a:pt x="17549" y="9634"/>
                  </a:cubicBezTo>
                  <a:lnTo>
                    <a:pt x="17782" y="9634"/>
                  </a:lnTo>
                  <a:cubicBezTo>
                    <a:pt x="17811" y="9624"/>
                    <a:pt x="17841" y="9619"/>
                    <a:pt x="17870" y="9619"/>
                  </a:cubicBezTo>
                  <a:cubicBezTo>
                    <a:pt x="17899" y="9619"/>
                    <a:pt x="17928" y="9624"/>
                    <a:pt x="17957" y="9634"/>
                  </a:cubicBezTo>
                  <a:cubicBezTo>
                    <a:pt x="18113" y="9653"/>
                    <a:pt x="18288" y="9673"/>
                    <a:pt x="18444" y="9673"/>
                  </a:cubicBezTo>
                  <a:cubicBezTo>
                    <a:pt x="18560" y="9673"/>
                    <a:pt x="18658" y="9576"/>
                    <a:pt x="18697" y="9459"/>
                  </a:cubicBezTo>
                  <a:cubicBezTo>
                    <a:pt x="18716" y="9342"/>
                    <a:pt x="18658" y="9225"/>
                    <a:pt x="18541" y="9186"/>
                  </a:cubicBezTo>
                  <a:cubicBezTo>
                    <a:pt x="18366" y="9089"/>
                    <a:pt x="18171" y="9050"/>
                    <a:pt x="17977" y="9050"/>
                  </a:cubicBezTo>
                  <a:cubicBezTo>
                    <a:pt x="17821" y="9050"/>
                    <a:pt x="17666" y="9050"/>
                    <a:pt x="17510" y="9070"/>
                  </a:cubicBezTo>
                  <a:cubicBezTo>
                    <a:pt x="17179" y="9128"/>
                    <a:pt x="16868" y="9245"/>
                    <a:pt x="16596" y="9420"/>
                  </a:cubicBezTo>
                  <a:cubicBezTo>
                    <a:pt x="16226" y="9206"/>
                    <a:pt x="15856" y="8992"/>
                    <a:pt x="15487" y="8797"/>
                  </a:cubicBezTo>
                  <a:cubicBezTo>
                    <a:pt x="15876" y="8700"/>
                    <a:pt x="16265" y="8622"/>
                    <a:pt x="16654" y="8564"/>
                  </a:cubicBezTo>
                  <a:cubicBezTo>
                    <a:pt x="16926" y="8525"/>
                    <a:pt x="17179" y="8525"/>
                    <a:pt x="17432" y="8486"/>
                  </a:cubicBezTo>
                  <a:cubicBezTo>
                    <a:pt x="17646" y="8467"/>
                    <a:pt x="17977" y="8447"/>
                    <a:pt x="18113" y="8272"/>
                  </a:cubicBezTo>
                  <a:cubicBezTo>
                    <a:pt x="18152" y="8233"/>
                    <a:pt x="18152" y="8175"/>
                    <a:pt x="18113" y="8136"/>
                  </a:cubicBezTo>
                  <a:cubicBezTo>
                    <a:pt x="17957" y="7922"/>
                    <a:pt x="17627" y="7922"/>
                    <a:pt x="17393" y="7922"/>
                  </a:cubicBezTo>
                  <a:cubicBezTo>
                    <a:pt x="17121" y="7922"/>
                    <a:pt x="16848" y="7941"/>
                    <a:pt x="16576" y="8000"/>
                  </a:cubicBezTo>
                  <a:cubicBezTo>
                    <a:pt x="16031" y="8097"/>
                    <a:pt x="15506" y="8253"/>
                    <a:pt x="15000" y="8506"/>
                  </a:cubicBezTo>
                  <a:lnTo>
                    <a:pt x="14981" y="8525"/>
                  </a:lnTo>
                  <a:cubicBezTo>
                    <a:pt x="14689" y="8369"/>
                    <a:pt x="14378" y="8214"/>
                    <a:pt x="14086" y="8058"/>
                  </a:cubicBezTo>
                  <a:cubicBezTo>
                    <a:pt x="14035" y="7973"/>
                    <a:pt x="13955" y="7918"/>
                    <a:pt x="13858" y="7918"/>
                  </a:cubicBezTo>
                  <a:cubicBezTo>
                    <a:pt x="13843" y="7918"/>
                    <a:pt x="13829" y="7919"/>
                    <a:pt x="13813" y="7922"/>
                  </a:cubicBezTo>
                  <a:cubicBezTo>
                    <a:pt x="13697" y="7863"/>
                    <a:pt x="13580" y="7805"/>
                    <a:pt x="13444" y="7747"/>
                  </a:cubicBezTo>
                  <a:cubicBezTo>
                    <a:pt x="13580" y="7708"/>
                    <a:pt x="13736" y="7688"/>
                    <a:pt x="13872" y="7688"/>
                  </a:cubicBezTo>
                  <a:cubicBezTo>
                    <a:pt x="14047" y="7669"/>
                    <a:pt x="14241" y="7630"/>
                    <a:pt x="14417" y="7611"/>
                  </a:cubicBezTo>
                  <a:cubicBezTo>
                    <a:pt x="14611" y="7591"/>
                    <a:pt x="14786" y="7572"/>
                    <a:pt x="14981" y="7572"/>
                  </a:cubicBezTo>
                  <a:cubicBezTo>
                    <a:pt x="15156" y="7572"/>
                    <a:pt x="15350" y="7533"/>
                    <a:pt x="15545" y="7474"/>
                  </a:cubicBezTo>
                  <a:cubicBezTo>
                    <a:pt x="15720" y="7416"/>
                    <a:pt x="15681" y="7163"/>
                    <a:pt x="15506" y="7124"/>
                  </a:cubicBezTo>
                  <a:cubicBezTo>
                    <a:pt x="15338" y="7082"/>
                    <a:pt x="15166" y="7062"/>
                    <a:pt x="14994" y="7062"/>
                  </a:cubicBezTo>
                  <a:cubicBezTo>
                    <a:pt x="14767" y="7062"/>
                    <a:pt x="14540" y="7097"/>
                    <a:pt x="14319" y="7163"/>
                  </a:cubicBezTo>
                  <a:cubicBezTo>
                    <a:pt x="14144" y="7183"/>
                    <a:pt x="13969" y="7241"/>
                    <a:pt x="13794" y="7299"/>
                  </a:cubicBezTo>
                  <a:cubicBezTo>
                    <a:pt x="13599" y="7377"/>
                    <a:pt x="13424" y="7455"/>
                    <a:pt x="13230" y="7513"/>
                  </a:cubicBezTo>
                  <a:cubicBezTo>
                    <a:pt x="13191" y="7533"/>
                    <a:pt x="13171" y="7572"/>
                    <a:pt x="13152" y="7611"/>
                  </a:cubicBezTo>
                  <a:cubicBezTo>
                    <a:pt x="12782" y="7416"/>
                    <a:pt x="12393" y="7241"/>
                    <a:pt x="12004" y="7066"/>
                  </a:cubicBezTo>
                  <a:cubicBezTo>
                    <a:pt x="12296" y="6930"/>
                    <a:pt x="12607" y="6813"/>
                    <a:pt x="12919" y="6716"/>
                  </a:cubicBezTo>
                  <a:cubicBezTo>
                    <a:pt x="13327" y="6599"/>
                    <a:pt x="13736" y="6560"/>
                    <a:pt x="14164" y="6482"/>
                  </a:cubicBezTo>
                  <a:cubicBezTo>
                    <a:pt x="14319" y="6443"/>
                    <a:pt x="14533" y="6268"/>
                    <a:pt x="14397" y="6113"/>
                  </a:cubicBezTo>
                  <a:cubicBezTo>
                    <a:pt x="14319" y="6009"/>
                    <a:pt x="14155" y="5983"/>
                    <a:pt x="14002" y="5983"/>
                  </a:cubicBezTo>
                  <a:cubicBezTo>
                    <a:pt x="13926" y="5983"/>
                    <a:pt x="13852" y="5989"/>
                    <a:pt x="13794" y="5996"/>
                  </a:cubicBezTo>
                  <a:cubicBezTo>
                    <a:pt x="12957" y="6054"/>
                    <a:pt x="12160" y="6346"/>
                    <a:pt x="11498" y="6852"/>
                  </a:cubicBezTo>
                  <a:cubicBezTo>
                    <a:pt x="11051" y="6657"/>
                    <a:pt x="10584" y="6463"/>
                    <a:pt x="10117" y="6288"/>
                  </a:cubicBezTo>
                  <a:cubicBezTo>
                    <a:pt x="10214" y="6210"/>
                    <a:pt x="10331" y="6151"/>
                    <a:pt x="10428" y="6093"/>
                  </a:cubicBezTo>
                  <a:cubicBezTo>
                    <a:pt x="10603" y="5976"/>
                    <a:pt x="10778" y="5899"/>
                    <a:pt x="10973" y="5840"/>
                  </a:cubicBezTo>
                  <a:cubicBezTo>
                    <a:pt x="11148" y="5782"/>
                    <a:pt x="11343" y="5743"/>
                    <a:pt x="11537" y="5704"/>
                  </a:cubicBezTo>
                  <a:cubicBezTo>
                    <a:pt x="11732" y="5686"/>
                    <a:pt x="12024" y="5733"/>
                    <a:pt x="12163" y="5565"/>
                  </a:cubicBezTo>
                  <a:lnTo>
                    <a:pt x="12163" y="5565"/>
                  </a:lnTo>
                  <a:cubicBezTo>
                    <a:pt x="12186" y="5551"/>
                    <a:pt x="12206" y="5534"/>
                    <a:pt x="12218" y="5509"/>
                  </a:cubicBezTo>
                  <a:cubicBezTo>
                    <a:pt x="12277" y="5451"/>
                    <a:pt x="12277" y="5354"/>
                    <a:pt x="12238" y="5295"/>
                  </a:cubicBezTo>
                  <a:cubicBezTo>
                    <a:pt x="12218" y="5276"/>
                    <a:pt x="12199" y="5257"/>
                    <a:pt x="12179" y="5237"/>
                  </a:cubicBezTo>
                  <a:cubicBezTo>
                    <a:pt x="12121" y="5159"/>
                    <a:pt x="12024" y="5120"/>
                    <a:pt x="11926" y="5120"/>
                  </a:cubicBezTo>
                  <a:cubicBezTo>
                    <a:pt x="11498" y="5120"/>
                    <a:pt x="11090" y="5218"/>
                    <a:pt x="10720" y="5412"/>
                  </a:cubicBezTo>
                  <a:cubicBezTo>
                    <a:pt x="10506" y="5509"/>
                    <a:pt x="10331" y="5626"/>
                    <a:pt x="10156" y="5743"/>
                  </a:cubicBezTo>
                  <a:cubicBezTo>
                    <a:pt x="10020" y="5860"/>
                    <a:pt x="9884" y="5996"/>
                    <a:pt x="9786" y="6151"/>
                  </a:cubicBezTo>
                  <a:cubicBezTo>
                    <a:pt x="9203" y="5918"/>
                    <a:pt x="8600" y="5704"/>
                    <a:pt x="8016" y="5509"/>
                  </a:cubicBezTo>
                  <a:lnTo>
                    <a:pt x="8424" y="5218"/>
                  </a:lnTo>
                  <a:cubicBezTo>
                    <a:pt x="8619" y="5062"/>
                    <a:pt x="8814" y="4945"/>
                    <a:pt x="9028" y="4848"/>
                  </a:cubicBezTo>
                  <a:cubicBezTo>
                    <a:pt x="9261" y="4731"/>
                    <a:pt x="9494" y="4634"/>
                    <a:pt x="9728" y="4576"/>
                  </a:cubicBezTo>
                  <a:cubicBezTo>
                    <a:pt x="9942" y="4498"/>
                    <a:pt x="10273" y="4478"/>
                    <a:pt x="10389" y="4264"/>
                  </a:cubicBezTo>
                  <a:cubicBezTo>
                    <a:pt x="10428" y="4186"/>
                    <a:pt x="10409" y="4128"/>
                    <a:pt x="10350" y="4070"/>
                  </a:cubicBezTo>
                  <a:cubicBezTo>
                    <a:pt x="10280" y="4000"/>
                    <a:pt x="10187" y="3975"/>
                    <a:pt x="10085" y="3975"/>
                  </a:cubicBezTo>
                  <a:cubicBezTo>
                    <a:pt x="9904" y="3975"/>
                    <a:pt x="9695" y="4052"/>
                    <a:pt x="9533" y="4089"/>
                  </a:cubicBezTo>
                  <a:cubicBezTo>
                    <a:pt x="9280" y="4167"/>
                    <a:pt x="9028" y="4284"/>
                    <a:pt x="8794" y="4420"/>
                  </a:cubicBezTo>
                  <a:cubicBezTo>
                    <a:pt x="8541" y="4537"/>
                    <a:pt x="8308" y="4692"/>
                    <a:pt x="8113" y="4887"/>
                  </a:cubicBezTo>
                  <a:cubicBezTo>
                    <a:pt x="7938" y="5023"/>
                    <a:pt x="7782" y="5198"/>
                    <a:pt x="7646" y="5393"/>
                  </a:cubicBezTo>
                  <a:lnTo>
                    <a:pt x="7607" y="5295"/>
                  </a:lnTo>
                  <a:cubicBezTo>
                    <a:pt x="7554" y="5229"/>
                    <a:pt x="7466" y="5190"/>
                    <a:pt x="7378" y="5190"/>
                  </a:cubicBezTo>
                  <a:cubicBezTo>
                    <a:pt x="7336" y="5190"/>
                    <a:pt x="7295" y="5199"/>
                    <a:pt x="7257" y="5218"/>
                  </a:cubicBezTo>
                  <a:lnTo>
                    <a:pt x="7218" y="5237"/>
                  </a:lnTo>
                  <a:cubicBezTo>
                    <a:pt x="7004" y="5179"/>
                    <a:pt x="6810" y="5120"/>
                    <a:pt x="6596" y="5043"/>
                  </a:cubicBezTo>
                  <a:cubicBezTo>
                    <a:pt x="6596" y="5023"/>
                    <a:pt x="6576" y="5004"/>
                    <a:pt x="6576" y="4984"/>
                  </a:cubicBezTo>
                  <a:cubicBezTo>
                    <a:pt x="6654" y="4945"/>
                    <a:pt x="6751" y="4887"/>
                    <a:pt x="6829" y="4829"/>
                  </a:cubicBezTo>
                  <a:lnTo>
                    <a:pt x="7179" y="4576"/>
                  </a:lnTo>
                  <a:cubicBezTo>
                    <a:pt x="7413" y="4401"/>
                    <a:pt x="7627" y="4225"/>
                    <a:pt x="7880" y="4089"/>
                  </a:cubicBezTo>
                  <a:cubicBezTo>
                    <a:pt x="8113" y="3934"/>
                    <a:pt x="8366" y="3797"/>
                    <a:pt x="8619" y="3681"/>
                  </a:cubicBezTo>
                  <a:cubicBezTo>
                    <a:pt x="8755" y="3622"/>
                    <a:pt x="8891" y="3564"/>
                    <a:pt x="9028" y="3486"/>
                  </a:cubicBezTo>
                  <a:cubicBezTo>
                    <a:pt x="9164" y="3428"/>
                    <a:pt x="9261" y="3330"/>
                    <a:pt x="9319" y="3214"/>
                  </a:cubicBezTo>
                  <a:cubicBezTo>
                    <a:pt x="9358" y="3136"/>
                    <a:pt x="9339" y="3039"/>
                    <a:pt x="9261" y="3019"/>
                  </a:cubicBezTo>
                  <a:cubicBezTo>
                    <a:pt x="9204" y="2991"/>
                    <a:pt x="9147" y="2973"/>
                    <a:pt x="9098" y="2973"/>
                  </a:cubicBezTo>
                  <a:cubicBezTo>
                    <a:pt x="9080" y="2973"/>
                    <a:pt x="9063" y="2975"/>
                    <a:pt x="9047" y="2980"/>
                  </a:cubicBezTo>
                  <a:cubicBezTo>
                    <a:pt x="8950" y="2980"/>
                    <a:pt x="8872" y="2980"/>
                    <a:pt x="8794" y="3000"/>
                  </a:cubicBezTo>
                  <a:cubicBezTo>
                    <a:pt x="8638" y="3058"/>
                    <a:pt x="8502" y="3116"/>
                    <a:pt x="8366" y="3175"/>
                  </a:cubicBezTo>
                  <a:cubicBezTo>
                    <a:pt x="8074" y="3311"/>
                    <a:pt x="7802" y="3467"/>
                    <a:pt x="7549" y="3622"/>
                  </a:cubicBezTo>
                  <a:cubicBezTo>
                    <a:pt x="7296" y="3778"/>
                    <a:pt x="7043" y="3972"/>
                    <a:pt x="6810" y="4186"/>
                  </a:cubicBezTo>
                  <a:cubicBezTo>
                    <a:pt x="6615" y="4323"/>
                    <a:pt x="6459" y="4478"/>
                    <a:pt x="6343" y="4673"/>
                  </a:cubicBezTo>
                  <a:cubicBezTo>
                    <a:pt x="6322" y="4666"/>
                    <a:pt x="6302" y="4663"/>
                    <a:pt x="6282" y="4663"/>
                  </a:cubicBezTo>
                  <a:cubicBezTo>
                    <a:pt x="6188" y="4663"/>
                    <a:pt x="6106" y="4736"/>
                    <a:pt x="6090" y="4848"/>
                  </a:cubicBezTo>
                  <a:cubicBezTo>
                    <a:pt x="6090" y="4848"/>
                    <a:pt x="6090" y="4867"/>
                    <a:pt x="6090" y="4887"/>
                  </a:cubicBezTo>
                  <a:cubicBezTo>
                    <a:pt x="5817" y="4809"/>
                    <a:pt x="5545" y="4731"/>
                    <a:pt x="5273" y="4653"/>
                  </a:cubicBezTo>
                  <a:cubicBezTo>
                    <a:pt x="5448" y="4478"/>
                    <a:pt x="5603" y="4284"/>
                    <a:pt x="5759" y="4109"/>
                  </a:cubicBezTo>
                  <a:cubicBezTo>
                    <a:pt x="5934" y="3934"/>
                    <a:pt x="6129" y="3758"/>
                    <a:pt x="6343" y="3603"/>
                  </a:cubicBezTo>
                  <a:cubicBezTo>
                    <a:pt x="6557" y="3447"/>
                    <a:pt x="6771" y="3292"/>
                    <a:pt x="7004" y="3175"/>
                  </a:cubicBezTo>
                  <a:cubicBezTo>
                    <a:pt x="7238" y="3058"/>
                    <a:pt x="7627" y="2961"/>
                    <a:pt x="7685" y="2688"/>
                  </a:cubicBezTo>
                  <a:cubicBezTo>
                    <a:pt x="7685" y="2630"/>
                    <a:pt x="7666" y="2591"/>
                    <a:pt x="7627" y="2552"/>
                  </a:cubicBezTo>
                  <a:cubicBezTo>
                    <a:pt x="7561" y="2492"/>
                    <a:pt x="7482" y="2469"/>
                    <a:pt x="7397" y="2469"/>
                  </a:cubicBezTo>
                  <a:cubicBezTo>
                    <a:pt x="7178" y="2469"/>
                    <a:pt x="6919" y="2624"/>
                    <a:pt x="6751" y="2708"/>
                  </a:cubicBezTo>
                  <a:cubicBezTo>
                    <a:pt x="6498" y="2825"/>
                    <a:pt x="6245" y="2980"/>
                    <a:pt x="6012" y="3155"/>
                  </a:cubicBezTo>
                  <a:cubicBezTo>
                    <a:pt x="5526" y="3506"/>
                    <a:pt x="5117" y="3972"/>
                    <a:pt x="4864" y="4517"/>
                  </a:cubicBezTo>
                  <a:lnTo>
                    <a:pt x="4864" y="4537"/>
                  </a:lnTo>
                  <a:cubicBezTo>
                    <a:pt x="4650" y="4478"/>
                    <a:pt x="4436" y="4420"/>
                    <a:pt x="4222" y="4362"/>
                  </a:cubicBezTo>
                  <a:cubicBezTo>
                    <a:pt x="4319" y="4245"/>
                    <a:pt x="4397" y="4109"/>
                    <a:pt x="4475" y="3972"/>
                  </a:cubicBezTo>
                  <a:cubicBezTo>
                    <a:pt x="4650" y="3739"/>
                    <a:pt x="4845" y="3506"/>
                    <a:pt x="5039" y="3292"/>
                  </a:cubicBezTo>
                  <a:cubicBezTo>
                    <a:pt x="5234" y="3078"/>
                    <a:pt x="5448" y="2902"/>
                    <a:pt x="5681" y="2727"/>
                  </a:cubicBezTo>
                  <a:cubicBezTo>
                    <a:pt x="5798" y="2650"/>
                    <a:pt x="5895" y="2572"/>
                    <a:pt x="6031" y="2474"/>
                  </a:cubicBezTo>
                  <a:cubicBezTo>
                    <a:pt x="6187" y="2377"/>
                    <a:pt x="6343" y="2319"/>
                    <a:pt x="6362" y="2124"/>
                  </a:cubicBezTo>
                  <a:cubicBezTo>
                    <a:pt x="6382" y="2027"/>
                    <a:pt x="6343" y="1930"/>
                    <a:pt x="6245" y="1871"/>
                  </a:cubicBezTo>
                  <a:cubicBezTo>
                    <a:pt x="6197" y="1852"/>
                    <a:pt x="6151" y="1843"/>
                    <a:pt x="6106" y="1843"/>
                  </a:cubicBezTo>
                  <a:cubicBezTo>
                    <a:pt x="5973" y="1843"/>
                    <a:pt x="5856" y="1920"/>
                    <a:pt x="5740" y="2008"/>
                  </a:cubicBezTo>
                  <a:cubicBezTo>
                    <a:pt x="5603" y="2085"/>
                    <a:pt x="5487" y="2183"/>
                    <a:pt x="5370" y="2280"/>
                  </a:cubicBezTo>
                  <a:cubicBezTo>
                    <a:pt x="5117" y="2474"/>
                    <a:pt x="4884" y="2669"/>
                    <a:pt x="4670" y="2902"/>
                  </a:cubicBezTo>
                  <a:cubicBezTo>
                    <a:pt x="4456" y="3116"/>
                    <a:pt x="4281" y="3350"/>
                    <a:pt x="4105" y="3603"/>
                  </a:cubicBezTo>
                  <a:cubicBezTo>
                    <a:pt x="3950" y="3797"/>
                    <a:pt x="3833" y="4031"/>
                    <a:pt x="3755" y="4264"/>
                  </a:cubicBezTo>
                  <a:cubicBezTo>
                    <a:pt x="3308" y="4167"/>
                    <a:pt x="2860" y="4070"/>
                    <a:pt x="2413" y="3992"/>
                  </a:cubicBezTo>
                  <a:cubicBezTo>
                    <a:pt x="2510" y="3895"/>
                    <a:pt x="2588" y="3797"/>
                    <a:pt x="2685" y="3720"/>
                  </a:cubicBezTo>
                  <a:cubicBezTo>
                    <a:pt x="2860" y="3544"/>
                    <a:pt x="3035" y="3408"/>
                    <a:pt x="3249" y="3233"/>
                  </a:cubicBezTo>
                  <a:cubicBezTo>
                    <a:pt x="3444" y="3058"/>
                    <a:pt x="3677" y="2883"/>
                    <a:pt x="3872" y="2747"/>
                  </a:cubicBezTo>
                  <a:cubicBezTo>
                    <a:pt x="4086" y="2611"/>
                    <a:pt x="4436" y="2455"/>
                    <a:pt x="4456" y="2183"/>
                  </a:cubicBezTo>
                  <a:cubicBezTo>
                    <a:pt x="4475" y="2085"/>
                    <a:pt x="4436" y="1988"/>
                    <a:pt x="4339" y="1949"/>
                  </a:cubicBezTo>
                  <a:cubicBezTo>
                    <a:pt x="4287" y="1928"/>
                    <a:pt x="4234" y="1919"/>
                    <a:pt x="4182" y="1919"/>
                  </a:cubicBezTo>
                  <a:cubicBezTo>
                    <a:pt x="3939" y="1919"/>
                    <a:pt x="3698" y="2113"/>
                    <a:pt x="3522" y="2241"/>
                  </a:cubicBezTo>
                  <a:cubicBezTo>
                    <a:pt x="3308" y="2397"/>
                    <a:pt x="3113" y="2552"/>
                    <a:pt x="2880" y="2727"/>
                  </a:cubicBezTo>
                  <a:cubicBezTo>
                    <a:pt x="2666" y="2922"/>
                    <a:pt x="2452" y="3116"/>
                    <a:pt x="2257" y="3311"/>
                  </a:cubicBezTo>
                  <a:cubicBezTo>
                    <a:pt x="2082" y="3486"/>
                    <a:pt x="1907" y="3661"/>
                    <a:pt x="1771" y="3875"/>
                  </a:cubicBezTo>
                  <a:cubicBezTo>
                    <a:pt x="1498" y="3836"/>
                    <a:pt x="1207" y="3778"/>
                    <a:pt x="934" y="3758"/>
                  </a:cubicBezTo>
                  <a:cubicBezTo>
                    <a:pt x="1070" y="3642"/>
                    <a:pt x="1187" y="3544"/>
                    <a:pt x="1323" y="3428"/>
                  </a:cubicBezTo>
                  <a:cubicBezTo>
                    <a:pt x="1654" y="3116"/>
                    <a:pt x="1985" y="2805"/>
                    <a:pt x="2335" y="2474"/>
                  </a:cubicBezTo>
                  <a:cubicBezTo>
                    <a:pt x="2666" y="2144"/>
                    <a:pt x="3016" y="1774"/>
                    <a:pt x="3308" y="1443"/>
                  </a:cubicBezTo>
                  <a:cubicBezTo>
                    <a:pt x="3600" y="1113"/>
                    <a:pt x="3969" y="762"/>
                    <a:pt x="4125" y="354"/>
                  </a:cubicBezTo>
                  <a:cubicBezTo>
                    <a:pt x="4253" y="183"/>
                    <a:pt x="4099" y="1"/>
                    <a:pt x="394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1"/>
            <p:cNvSpPr/>
            <p:nvPr/>
          </p:nvSpPr>
          <p:spPr>
            <a:xfrm>
              <a:off x="3002125" y="2376475"/>
              <a:ext cx="470825" cy="245875"/>
            </a:xfrm>
            <a:custGeom>
              <a:avLst/>
              <a:gdLst/>
              <a:ahLst/>
              <a:cxnLst/>
              <a:rect l="l" t="t" r="r" b="b"/>
              <a:pathLst>
                <a:path w="18833" h="9835" extrusionOk="0">
                  <a:moveTo>
                    <a:pt x="2630" y="1"/>
                  </a:moveTo>
                  <a:cubicBezTo>
                    <a:pt x="2603" y="1"/>
                    <a:pt x="2576" y="3"/>
                    <a:pt x="2549" y="10"/>
                  </a:cubicBezTo>
                  <a:cubicBezTo>
                    <a:pt x="2491" y="10"/>
                    <a:pt x="2452" y="68"/>
                    <a:pt x="2452" y="107"/>
                  </a:cubicBezTo>
                  <a:cubicBezTo>
                    <a:pt x="2432" y="360"/>
                    <a:pt x="2666" y="574"/>
                    <a:pt x="2802" y="730"/>
                  </a:cubicBezTo>
                  <a:cubicBezTo>
                    <a:pt x="2938" y="885"/>
                    <a:pt x="3152" y="1119"/>
                    <a:pt x="3327" y="1313"/>
                  </a:cubicBezTo>
                  <a:cubicBezTo>
                    <a:pt x="3561" y="1624"/>
                    <a:pt x="3813" y="1936"/>
                    <a:pt x="4027" y="2267"/>
                  </a:cubicBezTo>
                  <a:cubicBezTo>
                    <a:pt x="3619" y="2169"/>
                    <a:pt x="3210" y="2072"/>
                    <a:pt x="2782" y="1994"/>
                  </a:cubicBezTo>
                  <a:cubicBezTo>
                    <a:pt x="2705" y="1663"/>
                    <a:pt x="2568" y="1372"/>
                    <a:pt x="2354" y="1119"/>
                  </a:cubicBezTo>
                  <a:cubicBezTo>
                    <a:pt x="2257" y="982"/>
                    <a:pt x="2140" y="885"/>
                    <a:pt x="2024" y="788"/>
                  </a:cubicBezTo>
                  <a:cubicBezTo>
                    <a:pt x="1887" y="652"/>
                    <a:pt x="1712" y="535"/>
                    <a:pt x="1518" y="477"/>
                  </a:cubicBezTo>
                  <a:cubicBezTo>
                    <a:pt x="1498" y="473"/>
                    <a:pt x="1479" y="472"/>
                    <a:pt x="1460" y="472"/>
                  </a:cubicBezTo>
                  <a:cubicBezTo>
                    <a:pt x="1364" y="472"/>
                    <a:pt x="1275" y="512"/>
                    <a:pt x="1226" y="593"/>
                  </a:cubicBezTo>
                  <a:cubicBezTo>
                    <a:pt x="1168" y="710"/>
                    <a:pt x="1168" y="827"/>
                    <a:pt x="1245" y="924"/>
                  </a:cubicBezTo>
                  <a:cubicBezTo>
                    <a:pt x="1382" y="1021"/>
                    <a:pt x="1498" y="1119"/>
                    <a:pt x="1634" y="1196"/>
                  </a:cubicBezTo>
                  <a:cubicBezTo>
                    <a:pt x="1693" y="1235"/>
                    <a:pt x="1732" y="1274"/>
                    <a:pt x="1771" y="1313"/>
                  </a:cubicBezTo>
                  <a:cubicBezTo>
                    <a:pt x="1829" y="1372"/>
                    <a:pt x="1887" y="1430"/>
                    <a:pt x="1946" y="1488"/>
                  </a:cubicBezTo>
                  <a:cubicBezTo>
                    <a:pt x="2043" y="1605"/>
                    <a:pt x="2140" y="1741"/>
                    <a:pt x="2218" y="1897"/>
                  </a:cubicBezTo>
                  <a:cubicBezTo>
                    <a:pt x="1887" y="1819"/>
                    <a:pt x="1576" y="1761"/>
                    <a:pt x="1245" y="1702"/>
                  </a:cubicBezTo>
                  <a:cubicBezTo>
                    <a:pt x="895" y="1663"/>
                    <a:pt x="526" y="1644"/>
                    <a:pt x="156" y="1644"/>
                  </a:cubicBezTo>
                  <a:cubicBezTo>
                    <a:pt x="39" y="1644"/>
                    <a:pt x="0" y="1819"/>
                    <a:pt x="117" y="1858"/>
                  </a:cubicBezTo>
                  <a:cubicBezTo>
                    <a:pt x="350" y="1936"/>
                    <a:pt x="545" y="2014"/>
                    <a:pt x="759" y="2072"/>
                  </a:cubicBezTo>
                  <a:lnTo>
                    <a:pt x="701" y="2111"/>
                  </a:lnTo>
                  <a:lnTo>
                    <a:pt x="564" y="2150"/>
                  </a:lnTo>
                  <a:cubicBezTo>
                    <a:pt x="526" y="2169"/>
                    <a:pt x="487" y="2208"/>
                    <a:pt x="448" y="2228"/>
                  </a:cubicBezTo>
                  <a:lnTo>
                    <a:pt x="312" y="2305"/>
                  </a:lnTo>
                  <a:cubicBezTo>
                    <a:pt x="234" y="2344"/>
                    <a:pt x="175" y="2403"/>
                    <a:pt x="156" y="2481"/>
                  </a:cubicBezTo>
                  <a:cubicBezTo>
                    <a:pt x="136" y="2539"/>
                    <a:pt x="136" y="2597"/>
                    <a:pt x="175" y="2636"/>
                  </a:cubicBezTo>
                  <a:cubicBezTo>
                    <a:pt x="195" y="2695"/>
                    <a:pt x="234" y="2733"/>
                    <a:pt x="292" y="2753"/>
                  </a:cubicBezTo>
                  <a:cubicBezTo>
                    <a:pt x="331" y="2753"/>
                    <a:pt x="370" y="2753"/>
                    <a:pt x="389" y="2772"/>
                  </a:cubicBezTo>
                  <a:cubicBezTo>
                    <a:pt x="448" y="2753"/>
                    <a:pt x="487" y="2753"/>
                    <a:pt x="545" y="2733"/>
                  </a:cubicBezTo>
                  <a:lnTo>
                    <a:pt x="681" y="2675"/>
                  </a:lnTo>
                  <a:lnTo>
                    <a:pt x="720" y="2675"/>
                  </a:lnTo>
                  <a:cubicBezTo>
                    <a:pt x="759" y="2656"/>
                    <a:pt x="778" y="2656"/>
                    <a:pt x="817" y="2636"/>
                  </a:cubicBezTo>
                  <a:lnTo>
                    <a:pt x="954" y="2578"/>
                  </a:lnTo>
                  <a:lnTo>
                    <a:pt x="1459" y="2305"/>
                  </a:lnTo>
                  <a:cubicBezTo>
                    <a:pt x="1479" y="2305"/>
                    <a:pt x="1518" y="2286"/>
                    <a:pt x="1518" y="2267"/>
                  </a:cubicBezTo>
                  <a:lnTo>
                    <a:pt x="2004" y="2364"/>
                  </a:lnTo>
                  <a:cubicBezTo>
                    <a:pt x="2199" y="2403"/>
                    <a:pt x="2374" y="2442"/>
                    <a:pt x="2549" y="2481"/>
                  </a:cubicBezTo>
                  <a:cubicBezTo>
                    <a:pt x="2491" y="2558"/>
                    <a:pt x="2432" y="2617"/>
                    <a:pt x="2374" y="2675"/>
                  </a:cubicBezTo>
                  <a:cubicBezTo>
                    <a:pt x="2218" y="2831"/>
                    <a:pt x="2024" y="2967"/>
                    <a:pt x="1829" y="3084"/>
                  </a:cubicBezTo>
                  <a:cubicBezTo>
                    <a:pt x="1722" y="3155"/>
                    <a:pt x="1762" y="3341"/>
                    <a:pt x="1890" y="3341"/>
                  </a:cubicBezTo>
                  <a:cubicBezTo>
                    <a:pt x="1901" y="3341"/>
                    <a:pt x="1914" y="3340"/>
                    <a:pt x="1926" y="3337"/>
                  </a:cubicBezTo>
                  <a:cubicBezTo>
                    <a:pt x="2160" y="3259"/>
                    <a:pt x="2393" y="3142"/>
                    <a:pt x="2627" y="3025"/>
                  </a:cubicBezTo>
                  <a:cubicBezTo>
                    <a:pt x="2724" y="2947"/>
                    <a:pt x="2841" y="2870"/>
                    <a:pt x="2938" y="2772"/>
                  </a:cubicBezTo>
                  <a:cubicBezTo>
                    <a:pt x="2996" y="2733"/>
                    <a:pt x="3055" y="2675"/>
                    <a:pt x="3113" y="2617"/>
                  </a:cubicBezTo>
                  <a:cubicBezTo>
                    <a:pt x="3385" y="2675"/>
                    <a:pt x="3658" y="2733"/>
                    <a:pt x="3911" y="2811"/>
                  </a:cubicBezTo>
                  <a:cubicBezTo>
                    <a:pt x="4261" y="2889"/>
                    <a:pt x="4592" y="2986"/>
                    <a:pt x="4922" y="3084"/>
                  </a:cubicBezTo>
                  <a:lnTo>
                    <a:pt x="4728" y="3200"/>
                  </a:lnTo>
                  <a:cubicBezTo>
                    <a:pt x="4592" y="3278"/>
                    <a:pt x="4455" y="3356"/>
                    <a:pt x="4339" y="3453"/>
                  </a:cubicBezTo>
                  <a:cubicBezTo>
                    <a:pt x="4222" y="3531"/>
                    <a:pt x="4086" y="3667"/>
                    <a:pt x="3969" y="3765"/>
                  </a:cubicBezTo>
                  <a:cubicBezTo>
                    <a:pt x="3891" y="3823"/>
                    <a:pt x="3891" y="3920"/>
                    <a:pt x="3950" y="3998"/>
                  </a:cubicBezTo>
                  <a:cubicBezTo>
                    <a:pt x="3975" y="4036"/>
                    <a:pt x="4024" y="4057"/>
                    <a:pt x="4077" y="4057"/>
                  </a:cubicBezTo>
                  <a:cubicBezTo>
                    <a:pt x="4106" y="4057"/>
                    <a:pt x="4136" y="4051"/>
                    <a:pt x="4164" y="4037"/>
                  </a:cubicBezTo>
                  <a:cubicBezTo>
                    <a:pt x="4300" y="3998"/>
                    <a:pt x="4455" y="3959"/>
                    <a:pt x="4592" y="3881"/>
                  </a:cubicBezTo>
                  <a:cubicBezTo>
                    <a:pt x="4728" y="3823"/>
                    <a:pt x="4864" y="3745"/>
                    <a:pt x="4981" y="3667"/>
                  </a:cubicBezTo>
                  <a:lnTo>
                    <a:pt x="5662" y="3278"/>
                  </a:lnTo>
                  <a:cubicBezTo>
                    <a:pt x="6245" y="3453"/>
                    <a:pt x="6829" y="3628"/>
                    <a:pt x="7393" y="3823"/>
                  </a:cubicBezTo>
                  <a:cubicBezTo>
                    <a:pt x="7296" y="3862"/>
                    <a:pt x="7199" y="3901"/>
                    <a:pt x="7101" y="3940"/>
                  </a:cubicBezTo>
                  <a:cubicBezTo>
                    <a:pt x="6926" y="3998"/>
                    <a:pt x="6751" y="4056"/>
                    <a:pt x="6576" y="4134"/>
                  </a:cubicBezTo>
                  <a:cubicBezTo>
                    <a:pt x="6401" y="4193"/>
                    <a:pt x="6245" y="4251"/>
                    <a:pt x="6070" y="4290"/>
                  </a:cubicBezTo>
                  <a:cubicBezTo>
                    <a:pt x="5902" y="4346"/>
                    <a:pt x="5950" y="4583"/>
                    <a:pt x="6110" y="4583"/>
                  </a:cubicBezTo>
                  <a:cubicBezTo>
                    <a:pt x="6116" y="4583"/>
                    <a:pt x="6122" y="4582"/>
                    <a:pt x="6129" y="4582"/>
                  </a:cubicBezTo>
                  <a:cubicBezTo>
                    <a:pt x="6323" y="4562"/>
                    <a:pt x="6498" y="4523"/>
                    <a:pt x="6693" y="4504"/>
                  </a:cubicBezTo>
                  <a:cubicBezTo>
                    <a:pt x="6868" y="4465"/>
                    <a:pt x="7043" y="4426"/>
                    <a:pt x="7218" y="4368"/>
                  </a:cubicBezTo>
                  <a:cubicBezTo>
                    <a:pt x="7393" y="4329"/>
                    <a:pt x="7549" y="4270"/>
                    <a:pt x="7724" y="4231"/>
                  </a:cubicBezTo>
                  <a:cubicBezTo>
                    <a:pt x="7821" y="4193"/>
                    <a:pt x="7899" y="4154"/>
                    <a:pt x="7996" y="4134"/>
                  </a:cubicBezTo>
                  <a:cubicBezTo>
                    <a:pt x="8055" y="4115"/>
                    <a:pt x="8094" y="4115"/>
                    <a:pt x="8132" y="4095"/>
                  </a:cubicBezTo>
                  <a:cubicBezTo>
                    <a:pt x="8463" y="4212"/>
                    <a:pt x="8794" y="4329"/>
                    <a:pt x="9105" y="4445"/>
                  </a:cubicBezTo>
                  <a:lnTo>
                    <a:pt x="8969" y="4504"/>
                  </a:lnTo>
                  <a:cubicBezTo>
                    <a:pt x="8852" y="4543"/>
                    <a:pt x="8774" y="4562"/>
                    <a:pt x="8658" y="4601"/>
                  </a:cubicBezTo>
                  <a:cubicBezTo>
                    <a:pt x="8541" y="4640"/>
                    <a:pt x="8424" y="4659"/>
                    <a:pt x="8327" y="4679"/>
                  </a:cubicBezTo>
                  <a:cubicBezTo>
                    <a:pt x="8191" y="4698"/>
                    <a:pt x="8210" y="4912"/>
                    <a:pt x="8346" y="4912"/>
                  </a:cubicBezTo>
                  <a:cubicBezTo>
                    <a:pt x="8483" y="4912"/>
                    <a:pt x="8580" y="4912"/>
                    <a:pt x="8697" y="4893"/>
                  </a:cubicBezTo>
                  <a:cubicBezTo>
                    <a:pt x="8813" y="4893"/>
                    <a:pt x="8950" y="4893"/>
                    <a:pt x="9066" y="4873"/>
                  </a:cubicBezTo>
                  <a:cubicBezTo>
                    <a:pt x="9183" y="4854"/>
                    <a:pt x="9280" y="4835"/>
                    <a:pt x="9397" y="4796"/>
                  </a:cubicBezTo>
                  <a:lnTo>
                    <a:pt x="9572" y="4737"/>
                  </a:lnTo>
                  <a:cubicBezTo>
                    <a:pt x="9611" y="4718"/>
                    <a:pt x="9669" y="4698"/>
                    <a:pt x="9728" y="4679"/>
                  </a:cubicBezTo>
                  <a:cubicBezTo>
                    <a:pt x="10234" y="4873"/>
                    <a:pt x="10720" y="5087"/>
                    <a:pt x="11226" y="5301"/>
                  </a:cubicBezTo>
                  <a:cubicBezTo>
                    <a:pt x="11090" y="5321"/>
                    <a:pt x="10953" y="5340"/>
                    <a:pt x="10837" y="5360"/>
                  </a:cubicBezTo>
                  <a:cubicBezTo>
                    <a:pt x="10603" y="5379"/>
                    <a:pt x="10389" y="5399"/>
                    <a:pt x="10156" y="5399"/>
                  </a:cubicBezTo>
                  <a:cubicBezTo>
                    <a:pt x="10039" y="5399"/>
                    <a:pt x="9903" y="5399"/>
                    <a:pt x="9806" y="5418"/>
                  </a:cubicBezTo>
                  <a:cubicBezTo>
                    <a:pt x="9782" y="5415"/>
                    <a:pt x="9759" y="5413"/>
                    <a:pt x="9737" y="5413"/>
                  </a:cubicBezTo>
                  <a:cubicBezTo>
                    <a:pt x="9630" y="5413"/>
                    <a:pt x="9536" y="5451"/>
                    <a:pt x="9455" y="5515"/>
                  </a:cubicBezTo>
                  <a:cubicBezTo>
                    <a:pt x="9416" y="5554"/>
                    <a:pt x="9397" y="5613"/>
                    <a:pt x="9436" y="5671"/>
                  </a:cubicBezTo>
                  <a:cubicBezTo>
                    <a:pt x="9553" y="5866"/>
                    <a:pt x="9922" y="5885"/>
                    <a:pt x="10117" y="5905"/>
                  </a:cubicBezTo>
                  <a:cubicBezTo>
                    <a:pt x="10370" y="5905"/>
                    <a:pt x="10623" y="5905"/>
                    <a:pt x="10876" y="5885"/>
                  </a:cubicBezTo>
                  <a:cubicBezTo>
                    <a:pt x="11148" y="5866"/>
                    <a:pt x="11401" y="5827"/>
                    <a:pt x="11654" y="5788"/>
                  </a:cubicBezTo>
                  <a:cubicBezTo>
                    <a:pt x="11790" y="5749"/>
                    <a:pt x="11946" y="5729"/>
                    <a:pt x="12082" y="5691"/>
                  </a:cubicBezTo>
                  <a:cubicBezTo>
                    <a:pt x="12257" y="5768"/>
                    <a:pt x="12432" y="5846"/>
                    <a:pt x="12607" y="5924"/>
                  </a:cubicBezTo>
                  <a:cubicBezTo>
                    <a:pt x="12510" y="5982"/>
                    <a:pt x="12432" y="6041"/>
                    <a:pt x="12315" y="6099"/>
                  </a:cubicBezTo>
                  <a:cubicBezTo>
                    <a:pt x="11965" y="6274"/>
                    <a:pt x="11595" y="6430"/>
                    <a:pt x="11206" y="6547"/>
                  </a:cubicBezTo>
                  <a:cubicBezTo>
                    <a:pt x="11099" y="6583"/>
                    <a:pt x="11090" y="6784"/>
                    <a:pt x="11212" y="6784"/>
                  </a:cubicBezTo>
                  <a:cubicBezTo>
                    <a:pt x="11222" y="6784"/>
                    <a:pt x="11233" y="6783"/>
                    <a:pt x="11245" y="6780"/>
                  </a:cubicBezTo>
                  <a:cubicBezTo>
                    <a:pt x="11459" y="6780"/>
                    <a:pt x="11673" y="6741"/>
                    <a:pt x="11887" y="6702"/>
                  </a:cubicBezTo>
                  <a:cubicBezTo>
                    <a:pt x="12101" y="6663"/>
                    <a:pt x="12315" y="6586"/>
                    <a:pt x="12529" y="6488"/>
                  </a:cubicBezTo>
                  <a:cubicBezTo>
                    <a:pt x="12724" y="6410"/>
                    <a:pt x="12918" y="6294"/>
                    <a:pt x="13093" y="6196"/>
                  </a:cubicBezTo>
                  <a:lnTo>
                    <a:pt x="13132" y="6177"/>
                  </a:lnTo>
                  <a:cubicBezTo>
                    <a:pt x="13638" y="6410"/>
                    <a:pt x="14144" y="6663"/>
                    <a:pt x="14630" y="6916"/>
                  </a:cubicBezTo>
                  <a:cubicBezTo>
                    <a:pt x="14611" y="6936"/>
                    <a:pt x="14592" y="6936"/>
                    <a:pt x="14572" y="6955"/>
                  </a:cubicBezTo>
                  <a:cubicBezTo>
                    <a:pt x="14416" y="7033"/>
                    <a:pt x="14241" y="7111"/>
                    <a:pt x="14066" y="7150"/>
                  </a:cubicBezTo>
                  <a:cubicBezTo>
                    <a:pt x="13891" y="7208"/>
                    <a:pt x="13697" y="7247"/>
                    <a:pt x="13521" y="7286"/>
                  </a:cubicBezTo>
                  <a:cubicBezTo>
                    <a:pt x="13327" y="7325"/>
                    <a:pt x="13132" y="7364"/>
                    <a:pt x="12938" y="7364"/>
                  </a:cubicBezTo>
                  <a:cubicBezTo>
                    <a:pt x="12763" y="7364"/>
                    <a:pt x="12704" y="7636"/>
                    <a:pt x="12899" y="7675"/>
                  </a:cubicBezTo>
                  <a:cubicBezTo>
                    <a:pt x="13113" y="7733"/>
                    <a:pt x="13327" y="7772"/>
                    <a:pt x="13541" y="7792"/>
                  </a:cubicBezTo>
                  <a:cubicBezTo>
                    <a:pt x="13755" y="7792"/>
                    <a:pt x="13988" y="7772"/>
                    <a:pt x="14202" y="7714"/>
                  </a:cubicBezTo>
                  <a:cubicBezTo>
                    <a:pt x="14416" y="7656"/>
                    <a:pt x="14611" y="7578"/>
                    <a:pt x="14825" y="7480"/>
                  </a:cubicBezTo>
                  <a:cubicBezTo>
                    <a:pt x="14922" y="7442"/>
                    <a:pt x="15000" y="7383"/>
                    <a:pt x="15097" y="7325"/>
                  </a:cubicBezTo>
                  <a:lnTo>
                    <a:pt x="15214" y="7247"/>
                  </a:lnTo>
                  <a:cubicBezTo>
                    <a:pt x="15681" y="7480"/>
                    <a:pt x="16148" y="7753"/>
                    <a:pt x="16615" y="8006"/>
                  </a:cubicBezTo>
                  <a:cubicBezTo>
                    <a:pt x="16595" y="8025"/>
                    <a:pt x="16576" y="8045"/>
                    <a:pt x="16537" y="8064"/>
                  </a:cubicBezTo>
                  <a:cubicBezTo>
                    <a:pt x="16440" y="8103"/>
                    <a:pt x="16342" y="8142"/>
                    <a:pt x="16245" y="8161"/>
                  </a:cubicBezTo>
                  <a:cubicBezTo>
                    <a:pt x="16031" y="8239"/>
                    <a:pt x="15798" y="8298"/>
                    <a:pt x="15564" y="8317"/>
                  </a:cubicBezTo>
                  <a:cubicBezTo>
                    <a:pt x="15350" y="8356"/>
                    <a:pt x="15136" y="8356"/>
                    <a:pt x="14922" y="8356"/>
                  </a:cubicBezTo>
                  <a:cubicBezTo>
                    <a:pt x="14864" y="8346"/>
                    <a:pt x="14806" y="8341"/>
                    <a:pt x="14745" y="8341"/>
                  </a:cubicBezTo>
                  <a:cubicBezTo>
                    <a:pt x="14684" y="8341"/>
                    <a:pt x="14621" y="8346"/>
                    <a:pt x="14553" y="8356"/>
                  </a:cubicBezTo>
                  <a:cubicBezTo>
                    <a:pt x="14455" y="8375"/>
                    <a:pt x="14339" y="8375"/>
                    <a:pt x="14222" y="8375"/>
                  </a:cubicBezTo>
                  <a:cubicBezTo>
                    <a:pt x="14086" y="8375"/>
                    <a:pt x="14066" y="8550"/>
                    <a:pt x="14183" y="8589"/>
                  </a:cubicBezTo>
                  <a:cubicBezTo>
                    <a:pt x="14300" y="8648"/>
                    <a:pt x="14416" y="8706"/>
                    <a:pt x="14533" y="8745"/>
                  </a:cubicBezTo>
                  <a:cubicBezTo>
                    <a:pt x="14650" y="8784"/>
                    <a:pt x="14767" y="8823"/>
                    <a:pt x="14903" y="8823"/>
                  </a:cubicBezTo>
                  <a:cubicBezTo>
                    <a:pt x="14977" y="8829"/>
                    <a:pt x="15049" y="8831"/>
                    <a:pt x="15121" y="8831"/>
                  </a:cubicBezTo>
                  <a:cubicBezTo>
                    <a:pt x="15294" y="8831"/>
                    <a:pt x="15463" y="8817"/>
                    <a:pt x="15642" y="8803"/>
                  </a:cubicBezTo>
                  <a:cubicBezTo>
                    <a:pt x="15876" y="8784"/>
                    <a:pt x="16109" y="8726"/>
                    <a:pt x="16342" y="8667"/>
                  </a:cubicBezTo>
                  <a:cubicBezTo>
                    <a:pt x="16479" y="8628"/>
                    <a:pt x="16595" y="8570"/>
                    <a:pt x="16732" y="8531"/>
                  </a:cubicBezTo>
                  <a:cubicBezTo>
                    <a:pt x="16868" y="8492"/>
                    <a:pt x="17023" y="8473"/>
                    <a:pt x="17121" y="8317"/>
                  </a:cubicBezTo>
                  <a:lnTo>
                    <a:pt x="17121" y="8278"/>
                  </a:lnTo>
                  <a:cubicBezTo>
                    <a:pt x="17354" y="8434"/>
                    <a:pt x="17626" y="8570"/>
                    <a:pt x="17879" y="8726"/>
                  </a:cubicBezTo>
                  <a:cubicBezTo>
                    <a:pt x="17743" y="8745"/>
                    <a:pt x="17626" y="8784"/>
                    <a:pt x="17510" y="8803"/>
                  </a:cubicBezTo>
                  <a:cubicBezTo>
                    <a:pt x="17179" y="8881"/>
                    <a:pt x="16848" y="8940"/>
                    <a:pt x="16518" y="8998"/>
                  </a:cubicBezTo>
                  <a:cubicBezTo>
                    <a:pt x="16187" y="9056"/>
                    <a:pt x="15876" y="9115"/>
                    <a:pt x="15545" y="9154"/>
                  </a:cubicBezTo>
                  <a:cubicBezTo>
                    <a:pt x="15389" y="9173"/>
                    <a:pt x="15214" y="9212"/>
                    <a:pt x="15039" y="9231"/>
                  </a:cubicBezTo>
                  <a:cubicBezTo>
                    <a:pt x="14864" y="9251"/>
                    <a:pt x="14708" y="9290"/>
                    <a:pt x="14553" y="9368"/>
                  </a:cubicBezTo>
                  <a:cubicBezTo>
                    <a:pt x="14397" y="9465"/>
                    <a:pt x="14416" y="9698"/>
                    <a:pt x="14592" y="9757"/>
                  </a:cubicBezTo>
                  <a:cubicBezTo>
                    <a:pt x="14747" y="9815"/>
                    <a:pt x="14922" y="9835"/>
                    <a:pt x="15097" y="9835"/>
                  </a:cubicBezTo>
                  <a:cubicBezTo>
                    <a:pt x="15272" y="9835"/>
                    <a:pt x="15428" y="9815"/>
                    <a:pt x="15584" y="9815"/>
                  </a:cubicBezTo>
                  <a:cubicBezTo>
                    <a:pt x="15953" y="9776"/>
                    <a:pt x="16304" y="9737"/>
                    <a:pt x="16654" y="9659"/>
                  </a:cubicBezTo>
                  <a:cubicBezTo>
                    <a:pt x="16984" y="9601"/>
                    <a:pt x="17315" y="9543"/>
                    <a:pt x="17626" y="9445"/>
                  </a:cubicBezTo>
                  <a:cubicBezTo>
                    <a:pt x="17782" y="9406"/>
                    <a:pt x="17938" y="9368"/>
                    <a:pt x="18113" y="9309"/>
                  </a:cubicBezTo>
                  <a:cubicBezTo>
                    <a:pt x="18210" y="9270"/>
                    <a:pt x="18307" y="9231"/>
                    <a:pt x="18405" y="9192"/>
                  </a:cubicBezTo>
                  <a:cubicBezTo>
                    <a:pt x="18424" y="9212"/>
                    <a:pt x="18444" y="9231"/>
                    <a:pt x="18463" y="9251"/>
                  </a:cubicBezTo>
                  <a:cubicBezTo>
                    <a:pt x="18489" y="9268"/>
                    <a:pt x="18523" y="9278"/>
                    <a:pt x="18558" y="9278"/>
                  </a:cubicBezTo>
                  <a:cubicBezTo>
                    <a:pt x="18601" y="9278"/>
                    <a:pt x="18645" y="9264"/>
                    <a:pt x="18677" y="9231"/>
                  </a:cubicBezTo>
                  <a:cubicBezTo>
                    <a:pt x="18794" y="9056"/>
                    <a:pt x="18833" y="8842"/>
                    <a:pt x="18794" y="8648"/>
                  </a:cubicBezTo>
                  <a:cubicBezTo>
                    <a:pt x="18774" y="8414"/>
                    <a:pt x="18755" y="8181"/>
                    <a:pt x="18735" y="7947"/>
                  </a:cubicBezTo>
                  <a:cubicBezTo>
                    <a:pt x="18697" y="7500"/>
                    <a:pt x="18677" y="7033"/>
                    <a:pt x="18658" y="6566"/>
                  </a:cubicBezTo>
                  <a:cubicBezTo>
                    <a:pt x="18619" y="6119"/>
                    <a:pt x="18638" y="5671"/>
                    <a:pt x="18619" y="5224"/>
                  </a:cubicBezTo>
                  <a:cubicBezTo>
                    <a:pt x="18599" y="4776"/>
                    <a:pt x="18658" y="4251"/>
                    <a:pt x="18502" y="3823"/>
                  </a:cubicBezTo>
                  <a:cubicBezTo>
                    <a:pt x="18482" y="3733"/>
                    <a:pt x="18401" y="3684"/>
                    <a:pt x="18318" y="3684"/>
                  </a:cubicBezTo>
                  <a:cubicBezTo>
                    <a:pt x="18240" y="3684"/>
                    <a:pt x="18161" y="3728"/>
                    <a:pt x="18132" y="3823"/>
                  </a:cubicBezTo>
                  <a:cubicBezTo>
                    <a:pt x="17957" y="4231"/>
                    <a:pt x="17996" y="4737"/>
                    <a:pt x="17977" y="5165"/>
                  </a:cubicBezTo>
                  <a:cubicBezTo>
                    <a:pt x="17977" y="5613"/>
                    <a:pt x="17977" y="6119"/>
                    <a:pt x="18016" y="6586"/>
                  </a:cubicBezTo>
                  <a:cubicBezTo>
                    <a:pt x="18055" y="7052"/>
                    <a:pt x="18074" y="7519"/>
                    <a:pt x="18113" y="7967"/>
                  </a:cubicBezTo>
                  <a:cubicBezTo>
                    <a:pt x="18132" y="8142"/>
                    <a:pt x="18152" y="8317"/>
                    <a:pt x="18171" y="8492"/>
                  </a:cubicBezTo>
                  <a:cubicBezTo>
                    <a:pt x="17957" y="8317"/>
                    <a:pt x="17704" y="8161"/>
                    <a:pt x="17471" y="8006"/>
                  </a:cubicBezTo>
                  <a:cubicBezTo>
                    <a:pt x="17510" y="7753"/>
                    <a:pt x="17510" y="7500"/>
                    <a:pt x="17490" y="7247"/>
                  </a:cubicBezTo>
                  <a:cubicBezTo>
                    <a:pt x="17490" y="6955"/>
                    <a:pt x="17451" y="6683"/>
                    <a:pt x="17412" y="6391"/>
                  </a:cubicBezTo>
                  <a:cubicBezTo>
                    <a:pt x="17374" y="6119"/>
                    <a:pt x="17335" y="5866"/>
                    <a:pt x="17276" y="5613"/>
                  </a:cubicBezTo>
                  <a:cubicBezTo>
                    <a:pt x="17218" y="5360"/>
                    <a:pt x="17179" y="4951"/>
                    <a:pt x="16887" y="4815"/>
                  </a:cubicBezTo>
                  <a:cubicBezTo>
                    <a:pt x="16871" y="4812"/>
                    <a:pt x="16854" y="4810"/>
                    <a:pt x="16837" y="4810"/>
                  </a:cubicBezTo>
                  <a:cubicBezTo>
                    <a:pt x="16758" y="4810"/>
                    <a:pt x="16683" y="4848"/>
                    <a:pt x="16634" y="4912"/>
                  </a:cubicBezTo>
                  <a:cubicBezTo>
                    <a:pt x="16479" y="5146"/>
                    <a:pt x="16634" y="5496"/>
                    <a:pt x="16693" y="5729"/>
                  </a:cubicBezTo>
                  <a:cubicBezTo>
                    <a:pt x="16751" y="5963"/>
                    <a:pt x="16790" y="6255"/>
                    <a:pt x="16848" y="6508"/>
                  </a:cubicBezTo>
                  <a:cubicBezTo>
                    <a:pt x="16887" y="6780"/>
                    <a:pt x="16907" y="6994"/>
                    <a:pt x="16907" y="7247"/>
                  </a:cubicBezTo>
                  <a:cubicBezTo>
                    <a:pt x="16907" y="7364"/>
                    <a:pt x="16907" y="7500"/>
                    <a:pt x="16926" y="7636"/>
                  </a:cubicBezTo>
                  <a:cubicBezTo>
                    <a:pt x="16537" y="7383"/>
                    <a:pt x="16148" y="7150"/>
                    <a:pt x="15759" y="6897"/>
                  </a:cubicBezTo>
                  <a:cubicBezTo>
                    <a:pt x="15856" y="6683"/>
                    <a:pt x="15934" y="6430"/>
                    <a:pt x="15934" y="6196"/>
                  </a:cubicBezTo>
                  <a:cubicBezTo>
                    <a:pt x="15992" y="5885"/>
                    <a:pt x="16012" y="5593"/>
                    <a:pt x="16012" y="5282"/>
                  </a:cubicBezTo>
                  <a:cubicBezTo>
                    <a:pt x="15992" y="4971"/>
                    <a:pt x="15973" y="4659"/>
                    <a:pt x="15914" y="4368"/>
                  </a:cubicBezTo>
                  <a:cubicBezTo>
                    <a:pt x="15895" y="4212"/>
                    <a:pt x="15856" y="4056"/>
                    <a:pt x="15817" y="3901"/>
                  </a:cubicBezTo>
                  <a:cubicBezTo>
                    <a:pt x="15778" y="3726"/>
                    <a:pt x="15739" y="3531"/>
                    <a:pt x="15525" y="3473"/>
                  </a:cubicBezTo>
                  <a:cubicBezTo>
                    <a:pt x="15499" y="3462"/>
                    <a:pt x="15473" y="3457"/>
                    <a:pt x="15448" y="3457"/>
                  </a:cubicBezTo>
                  <a:cubicBezTo>
                    <a:pt x="15380" y="3457"/>
                    <a:pt x="15320" y="3494"/>
                    <a:pt x="15292" y="3551"/>
                  </a:cubicBezTo>
                  <a:cubicBezTo>
                    <a:pt x="15175" y="3706"/>
                    <a:pt x="15253" y="3881"/>
                    <a:pt x="15292" y="4037"/>
                  </a:cubicBezTo>
                  <a:cubicBezTo>
                    <a:pt x="15331" y="4212"/>
                    <a:pt x="15350" y="4329"/>
                    <a:pt x="15389" y="4484"/>
                  </a:cubicBezTo>
                  <a:cubicBezTo>
                    <a:pt x="15428" y="4757"/>
                    <a:pt x="15448" y="5049"/>
                    <a:pt x="15467" y="5321"/>
                  </a:cubicBezTo>
                  <a:cubicBezTo>
                    <a:pt x="15467" y="5613"/>
                    <a:pt x="15448" y="5924"/>
                    <a:pt x="15409" y="6216"/>
                  </a:cubicBezTo>
                  <a:cubicBezTo>
                    <a:pt x="15409" y="6294"/>
                    <a:pt x="15350" y="6488"/>
                    <a:pt x="15350" y="6663"/>
                  </a:cubicBezTo>
                  <a:cubicBezTo>
                    <a:pt x="15156" y="6566"/>
                    <a:pt x="14942" y="6469"/>
                    <a:pt x="14747" y="6372"/>
                  </a:cubicBezTo>
                  <a:cubicBezTo>
                    <a:pt x="14747" y="6352"/>
                    <a:pt x="14747" y="6352"/>
                    <a:pt x="14747" y="6333"/>
                  </a:cubicBezTo>
                  <a:cubicBezTo>
                    <a:pt x="14922" y="5768"/>
                    <a:pt x="14942" y="5146"/>
                    <a:pt x="14806" y="4562"/>
                  </a:cubicBezTo>
                  <a:cubicBezTo>
                    <a:pt x="14767" y="4290"/>
                    <a:pt x="14689" y="3998"/>
                    <a:pt x="14592" y="3726"/>
                  </a:cubicBezTo>
                  <a:cubicBezTo>
                    <a:pt x="14494" y="3492"/>
                    <a:pt x="14358" y="3045"/>
                    <a:pt x="14047" y="3025"/>
                  </a:cubicBezTo>
                  <a:cubicBezTo>
                    <a:pt x="13988" y="3025"/>
                    <a:pt x="13930" y="3045"/>
                    <a:pt x="13911" y="3103"/>
                  </a:cubicBezTo>
                  <a:cubicBezTo>
                    <a:pt x="13774" y="3337"/>
                    <a:pt x="13988" y="3667"/>
                    <a:pt x="14086" y="3901"/>
                  </a:cubicBezTo>
                  <a:cubicBezTo>
                    <a:pt x="14164" y="4154"/>
                    <a:pt x="14241" y="4407"/>
                    <a:pt x="14300" y="4659"/>
                  </a:cubicBezTo>
                  <a:cubicBezTo>
                    <a:pt x="14339" y="4912"/>
                    <a:pt x="14358" y="5185"/>
                    <a:pt x="14358" y="5438"/>
                  </a:cubicBezTo>
                  <a:cubicBezTo>
                    <a:pt x="14358" y="5671"/>
                    <a:pt x="14358" y="5924"/>
                    <a:pt x="14358" y="6158"/>
                  </a:cubicBezTo>
                  <a:cubicBezTo>
                    <a:pt x="14105" y="6041"/>
                    <a:pt x="13852" y="5905"/>
                    <a:pt x="13599" y="5788"/>
                  </a:cubicBezTo>
                  <a:cubicBezTo>
                    <a:pt x="13599" y="5768"/>
                    <a:pt x="13619" y="5749"/>
                    <a:pt x="13619" y="5749"/>
                  </a:cubicBezTo>
                  <a:cubicBezTo>
                    <a:pt x="13697" y="5652"/>
                    <a:pt x="13677" y="5515"/>
                    <a:pt x="13560" y="5457"/>
                  </a:cubicBezTo>
                  <a:cubicBezTo>
                    <a:pt x="13599" y="5224"/>
                    <a:pt x="13599" y="5010"/>
                    <a:pt x="13560" y="4776"/>
                  </a:cubicBezTo>
                  <a:cubicBezTo>
                    <a:pt x="13521" y="4465"/>
                    <a:pt x="13463" y="4154"/>
                    <a:pt x="13385" y="3862"/>
                  </a:cubicBezTo>
                  <a:cubicBezTo>
                    <a:pt x="13307" y="3551"/>
                    <a:pt x="13210" y="3259"/>
                    <a:pt x="13093" y="2986"/>
                  </a:cubicBezTo>
                  <a:cubicBezTo>
                    <a:pt x="13035" y="2831"/>
                    <a:pt x="12977" y="2695"/>
                    <a:pt x="12899" y="2558"/>
                  </a:cubicBezTo>
                  <a:cubicBezTo>
                    <a:pt x="12841" y="2500"/>
                    <a:pt x="12802" y="2442"/>
                    <a:pt x="12743" y="2383"/>
                  </a:cubicBezTo>
                  <a:cubicBezTo>
                    <a:pt x="12685" y="2325"/>
                    <a:pt x="12627" y="2286"/>
                    <a:pt x="12549" y="2247"/>
                  </a:cubicBezTo>
                  <a:cubicBezTo>
                    <a:pt x="12538" y="2244"/>
                    <a:pt x="12528" y="2243"/>
                    <a:pt x="12518" y="2243"/>
                  </a:cubicBezTo>
                  <a:cubicBezTo>
                    <a:pt x="12451" y="2243"/>
                    <a:pt x="12390" y="2294"/>
                    <a:pt x="12374" y="2344"/>
                  </a:cubicBezTo>
                  <a:cubicBezTo>
                    <a:pt x="12335" y="2481"/>
                    <a:pt x="12354" y="2636"/>
                    <a:pt x="12393" y="2753"/>
                  </a:cubicBezTo>
                  <a:cubicBezTo>
                    <a:pt x="12451" y="2909"/>
                    <a:pt x="12510" y="3045"/>
                    <a:pt x="12568" y="3181"/>
                  </a:cubicBezTo>
                  <a:cubicBezTo>
                    <a:pt x="12685" y="3434"/>
                    <a:pt x="12763" y="3706"/>
                    <a:pt x="12841" y="3979"/>
                  </a:cubicBezTo>
                  <a:cubicBezTo>
                    <a:pt x="12918" y="4251"/>
                    <a:pt x="12977" y="4523"/>
                    <a:pt x="13035" y="4796"/>
                  </a:cubicBezTo>
                  <a:cubicBezTo>
                    <a:pt x="13055" y="4951"/>
                    <a:pt x="13093" y="5087"/>
                    <a:pt x="13113" y="5243"/>
                  </a:cubicBezTo>
                  <a:cubicBezTo>
                    <a:pt x="13132" y="5340"/>
                    <a:pt x="13152" y="5418"/>
                    <a:pt x="13191" y="5515"/>
                  </a:cubicBezTo>
                  <a:lnTo>
                    <a:pt x="13132" y="5554"/>
                  </a:lnTo>
                  <a:cubicBezTo>
                    <a:pt x="12938" y="5457"/>
                    <a:pt x="12743" y="5360"/>
                    <a:pt x="12549" y="5282"/>
                  </a:cubicBezTo>
                  <a:cubicBezTo>
                    <a:pt x="12549" y="5263"/>
                    <a:pt x="12549" y="5243"/>
                    <a:pt x="12549" y="5224"/>
                  </a:cubicBezTo>
                  <a:cubicBezTo>
                    <a:pt x="12496" y="5119"/>
                    <a:pt x="12381" y="5046"/>
                    <a:pt x="12274" y="5046"/>
                  </a:cubicBezTo>
                  <a:cubicBezTo>
                    <a:pt x="12262" y="5046"/>
                    <a:pt x="12250" y="5047"/>
                    <a:pt x="12237" y="5049"/>
                  </a:cubicBezTo>
                  <a:cubicBezTo>
                    <a:pt x="12199" y="5049"/>
                    <a:pt x="12160" y="5068"/>
                    <a:pt x="12140" y="5087"/>
                  </a:cubicBezTo>
                  <a:cubicBezTo>
                    <a:pt x="12160" y="4854"/>
                    <a:pt x="12160" y="4621"/>
                    <a:pt x="12140" y="4407"/>
                  </a:cubicBezTo>
                  <a:cubicBezTo>
                    <a:pt x="12101" y="4134"/>
                    <a:pt x="12043" y="3862"/>
                    <a:pt x="11946" y="3609"/>
                  </a:cubicBezTo>
                  <a:cubicBezTo>
                    <a:pt x="11868" y="3337"/>
                    <a:pt x="11751" y="3103"/>
                    <a:pt x="11615" y="2870"/>
                  </a:cubicBezTo>
                  <a:cubicBezTo>
                    <a:pt x="11482" y="2661"/>
                    <a:pt x="11313" y="2305"/>
                    <a:pt x="11052" y="2305"/>
                  </a:cubicBezTo>
                  <a:cubicBezTo>
                    <a:pt x="11045" y="2305"/>
                    <a:pt x="11038" y="2305"/>
                    <a:pt x="11031" y="2305"/>
                  </a:cubicBezTo>
                  <a:cubicBezTo>
                    <a:pt x="10953" y="2305"/>
                    <a:pt x="10895" y="2344"/>
                    <a:pt x="10876" y="2403"/>
                  </a:cubicBezTo>
                  <a:cubicBezTo>
                    <a:pt x="10798" y="2656"/>
                    <a:pt x="11031" y="2889"/>
                    <a:pt x="11148" y="3084"/>
                  </a:cubicBezTo>
                  <a:cubicBezTo>
                    <a:pt x="11265" y="3298"/>
                    <a:pt x="11381" y="3531"/>
                    <a:pt x="11479" y="3765"/>
                  </a:cubicBezTo>
                  <a:cubicBezTo>
                    <a:pt x="11557" y="3979"/>
                    <a:pt x="11634" y="4212"/>
                    <a:pt x="11673" y="4445"/>
                  </a:cubicBezTo>
                  <a:cubicBezTo>
                    <a:pt x="11712" y="4601"/>
                    <a:pt x="11751" y="4776"/>
                    <a:pt x="11771" y="4932"/>
                  </a:cubicBezTo>
                  <a:cubicBezTo>
                    <a:pt x="11206" y="4679"/>
                    <a:pt x="10623" y="4445"/>
                    <a:pt x="10039" y="4193"/>
                  </a:cubicBezTo>
                  <a:cubicBezTo>
                    <a:pt x="10058" y="4017"/>
                    <a:pt x="10058" y="3842"/>
                    <a:pt x="10039" y="3648"/>
                  </a:cubicBezTo>
                  <a:cubicBezTo>
                    <a:pt x="10000" y="3434"/>
                    <a:pt x="9942" y="3239"/>
                    <a:pt x="9864" y="3025"/>
                  </a:cubicBezTo>
                  <a:cubicBezTo>
                    <a:pt x="9708" y="2636"/>
                    <a:pt x="9475" y="2267"/>
                    <a:pt x="9144" y="1994"/>
                  </a:cubicBezTo>
                  <a:cubicBezTo>
                    <a:pt x="9096" y="1930"/>
                    <a:pt x="9021" y="1892"/>
                    <a:pt x="8941" y="1892"/>
                  </a:cubicBezTo>
                  <a:cubicBezTo>
                    <a:pt x="8925" y="1892"/>
                    <a:pt x="8908" y="1894"/>
                    <a:pt x="8891" y="1897"/>
                  </a:cubicBezTo>
                  <a:lnTo>
                    <a:pt x="8794" y="1897"/>
                  </a:lnTo>
                  <a:cubicBezTo>
                    <a:pt x="8716" y="1916"/>
                    <a:pt x="8658" y="1994"/>
                    <a:pt x="8658" y="2072"/>
                  </a:cubicBezTo>
                  <a:cubicBezTo>
                    <a:pt x="8658" y="2104"/>
                    <a:pt x="8664" y="2131"/>
                    <a:pt x="8669" y="2155"/>
                  </a:cubicBezTo>
                  <a:lnTo>
                    <a:pt x="8669" y="2155"/>
                  </a:lnTo>
                  <a:cubicBezTo>
                    <a:pt x="8668" y="2360"/>
                    <a:pt x="8904" y="2534"/>
                    <a:pt x="9027" y="2675"/>
                  </a:cubicBezTo>
                  <a:cubicBezTo>
                    <a:pt x="9144" y="2831"/>
                    <a:pt x="9261" y="3006"/>
                    <a:pt x="9358" y="3161"/>
                  </a:cubicBezTo>
                  <a:cubicBezTo>
                    <a:pt x="9455" y="3337"/>
                    <a:pt x="9533" y="3512"/>
                    <a:pt x="9592" y="3706"/>
                  </a:cubicBezTo>
                  <a:cubicBezTo>
                    <a:pt x="9630" y="3823"/>
                    <a:pt x="9669" y="3940"/>
                    <a:pt x="9689" y="4076"/>
                  </a:cubicBezTo>
                  <a:cubicBezTo>
                    <a:pt x="9222" y="3881"/>
                    <a:pt x="8755" y="3706"/>
                    <a:pt x="8269" y="3551"/>
                  </a:cubicBezTo>
                  <a:cubicBezTo>
                    <a:pt x="8132" y="2733"/>
                    <a:pt x="7743" y="1955"/>
                    <a:pt x="7179" y="1352"/>
                  </a:cubicBezTo>
                  <a:cubicBezTo>
                    <a:pt x="7049" y="1222"/>
                    <a:pt x="6865" y="1020"/>
                    <a:pt x="6679" y="1020"/>
                  </a:cubicBezTo>
                  <a:cubicBezTo>
                    <a:pt x="6671" y="1020"/>
                    <a:pt x="6662" y="1021"/>
                    <a:pt x="6654" y="1021"/>
                  </a:cubicBezTo>
                  <a:cubicBezTo>
                    <a:pt x="6401" y="1060"/>
                    <a:pt x="6479" y="1333"/>
                    <a:pt x="6576" y="1469"/>
                  </a:cubicBezTo>
                  <a:cubicBezTo>
                    <a:pt x="6829" y="1819"/>
                    <a:pt x="7101" y="2111"/>
                    <a:pt x="7315" y="2481"/>
                  </a:cubicBezTo>
                  <a:cubicBezTo>
                    <a:pt x="7471" y="2772"/>
                    <a:pt x="7627" y="3064"/>
                    <a:pt x="7763" y="3356"/>
                  </a:cubicBezTo>
                  <a:cubicBezTo>
                    <a:pt x="7354" y="3220"/>
                    <a:pt x="6946" y="3103"/>
                    <a:pt x="6537" y="2967"/>
                  </a:cubicBezTo>
                  <a:cubicBezTo>
                    <a:pt x="6557" y="2947"/>
                    <a:pt x="6557" y="2889"/>
                    <a:pt x="6537" y="2850"/>
                  </a:cubicBezTo>
                  <a:cubicBezTo>
                    <a:pt x="6440" y="2675"/>
                    <a:pt x="6362" y="2500"/>
                    <a:pt x="6284" y="2325"/>
                  </a:cubicBezTo>
                  <a:cubicBezTo>
                    <a:pt x="6187" y="2150"/>
                    <a:pt x="6090" y="1994"/>
                    <a:pt x="5992" y="1858"/>
                  </a:cubicBezTo>
                  <a:cubicBezTo>
                    <a:pt x="5778" y="1508"/>
                    <a:pt x="5487" y="1235"/>
                    <a:pt x="5136" y="1021"/>
                  </a:cubicBezTo>
                  <a:cubicBezTo>
                    <a:pt x="5111" y="1012"/>
                    <a:pt x="5085" y="1008"/>
                    <a:pt x="5059" y="1008"/>
                  </a:cubicBezTo>
                  <a:cubicBezTo>
                    <a:pt x="4921" y="1008"/>
                    <a:pt x="4785" y="1127"/>
                    <a:pt x="4883" y="1274"/>
                  </a:cubicBezTo>
                  <a:cubicBezTo>
                    <a:pt x="4981" y="1430"/>
                    <a:pt x="5097" y="1586"/>
                    <a:pt x="5234" y="1702"/>
                  </a:cubicBezTo>
                  <a:cubicBezTo>
                    <a:pt x="5350" y="1838"/>
                    <a:pt x="5467" y="1975"/>
                    <a:pt x="5603" y="2130"/>
                  </a:cubicBezTo>
                  <a:cubicBezTo>
                    <a:pt x="5739" y="2267"/>
                    <a:pt x="5856" y="2403"/>
                    <a:pt x="5973" y="2539"/>
                  </a:cubicBezTo>
                  <a:cubicBezTo>
                    <a:pt x="6070" y="2636"/>
                    <a:pt x="6148" y="2753"/>
                    <a:pt x="6245" y="2870"/>
                  </a:cubicBezTo>
                  <a:cubicBezTo>
                    <a:pt x="6109" y="2831"/>
                    <a:pt x="5973" y="2792"/>
                    <a:pt x="5837" y="2753"/>
                  </a:cubicBezTo>
                  <a:cubicBezTo>
                    <a:pt x="5794" y="2696"/>
                    <a:pt x="5720" y="2660"/>
                    <a:pt x="5638" y="2660"/>
                  </a:cubicBezTo>
                  <a:cubicBezTo>
                    <a:pt x="5607" y="2660"/>
                    <a:pt x="5576" y="2665"/>
                    <a:pt x="5545" y="2675"/>
                  </a:cubicBezTo>
                  <a:cubicBezTo>
                    <a:pt x="5234" y="2578"/>
                    <a:pt x="4903" y="2500"/>
                    <a:pt x="4572" y="2403"/>
                  </a:cubicBezTo>
                  <a:lnTo>
                    <a:pt x="4572" y="2383"/>
                  </a:lnTo>
                  <a:cubicBezTo>
                    <a:pt x="4378" y="1858"/>
                    <a:pt x="4105" y="1372"/>
                    <a:pt x="3755" y="944"/>
                  </a:cubicBezTo>
                  <a:cubicBezTo>
                    <a:pt x="3599" y="730"/>
                    <a:pt x="3405" y="535"/>
                    <a:pt x="3210" y="340"/>
                  </a:cubicBezTo>
                  <a:cubicBezTo>
                    <a:pt x="3054" y="202"/>
                    <a:pt x="2851" y="1"/>
                    <a:pt x="26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1"/>
            <p:cNvSpPr/>
            <p:nvPr/>
          </p:nvSpPr>
          <p:spPr>
            <a:xfrm>
              <a:off x="3472450" y="2583150"/>
              <a:ext cx="321500" cy="439000"/>
            </a:xfrm>
            <a:custGeom>
              <a:avLst/>
              <a:gdLst/>
              <a:ahLst/>
              <a:cxnLst/>
              <a:rect l="l" t="t" r="r" b="b"/>
              <a:pathLst>
                <a:path w="12860" h="17560" extrusionOk="0">
                  <a:moveTo>
                    <a:pt x="5400" y="1"/>
                  </a:moveTo>
                  <a:cubicBezTo>
                    <a:pt x="5379" y="1"/>
                    <a:pt x="5355" y="4"/>
                    <a:pt x="5331" y="11"/>
                  </a:cubicBezTo>
                  <a:cubicBezTo>
                    <a:pt x="5285" y="7"/>
                    <a:pt x="5240" y="6"/>
                    <a:pt x="5194" y="6"/>
                  </a:cubicBezTo>
                  <a:cubicBezTo>
                    <a:pt x="4770" y="6"/>
                    <a:pt x="4336" y="157"/>
                    <a:pt x="3950" y="245"/>
                  </a:cubicBezTo>
                  <a:cubicBezTo>
                    <a:pt x="3502" y="342"/>
                    <a:pt x="3074" y="439"/>
                    <a:pt x="2627" y="536"/>
                  </a:cubicBezTo>
                  <a:cubicBezTo>
                    <a:pt x="2179" y="634"/>
                    <a:pt x="1712" y="711"/>
                    <a:pt x="1265" y="770"/>
                  </a:cubicBezTo>
                  <a:cubicBezTo>
                    <a:pt x="1031" y="809"/>
                    <a:pt x="817" y="848"/>
                    <a:pt x="584" y="887"/>
                  </a:cubicBezTo>
                  <a:cubicBezTo>
                    <a:pt x="370" y="887"/>
                    <a:pt x="175" y="984"/>
                    <a:pt x="39" y="1159"/>
                  </a:cubicBezTo>
                  <a:cubicBezTo>
                    <a:pt x="0" y="1217"/>
                    <a:pt x="20" y="1315"/>
                    <a:pt x="78" y="1373"/>
                  </a:cubicBezTo>
                  <a:cubicBezTo>
                    <a:pt x="98" y="1392"/>
                    <a:pt x="117" y="1392"/>
                    <a:pt x="136" y="1412"/>
                  </a:cubicBezTo>
                  <a:cubicBezTo>
                    <a:pt x="117" y="1509"/>
                    <a:pt x="117" y="1606"/>
                    <a:pt x="98" y="1723"/>
                  </a:cubicBezTo>
                  <a:cubicBezTo>
                    <a:pt x="78" y="1879"/>
                    <a:pt x="78" y="2054"/>
                    <a:pt x="78" y="2229"/>
                  </a:cubicBezTo>
                  <a:cubicBezTo>
                    <a:pt x="78" y="2560"/>
                    <a:pt x="78" y="2871"/>
                    <a:pt x="98" y="3221"/>
                  </a:cubicBezTo>
                  <a:cubicBezTo>
                    <a:pt x="136" y="3591"/>
                    <a:pt x="175" y="3941"/>
                    <a:pt x="234" y="4291"/>
                  </a:cubicBezTo>
                  <a:cubicBezTo>
                    <a:pt x="253" y="4447"/>
                    <a:pt x="292" y="4602"/>
                    <a:pt x="312" y="4778"/>
                  </a:cubicBezTo>
                  <a:cubicBezTo>
                    <a:pt x="350" y="4953"/>
                    <a:pt x="409" y="5108"/>
                    <a:pt x="506" y="5264"/>
                  </a:cubicBezTo>
                  <a:cubicBezTo>
                    <a:pt x="548" y="5330"/>
                    <a:pt x="618" y="5361"/>
                    <a:pt x="687" y="5361"/>
                  </a:cubicBezTo>
                  <a:cubicBezTo>
                    <a:pt x="780" y="5361"/>
                    <a:pt x="873" y="5306"/>
                    <a:pt x="895" y="5206"/>
                  </a:cubicBezTo>
                  <a:cubicBezTo>
                    <a:pt x="934" y="5030"/>
                    <a:pt x="934" y="4855"/>
                    <a:pt x="915" y="4700"/>
                  </a:cubicBezTo>
                  <a:cubicBezTo>
                    <a:pt x="895" y="4525"/>
                    <a:pt x="876" y="4350"/>
                    <a:pt x="876" y="4174"/>
                  </a:cubicBezTo>
                  <a:cubicBezTo>
                    <a:pt x="837" y="3863"/>
                    <a:pt x="798" y="3532"/>
                    <a:pt x="778" y="3202"/>
                  </a:cubicBezTo>
                  <a:cubicBezTo>
                    <a:pt x="759" y="2871"/>
                    <a:pt x="759" y="2540"/>
                    <a:pt x="740" y="2190"/>
                  </a:cubicBezTo>
                  <a:lnTo>
                    <a:pt x="740" y="1820"/>
                  </a:lnTo>
                  <a:cubicBezTo>
                    <a:pt x="934" y="2034"/>
                    <a:pt x="1129" y="2248"/>
                    <a:pt x="1343" y="2462"/>
                  </a:cubicBezTo>
                  <a:lnTo>
                    <a:pt x="1304" y="2482"/>
                  </a:lnTo>
                  <a:cubicBezTo>
                    <a:pt x="1168" y="2599"/>
                    <a:pt x="1206" y="2774"/>
                    <a:pt x="1187" y="2910"/>
                  </a:cubicBezTo>
                  <a:cubicBezTo>
                    <a:pt x="1187" y="3046"/>
                    <a:pt x="1148" y="3182"/>
                    <a:pt x="1148" y="3299"/>
                  </a:cubicBezTo>
                  <a:cubicBezTo>
                    <a:pt x="1148" y="3552"/>
                    <a:pt x="1168" y="3785"/>
                    <a:pt x="1187" y="4019"/>
                  </a:cubicBezTo>
                  <a:cubicBezTo>
                    <a:pt x="1226" y="4272"/>
                    <a:pt x="1284" y="4505"/>
                    <a:pt x="1362" y="4739"/>
                  </a:cubicBezTo>
                  <a:cubicBezTo>
                    <a:pt x="1382" y="4875"/>
                    <a:pt x="1440" y="4992"/>
                    <a:pt x="1518" y="5089"/>
                  </a:cubicBezTo>
                  <a:cubicBezTo>
                    <a:pt x="1576" y="5186"/>
                    <a:pt x="1673" y="5283"/>
                    <a:pt x="1732" y="5381"/>
                  </a:cubicBezTo>
                  <a:cubicBezTo>
                    <a:pt x="1758" y="5414"/>
                    <a:pt x="1796" y="5429"/>
                    <a:pt x="1833" y="5429"/>
                  </a:cubicBezTo>
                  <a:cubicBezTo>
                    <a:pt x="1904" y="5429"/>
                    <a:pt x="1971" y="5373"/>
                    <a:pt x="1946" y="5283"/>
                  </a:cubicBezTo>
                  <a:cubicBezTo>
                    <a:pt x="1926" y="5186"/>
                    <a:pt x="1907" y="5069"/>
                    <a:pt x="1887" y="4953"/>
                  </a:cubicBezTo>
                  <a:cubicBezTo>
                    <a:pt x="1868" y="4836"/>
                    <a:pt x="1848" y="4719"/>
                    <a:pt x="1810" y="4602"/>
                  </a:cubicBezTo>
                  <a:cubicBezTo>
                    <a:pt x="1751" y="4388"/>
                    <a:pt x="1693" y="4194"/>
                    <a:pt x="1673" y="3980"/>
                  </a:cubicBezTo>
                  <a:cubicBezTo>
                    <a:pt x="1654" y="3746"/>
                    <a:pt x="1654" y="3513"/>
                    <a:pt x="1673" y="3280"/>
                  </a:cubicBezTo>
                  <a:cubicBezTo>
                    <a:pt x="1673" y="3163"/>
                    <a:pt x="1673" y="3066"/>
                    <a:pt x="1712" y="2968"/>
                  </a:cubicBezTo>
                  <a:cubicBezTo>
                    <a:pt x="1712" y="2929"/>
                    <a:pt x="1732" y="2910"/>
                    <a:pt x="1732" y="2871"/>
                  </a:cubicBezTo>
                  <a:cubicBezTo>
                    <a:pt x="2101" y="3260"/>
                    <a:pt x="2452" y="3669"/>
                    <a:pt x="2802" y="4058"/>
                  </a:cubicBezTo>
                  <a:cubicBezTo>
                    <a:pt x="2782" y="4097"/>
                    <a:pt x="2763" y="4155"/>
                    <a:pt x="2763" y="4194"/>
                  </a:cubicBezTo>
                  <a:cubicBezTo>
                    <a:pt x="2724" y="4291"/>
                    <a:pt x="2685" y="4388"/>
                    <a:pt x="2666" y="4505"/>
                  </a:cubicBezTo>
                  <a:cubicBezTo>
                    <a:pt x="2627" y="4719"/>
                    <a:pt x="2607" y="4933"/>
                    <a:pt x="2588" y="5147"/>
                  </a:cubicBezTo>
                  <a:cubicBezTo>
                    <a:pt x="2588" y="5381"/>
                    <a:pt x="2607" y="5614"/>
                    <a:pt x="2666" y="5828"/>
                  </a:cubicBezTo>
                  <a:cubicBezTo>
                    <a:pt x="2743" y="6023"/>
                    <a:pt x="2841" y="6237"/>
                    <a:pt x="2938" y="6412"/>
                  </a:cubicBezTo>
                  <a:cubicBezTo>
                    <a:pt x="2965" y="6473"/>
                    <a:pt x="3013" y="6498"/>
                    <a:pt x="3063" y="6498"/>
                  </a:cubicBezTo>
                  <a:cubicBezTo>
                    <a:pt x="3157" y="6498"/>
                    <a:pt x="3255" y="6409"/>
                    <a:pt x="3230" y="6295"/>
                  </a:cubicBezTo>
                  <a:cubicBezTo>
                    <a:pt x="3191" y="6101"/>
                    <a:pt x="3171" y="5906"/>
                    <a:pt x="3171" y="5711"/>
                  </a:cubicBezTo>
                  <a:cubicBezTo>
                    <a:pt x="3152" y="5536"/>
                    <a:pt x="3152" y="5342"/>
                    <a:pt x="3152" y="5147"/>
                  </a:cubicBezTo>
                  <a:cubicBezTo>
                    <a:pt x="3171" y="4972"/>
                    <a:pt x="3191" y="4778"/>
                    <a:pt x="3230" y="4602"/>
                  </a:cubicBezTo>
                  <a:lnTo>
                    <a:pt x="3249" y="4544"/>
                  </a:lnTo>
                  <a:cubicBezTo>
                    <a:pt x="3619" y="4972"/>
                    <a:pt x="3989" y="5400"/>
                    <a:pt x="4339" y="5828"/>
                  </a:cubicBezTo>
                  <a:lnTo>
                    <a:pt x="4339" y="5867"/>
                  </a:lnTo>
                  <a:cubicBezTo>
                    <a:pt x="4280" y="6081"/>
                    <a:pt x="4222" y="6276"/>
                    <a:pt x="4183" y="6490"/>
                  </a:cubicBezTo>
                  <a:cubicBezTo>
                    <a:pt x="4144" y="6723"/>
                    <a:pt x="4125" y="6937"/>
                    <a:pt x="4144" y="7171"/>
                  </a:cubicBezTo>
                  <a:cubicBezTo>
                    <a:pt x="4164" y="7385"/>
                    <a:pt x="4183" y="7599"/>
                    <a:pt x="4222" y="7813"/>
                  </a:cubicBezTo>
                  <a:cubicBezTo>
                    <a:pt x="4222" y="7878"/>
                    <a:pt x="4263" y="7906"/>
                    <a:pt x="4311" y="7906"/>
                  </a:cubicBezTo>
                  <a:cubicBezTo>
                    <a:pt x="4377" y="7906"/>
                    <a:pt x="4455" y="7853"/>
                    <a:pt x="4455" y="7774"/>
                  </a:cubicBezTo>
                  <a:cubicBezTo>
                    <a:pt x="4475" y="7385"/>
                    <a:pt x="4533" y="6976"/>
                    <a:pt x="4631" y="6587"/>
                  </a:cubicBezTo>
                  <a:cubicBezTo>
                    <a:pt x="4650" y="6490"/>
                    <a:pt x="4689" y="6373"/>
                    <a:pt x="4708" y="6276"/>
                  </a:cubicBezTo>
                  <a:lnTo>
                    <a:pt x="5117" y="6743"/>
                  </a:lnTo>
                  <a:cubicBezTo>
                    <a:pt x="5117" y="6898"/>
                    <a:pt x="5117" y="7054"/>
                    <a:pt x="5117" y="7190"/>
                  </a:cubicBezTo>
                  <a:cubicBezTo>
                    <a:pt x="5136" y="7443"/>
                    <a:pt x="5156" y="7696"/>
                    <a:pt x="5214" y="7949"/>
                  </a:cubicBezTo>
                  <a:cubicBezTo>
                    <a:pt x="5253" y="8202"/>
                    <a:pt x="5311" y="8435"/>
                    <a:pt x="5370" y="8688"/>
                  </a:cubicBezTo>
                  <a:cubicBezTo>
                    <a:pt x="5428" y="8902"/>
                    <a:pt x="5525" y="9233"/>
                    <a:pt x="5759" y="9311"/>
                  </a:cubicBezTo>
                  <a:cubicBezTo>
                    <a:pt x="5817" y="9311"/>
                    <a:pt x="5876" y="9291"/>
                    <a:pt x="5895" y="9252"/>
                  </a:cubicBezTo>
                  <a:cubicBezTo>
                    <a:pt x="5953" y="9136"/>
                    <a:pt x="5953" y="8999"/>
                    <a:pt x="5915" y="8883"/>
                  </a:cubicBezTo>
                  <a:cubicBezTo>
                    <a:pt x="5895" y="8785"/>
                    <a:pt x="5876" y="8649"/>
                    <a:pt x="5856" y="8532"/>
                  </a:cubicBezTo>
                  <a:cubicBezTo>
                    <a:pt x="5798" y="8318"/>
                    <a:pt x="5759" y="8085"/>
                    <a:pt x="5720" y="7871"/>
                  </a:cubicBezTo>
                  <a:cubicBezTo>
                    <a:pt x="5701" y="7735"/>
                    <a:pt x="5681" y="7599"/>
                    <a:pt x="5681" y="7462"/>
                  </a:cubicBezTo>
                  <a:lnTo>
                    <a:pt x="5681" y="7462"/>
                  </a:lnTo>
                  <a:cubicBezTo>
                    <a:pt x="6012" y="7910"/>
                    <a:pt x="6343" y="8338"/>
                    <a:pt x="6654" y="8785"/>
                  </a:cubicBezTo>
                  <a:cubicBezTo>
                    <a:pt x="6634" y="8844"/>
                    <a:pt x="6634" y="8883"/>
                    <a:pt x="6634" y="8941"/>
                  </a:cubicBezTo>
                  <a:lnTo>
                    <a:pt x="6615" y="9136"/>
                  </a:lnTo>
                  <a:cubicBezTo>
                    <a:pt x="6615" y="9233"/>
                    <a:pt x="6615" y="9350"/>
                    <a:pt x="6615" y="9466"/>
                  </a:cubicBezTo>
                  <a:cubicBezTo>
                    <a:pt x="6634" y="9583"/>
                    <a:pt x="6654" y="9719"/>
                    <a:pt x="6673" y="9836"/>
                  </a:cubicBezTo>
                  <a:cubicBezTo>
                    <a:pt x="6693" y="9953"/>
                    <a:pt x="6712" y="10050"/>
                    <a:pt x="6751" y="10167"/>
                  </a:cubicBezTo>
                  <a:cubicBezTo>
                    <a:pt x="6769" y="10228"/>
                    <a:pt x="6818" y="10258"/>
                    <a:pt x="6866" y="10258"/>
                  </a:cubicBezTo>
                  <a:cubicBezTo>
                    <a:pt x="6926" y="10258"/>
                    <a:pt x="6985" y="10213"/>
                    <a:pt x="6985" y="10128"/>
                  </a:cubicBezTo>
                  <a:cubicBezTo>
                    <a:pt x="6965" y="10030"/>
                    <a:pt x="6965" y="9914"/>
                    <a:pt x="6965" y="9797"/>
                  </a:cubicBezTo>
                  <a:cubicBezTo>
                    <a:pt x="6985" y="9680"/>
                    <a:pt x="7004" y="9583"/>
                    <a:pt x="7004" y="9466"/>
                  </a:cubicBezTo>
                  <a:cubicBezTo>
                    <a:pt x="7004" y="9408"/>
                    <a:pt x="7023" y="9369"/>
                    <a:pt x="7023" y="9311"/>
                  </a:cubicBezTo>
                  <a:cubicBezTo>
                    <a:pt x="7218" y="9602"/>
                    <a:pt x="7413" y="9894"/>
                    <a:pt x="7607" y="10167"/>
                  </a:cubicBezTo>
                  <a:cubicBezTo>
                    <a:pt x="7588" y="10225"/>
                    <a:pt x="7588" y="10264"/>
                    <a:pt x="7588" y="10322"/>
                  </a:cubicBezTo>
                  <a:cubicBezTo>
                    <a:pt x="7588" y="10420"/>
                    <a:pt x="7568" y="10517"/>
                    <a:pt x="7568" y="10614"/>
                  </a:cubicBezTo>
                  <a:cubicBezTo>
                    <a:pt x="7549" y="10789"/>
                    <a:pt x="7549" y="10964"/>
                    <a:pt x="7549" y="11139"/>
                  </a:cubicBezTo>
                  <a:cubicBezTo>
                    <a:pt x="7529" y="11314"/>
                    <a:pt x="7529" y="11490"/>
                    <a:pt x="7549" y="11665"/>
                  </a:cubicBezTo>
                  <a:cubicBezTo>
                    <a:pt x="7568" y="11859"/>
                    <a:pt x="7568" y="12054"/>
                    <a:pt x="7588" y="12248"/>
                  </a:cubicBezTo>
                  <a:cubicBezTo>
                    <a:pt x="7588" y="12346"/>
                    <a:pt x="7661" y="12394"/>
                    <a:pt x="7734" y="12394"/>
                  </a:cubicBezTo>
                  <a:cubicBezTo>
                    <a:pt x="7807" y="12394"/>
                    <a:pt x="7880" y="12346"/>
                    <a:pt x="7880" y="12248"/>
                  </a:cubicBezTo>
                  <a:cubicBezTo>
                    <a:pt x="7880" y="12054"/>
                    <a:pt x="7899" y="11879"/>
                    <a:pt x="7938" y="11704"/>
                  </a:cubicBezTo>
                  <a:cubicBezTo>
                    <a:pt x="7957" y="11528"/>
                    <a:pt x="7957" y="11334"/>
                    <a:pt x="7977" y="11159"/>
                  </a:cubicBezTo>
                  <a:cubicBezTo>
                    <a:pt x="7996" y="11042"/>
                    <a:pt x="8016" y="10945"/>
                    <a:pt x="8016" y="10828"/>
                  </a:cubicBezTo>
                  <a:cubicBezTo>
                    <a:pt x="8346" y="11353"/>
                    <a:pt x="8658" y="11859"/>
                    <a:pt x="8969" y="12384"/>
                  </a:cubicBezTo>
                  <a:lnTo>
                    <a:pt x="8755" y="13143"/>
                  </a:lnTo>
                  <a:cubicBezTo>
                    <a:pt x="8716" y="13279"/>
                    <a:pt x="8677" y="13416"/>
                    <a:pt x="8638" y="13571"/>
                  </a:cubicBezTo>
                  <a:cubicBezTo>
                    <a:pt x="8599" y="13727"/>
                    <a:pt x="8599" y="13883"/>
                    <a:pt x="8580" y="14019"/>
                  </a:cubicBezTo>
                  <a:cubicBezTo>
                    <a:pt x="8560" y="14116"/>
                    <a:pt x="8619" y="14194"/>
                    <a:pt x="8697" y="14233"/>
                  </a:cubicBezTo>
                  <a:cubicBezTo>
                    <a:pt x="8717" y="14243"/>
                    <a:pt x="8740" y="14248"/>
                    <a:pt x="8762" y="14248"/>
                  </a:cubicBezTo>
                  <a:cubicBezTo>
                    <a:pt x="8822" y="14248"/>
                    <a:pt x="8882" y="14212"/>
                    <a:pt x="8911" y="14155"/>
                  </a:cubicBezTo>
                  <a:cubicBezTo>
                    <a:pt x="8969" y="13999"/>
                    <a:pt x="9066" y="13863"/>
                    <a:pt x="9125" y="13707"/>
                  </a:cubicBezTo>
                  <a:cubicBezTo>
                    <a:pt x="9183" y="13571"/>
                    <a:pt x="9222" y="13435"/>
                    <a:pt x="9261" y="13279"/>
                  </a:cubicBezTo>
                  <a:lnTo>
                    <a:pt x="9339" y="13065"/>
                  </a:lnTo>
                  <a:cubicBezTo>
                    <a:pt x="9514" y="13357"/>
                    <a:pt x="9689" y="13669"/>
                    <a:pt x="9844" y="13960"/>
                  </a:cubicBezTo>
                  <a:cubicBezTo>
                    <a:pt x="9981" y="14213"/>
                    <a:pt x="10097" y="14447"/>
                    <a:pt x="10214" y="14700"/>
                  </a:cubicBezTo>
                  <a:cubicBezTo>
                    <a:pt x="10175" y="14758"/>
                    <a:pt x="10136" y="14836"/>
                    <a:pt x="10117" y="14894"/>
                  </a:cubicBezTo>
                  <a:cubicBezTo>
                    <a:pt x="10058" y="15011"/>
                    <a:pt x="10000" y="15147"/>
                    <a:pt x="9961" y="15264"/>
                  </a:cubicBezTo>
                  <a:cubicBezTo>
                    <a:pt x="9883" y="15517"/>
                    <a:pt x="9825" y="15770"/>
                    <a:pt x="9825" y="16023"/>
                  </a:cubicBezTo>
                  <a:cubicBezTo>
                    <a:pt x="9814" y="16108"/>
                    <a:pt x="9880" y="16153"/>
                    <a:pt x="9948" y="16153"/>
                  </a:cubicBezTo>
                  <a:cubicBezTo>
                    <a:pt x="10003" y="16153"/>
                    <a:pt x="10060" y="16123"/>
                    <a:pt x="10078" y="16061"/>
                  </a:cubicBezTo>
                  <a:cubicBezTo>
                    <a:pt x="10136" y="15828"/>
                    <a:pt x="10234" y="15614"/>
                    <a:pt x="10350" y="15419"/>
                  </a:cubicBezTo>
                  <a:cubicBezTo>
                    <a:pt x="10389" y="15342"/>
                    <a:pt x="10428" y="15283"/>
                    <a:pt x="10486" y="15205"/>
                  </a:cubicBezTo>
                  <a:cubicBezTo>
                    <a:pt x="10564" y="15361"/>
                    <a:pt x="10662" y="15536"/>
                    <a:pt x="10739" y="15692"/>
                  </a:cubicBezTo>
                  <a:cubicBezTo>
                    <a:pt x="10817" y="15847"/>
                    <a:pt x="10876" y="15984"/>
                    <a:pt x="10953" y="16139"/>
                  </a:cubicBezTo>
                  <a:cubicBezTo>
                    <a:pt x="10934" y="16159"/>
                    <a:pt x="10914" y="16178"/>
                    <a:pt x="10914" y="16217"/>
                  </a:cubicBezTo>
                  <a:cubicBezTo>
                    <a:pt x="10876" y="16392"/>
                    <a:pt x="10837" y="16587"/>
                    <a:pt x="10778" y="16781"/>
                  </a:cubicBezTo>
                  <a:lnTo>
                    <a:pt x="10759" y="16918"/>
                  </a:lnTo>
                  <a:cubicBezTo>
                    <a:pt x="10759" y="16956"/>
                    <a:pt x="10739" y="16995"/>
                    <a:pt x="10739" y="17034"/>
                  </a:cubicBezTo>
                  <a:lnTo>
                    <a:pt x="10739" y="17073"/>
                  </a:lnTo>
                  <a:cubicBezTo>
                    <a:pt x="10739" y="17112"/>
                    <a:pt x="10720" y="17170"/>
                    <a:pt x="10720" y="17209"/>
                  </a:cubicBezTo>
                  <a:cubicBezTo>
                    <a:pt x="10720" y="17268"/>
                    <a:pt x="10720" y="17307"/>
                    <a:pt x="10720" y="17365"/>
                  </a:cubicBezTo>
                  <a:cubicBezTo>
                    <a:pt x="10739" y="17384"/>
                    <a:pt x="10739" y="17423"/>
                    <a:pt x="10778" y="17462"/>
                  </a:cubicBezTo>
                  <a:cubicBezTo>
                    <a:pt x="10798" y="17501"/>
                    <a:pt x="10837" y="17540"/>
                    <a:pt x="10895" y="17560"/>
                  </a:cubicBezTo>
                  <a:cubicBezTo>
                    <a:pt x="10953" y="17560"/>
                    <a:pt x="11012" y="17560"/>
                    <a:pt x="11051" y="17540"/>
                  </a:cubicBezTo>
                  <a:cubicBezTo>
                    <a:pt x="11128" y="17482"/>
                    <a:pt x="11167" y="17423"/>
                    <a:pt x="11206" y="17326"/>
                  </a:cubicBezTo>
                  <a:cubicBezTo>
                    <a:pt x="11206" y="17287"/>
                    <a:pt x="11226" y="17248"/>
                    <a:pt x="11226" y="17190"/>
                  </a:cubicBezTo>
                  <a:cubicBezTo>
                    <a:pt x="11245" y="17151"/>
                    <a:pt x="11265" y="17093"/>
                    <a:pt x="11265" y="17054"/>
                  </a:cubicBezTo>
                  <a:lnTo>
                    <a:pt x="11304" y="16918"/>
                  </a:lnTo>
                  <a:lnTo>
                    <a:pt x="11304" y="16840"/>
                  </a:lnTo>
                  <a:cubicBezTo>
                    <a:pt x="11401" y="17034"/>
                    <a:pt x="11537" y="17209"/>
                    <a:pt x="11654" y="17404"/>
                  </a:cubicBezTo>
                  <a:cubicBezTo>
                    <a:pt x="11674" y="17445"/>
                    <a:pt x="11709" y="17462"/>
                    <a:pt x="11743" y="17462"/>
                  </a:cubicBezTo>
                  <a:cubicBezTo>
                    <a:pt x="11808" y="17462"/>
                    <a:pt x="11874" y="17402"/>
                    <a:pt x="11848" y="17326"/>
                  </a:cubicBezTo>
                  <a:cubicBezTo>
                    <a:pt x="11771" y="16976"/>
                    <a:pt x="11673" y="16626"/>
                    <a:pt x="11537" y="16275"/>
                  </a:cubicBezTo>
                  <a:cubicBezTo>
                    <a:pt x="11401" y="15984"/>
                    <a:pt x="11265" y="15672"/>
                    <a:pt x="11128" y="15381"/>
                  </a:cubicBezTo>
                  <a:lnTo>
                    <a:pt x="11128" y="15381"/>
                  </a:lnTo>
                  <a:cubicBezTo>
                    <a:pt x="11265" y="15439"/>
                    <a:pt x="11420" y="15497"/>
                    <a:pt x="11557" y="15575"/>
                  </a:cubicBezTo>
                  <a:cubicBezTo>
                    <a:pt x="11634" y="15614"/>
                    <a:pt x="11693" y="15653"/>
                    <a:pt x="11771" y="15692"/>
                  </a:cubicBezTo>
                  <a:cubicBezTo>
                    <a:pt x="11809" y="15711"/>
                    <a:pt x="11848" y="15750"/>
                    <a:pt x="11907" y="15789"/>
                  </a:cubicBezTo>
                  <a:cubicBezTo>
                    <a:pt x="12023" y="15906"/>
                    <a:pt x="12140" y="16003"/>
                    <a:pt x="12276" y="16100"/>
                  </a:cubicBezTo>
                  <a:cubicBezTo>
                    <a:pt x="12315" y="16123"/>
                    <a:pt x="12359" y="16134"/>
                    <a:pt x="12404" y="16134"/>
                  </a:cubicBezTo>
                  <a:cubicBezTo>
                    <a:pt x="12472" y="16134"/>
                    <a:pt x="12540" y="16109"/>
                    <a:pt x="12588" y="16061"/>
                  </a:cubicBezTo>
                  <a:cubicBezTo>
                    <a:pt x="12665" y="15964"/>
                    <a:pt x="12685" y="15847"/>
                    <a:pt x="12627" y="15731"/>
                  </a:cubicBezTo>
                  <a:cubicBezTo>
                    <a:pt x="12529" y="15556"/>
                    <a:pt x="12393" y="15419"/>
                    <a:pt x="12218" y="15322"/>
                  </a:cubicBezTo>
                  <a:cubicBezTo>
                    <a:pt x="12101" y="15225"/>
                    <a:pt x="11965" y="15147"/>
                    <a:pt x="11829" y="15069"/>
                  </a:cubicBezTo>
                  <a:cubicBezTo>
                    <a:pt x="11518" y="14933"/>
                    <a:pt x="11187" y="14875"/>
                    <a:pt x="10876" y="14875"/>
                  </a:cubicBezTo>
                  <a:cubicBezTo>
                    <a:pt x="10681" y="14486"/>
                    <a:pt x="10486" y="14097"/>
                    <a:pt x="10292" y="13727"/>
                  </a:cubicBezTo>
                  <a:lnTo>
                    <a:pt x="10292" y="13727"/>
                  </a:lnTo>
                  <a:cubicBezTo>
                    <a:pt x="10662" y="13863"/>
                    <a:pt x="11031" y="14019"/>
                    <a:pt x="11381" y="14194"/>
                  </a:cubicBezTo>
                  <a:cubicBezTo>
                    <a:pt x="11634" y="14311"/>
                    <a:pt x="11848" y="14427"/>
                    <a:pt x="12082" y="14544"/>
                  </a:cubicBezTo>
                  <a:cubicBezTo>
                    <a:pt x="12243" y="14624"/>
                    <a:pt x="12457" y="14758"/>
                    <a:pt x="12647" y="14758"/>
                  </a:cubicBezTo>
                  <a:cubicBezTo>
                    <a:pt x="12687" y="14758"/>
                    <a:pt x="12726" y="14752"/>
                    <a:pt x="12763" y="14739"/>
                  </a:cubicBezTo>
                  <a:cubicBezTo>
                    <a:pt x="12821" y="14719"/>
                    <a:pt x="12841" y="14680"/>
                    <a:pt x="12860" y="14622"/>
                  </a:cubicBezTo>
                  <a:cubicBezTo>
                    <a:pt x="12860" y="14369"/>
                    <a:pt x="12549" y="14194"/>
                    <a:pt x="12374" y="14058"/>
                  </a:cubicBezTo>
                  <a:cubicBezTo>
                    <a:pt x="12140" y="13902"/>
                    <a:pt x="11907" y="13785"/>
                    <a:pt x="11654" y="13669"/>
                  </a:cubicBezTo>
                  <a:cubicBezTo>
                    <a:pt x="11148" y="13455"/>
                    <a:pt x="10603" y="13299"/>
                    <a:pt x="10058" y="13221"/>
                  </a:cubicBezTo>
                  <a:lnTo>
                    <a:pt x="10039" y="13221"/>
                  </a:lnTo>
                  <a:cubicBezTo>
                    <a:pt x="9883" y="12929"/>
                    <a:pt x="9708" y="12637"/>
                    <a:pt x="9533" y="12346"/>
                  </a:cubicBezTo>
                  <a:cubicBezTo>
                    <a:pt x="9533" y="12229"/>
                    <a:pt x="9475" y="12132"/>
                    <a:pt x="9378" y="12073"/>
                  </a:cubicBezTo>
                  <a:cubicBezTo>
                    <a:pt x="9319" y="11976"/>
                    <a:pt x="9261" y="11840"/>
                    <a:pt x="9183" y="11723"/>
                  </a:cubicBezTo>
                  <a:lnTo>
                    <a:pt x="9183" y="11723"/>
                  </a:lnTo>
                  <a:cubicBezTo>
                    <a:pt x="9319" y="11781"/>
                    <a:pt x="9455" y="11840"/>
                    <a:pt x="9572" y="11918"/>
                  </a:cubicBezTo>
                  <a:cubicBezTo>
                    <a:pt x="9728" y="11995"/>
                    <a:pt x="9883" y="12073"/>
                    <a:pt x="10058" y="12151"/>
                  </a:cubicBezTo>
                  <a:cubicBezTo>
                    <a:pt x="10214" y="12248"/>
                    <a:pt x="10389" y="12326"/>
                    <a:pt x="10545" y="12423"/>
                  </a:cubicBezTo>
                  <a:cubicBezTo>
                    <a:pt x="10700" y="12521"/>
                    <a:pt x="10876" y="12598"/>
                    <a:pt x="11051" y="12657"/>
                  </a:cubicBezTo>
                  <a:cubicBezTo>
                    <a:pt x="11074" y="12663"/>
                    <a:pt x="11095" y="12666"/>
                    <a:pt x="11115" y="12666"/>
                  </a:cubicBezTo>
                  <a:cubicBezTo>
                    <a:pt x="11279" y="12666"/>
                    <a:pt x="11332" y="12467"/>
                    <a:pt x="11245" y="12346"/>
                  </a:cubicBezTo>
                  <a:cubicBezTo>
                    <a:pt x="10953" y="12054"/>
                    <a:pt x="10603" y="11840"/>
                    <a:pt x="10234" y="11723"/>
                  </a:cubicBezTo>
                  <a:cubicBezTo>
                    <a:pt x="10058" y="11645"/>
                    <a:pt x="9883" y="11587"/>
                    <a:pt x="9708" y="11548"/>
                  </a:cubicBezTo>
                  <a:cubicBezTo>
                    <a:pt x="9514" y="11509"/>
                    <a:pt x="9319" y="11470"/>
                    <a:pt x="9125" y="11431"/>
                  </a:cubicBezTo>
                  <a:cubicBezTo>
                    <a:pt x="9113" y="11425"/>
                    <a:pt x="9102" y="11423"/>
                    <a:pt x="9090" y="11423"/>
                  </a:cubicBezTo>
                  <a:cubicBezTo>
                    <a:pt x="9063" y="11423"/>
                    <a:pt x="9035" y="11437"/>
                    <a:pt x="9008" y="11451"/>
                  </a:cubicBezTo>
                  <a:cubicBezTo>
                    <a:pt x="8794" y="11081"/>
                    <a:pt x="8560" y="10731"/>
                    <a:pt x="8346" y="10361"/>
                  </a:cubicBezTo>
                  <a:lnTo>
                    <a:pt x="8346" y="10361"/>
                  </a:lnTo>
                  <a:cubicBezTo>
                    <a:pt x="8658" y="10420"/>
                    <a:pt x="8988" y="10497"/>
                    <a:pt x="9300" y="10575"/>
                  </a:cubicBezTo>
                  <a:cubicBezTo>
                    <a:pt x="9708" y="10692"/>
                    <a:pt x="10078" y="10906"/>
                    <a:pt x="10467" y="11062"/>
                  </a:cubicBezTo>
                  <a:cubicBezTo>
                    <a:pt x="10519" y="11081"/>
                    <a:pt x="10586" y="11094"/>
                    <a:pt x="10651" y="11094"/>
                  </a:cubicBezTo>
                  <a:cubicBezTo>
                    <a:pt x="10780" y="11094"/>
                    <a:pt x="10902" y="11042"/>
                    <a:pt x="10876" y="10886"/>
                  </a:cubicBezTo>
                  <a:cubicBezTo>
                    <a:pt x="10837" y="10672"/>
                    <a:pt x="10584" y="10536"/>
                    <a:pt x="10428" y="10458"/>
                  </a:cubicBezTo>
                  <a:cubicBezTo>
                    <a:pt x="9792" y="10097"/>
                    <a:pt x="9065" y="9904"/>
                    <a:pt x="8341" y="9904"/>
                  </a:cubicBezTo>
                  <a:cubicBezTo>
                    <a:pt x="8245" y="9904"/>
                    <a:pt x="8150" y="9907"/>
                    <a:pt x="8055" y="9914"/>
                  </a:cubicBezTo>
                  <a:cubicBezTo>
                    <a:pt x="7763" y="9486"/>
                    <a:pt x="7490" y="9077"/>
                    <a:pt x="7199" y="8649"/>
                  </a:cubicBezTo>
                  <a:lnTo>
                    <a:pt x="7199" y="8649"/>
                  </a:lnTo>
                  <a:lnTo>
                    <a:pt x="7588" y="8669"/>
                  </a:lnTo>
                  <a:cubicBezTo>
                    <a:pt x="7782" y="8688"/>
                    <a:pt x="7957" y="8707"/>
                    <a:pt x="8152" y="8766"/>
                  </a:cubicBezTo>
                  <a:cubicBezTo>
                    <a:pt x="8346" y="8824"/>
                    <a:pt x="8522" y="8883"/>
                    <a:pt x="8716" y="8980"/>
                  </a:cubicBezTo>
                  <a:cubicBezTo>
                    <a:pt x="8868" y="9041"/>
                    <a:pt x="9044" y="9197"/>
                    <a:pt x="9225" y="9197"/>
                  </a:cubicBezTo>
                  <a:cubicBezTo>
                    <a:pt x="9239" y="9197"/>
                    <a:pt x="9253" y="9196"/>
                    <a:pt x="9267" y="9194"/>
                  </a:cubicBezTo>
                  <a:lnTo>
                    <a:pt x="9397" y="9194"/>
                  </a:lnTo>
                  <a:cubicBezTo>
                    <a:pt x="9475" y="9174"/>
                    <a:pt x="9514" y="9097"/>
                    <a:pt x="9514" y="9019"/>
                  </a:cubicBezTo>
                  <a:cubicBezTo>
                    <a:pt x="9514" y="8980"/>
                    <a:pt x="9494" y="8960"/>
                    <a:pt x="9494" y="8941"/>
                  </a:cubicBezTo>
                  <a:cubicBezTo>
                    <a:pt x="9494" y="8844"/>
                    <a:pt x="9436" y="8746"/>
                    <a:pt x="9358" y="8688"/>
                  </a:cubicBezTo>
                  <a:cubicBezTo>
                    <a:pt x="8988" y="8455"/>
                    <a:pt x="8599" y="8299"/>
                    <a:pt x="8171" y="8260"/>
                  </a:cubicBezTo>
                  <a:cubicBezTo>
                    <a:pt x="8046" y="8237"/>
                    <a:pt x="7921" y="8228"/>
                    <a:pt x="7791" y="8228"/>
                  </a:cubicBezTo>
                  <a:cubicBezTo>
                    <a:pt x="7700" y="8228"/>
                    <a:pt x="7607" y="8233"/>
                    <a:pt x="7510" y="8241"/>
                  </a:cubicBezTo>
                  <a:cubicBezTo>
                    <a:pt x="7335" y="8260"/>
                    <a:pt x="7160" y="8299"/>
                    <a:pt x="6985" y="8357"/>
                  </a:cubicBezTo>
                  <a:cubicBezTo>
                    <a:pt x="6615" y="7851"/>
                    <a:pt x="6245" y="7346"/>
                    <a:pt x="5856" y="6840"/>
                  </a:cubicBezTo>
                  <a:cubicBezTo>
                    <a:pt x="6031" y="6820"/>
                    <a:pt x="6206" y="6820"/>
                    <a:pt x="6362" y="6820"/>
                  </a:cubicBezTo>
                  <a:cubicBezTo>
                    <a:pt x="6615" y="6820"/>
                    <a:pt x="6848" y="6820"/>
                    <a:pt x="7082" y="6859"/>
                  </a:cubicBezTo>
                  <a:cubicBezTo>
                    <a:pt x="7335" y="6898"/>
                    <a:pt x="7568" y="6937"/>
                    <a:pt x="7802" y="7015"/>
                  </a:cubicBezTo>
                  <a:cubicBezTo>
                    <a:pt x="7979" y="7059"/>
                    <a:pt x="8179" y="7171"/>
                    <a:pt x="8367" y="7171"/>
                  </a:cubicBezTo>
                  <a:cubicBezTo>
                    <a:pt x="8426" y="7171"/>
                    <a:pt x="8485" y="7160"/>
                    <a:pt x="8541" y="7132"/>
                  </a:cubicBezTo>
                  <a:cubicBezTo>
                    <a:pt x="8599" y="7093"/>
                    <a:pt x="8638" y="7015"/>
                    <a:pt x="8619" y="6957"/>
                  </a:cubicBezTo>
                  <a:cubicBezTo>
                    <a:pt x="8560" y="6665"/>
                    <a:pt x="8152" y="6587"/>
                    <a:pt x="7918" y="6509"/>
                  </a:cubicBezTo>
                  <a:cubicBezTo>
                    <a:pt x="7530" y="6408"/>
                    <a:pt x="7121" y="6350"/>
                    <a:pt x="6706" y="6350"/>
                  </a:cubicBezTo>
                  <a:cubicBezTo>
                    <a:pt x="6560" y="6350"/>
                    <a:pt x="6412" y="6358"/>
                    <a:pt x="6265" y="6373"/>
                  </a:cubicBezTo>
                  <a:cubicBezTo>
                    <a:pt x="6051" y="6412"/>
                    <a:pt x="5817" y="6470"/>
                    <a:pt x="5603" y="6548"/>
                  </a:cubicBezTo>
                  <a:lnTo>
                    <a:pt x="5603" y="6451"/>
                  </a:lnTo>
                  <a:cubicBezTo>
                    <a:pt x="5603" y="6315"/>
                    <a:pt x="5506" y="6198"/>
                    <a:pt x="5370" y="6198"/>
                  </a:cubicBezTo>
                  <a:lnTo>
                    <a:pt x="5311" y="6198"/>
                  </a:lnTo>
                  <a:cubicBezTo>
                    <a:pt x="5175" y="6023"/>
                    <a:pt x="5039" y="5848"/>
                    <a:pt x="4903" y="5692"/>
                  </a:cubicBezTo>
                  <a:cubicBezTo>
                    <a:pt x="4922" y="5673"/>
                    <a:pt x="4922" y="5653"/>
                    <a:pt x="4922" y="5634"/>
                  </a:cubicBezTo>
                  <a:lnTo>
                    <a:pt x="5214" y="5634"/>
                  </a:lnTo>
                  <a:lnTo>
                    <a:pt x="5662" y="5614"/>
                  </a:lnTo>
                  <a:cubicBezTo>
                    <a:pt x="5934" y="5595"/>
                    <a:pt x="6226" y="5595"/>
                    <a:pt x="6498" y="5595"/>
                  </a:cubicBezTo>
                  <a:cubicBezTo>
                    <a:pt x="6790" y="5595"/>
                    <a:pt x="7062" y="5634"/>
                    <a:pt x="7335" y="5673"/>
                  </a:cubicBezTo>
                  <a:cubicBezTo>
                    <a:pt x="7490" y="5692"/>
                    <a:pt x="7646" y="5731"/>
                    <a:pt x="7802" y="5731"/>
                  </a:cubicBezTo>
                  <a:cubicBezTo>
                    <a:pt x="7836" y="5736"/>
                    <a:pt x="7870" y="5738"/>
                    <a:pt x="7904" y="5738"/>
                  </a:cubicBezTo>
                  <a:cubicBezTo>
                    <a:pt x="8005" y="5738"/>
                    <a:pt x="8103" y="5716"/>
                    <a:pt x="8191" y="5673"/>
                  </a:cubicBezTo>
                  <a:cubicBezTo>
                    <a:pt x="8269" y="5614"/>
                    <a:pt x="8288" y="5536"/>
                    <a:pt x="8249" y="5459"/>
                  </a:cubicBezTo>
                  <a:cubicBezTo>
                    <a:pt x="8210" y="5400"/>
                    <a:pt x="8152" y="5342"/>
                    <a:pt x="8074" y="5303"/>
                  </a:cubicBezTo>
                  <a:cubicBezTo>
                    <a:pt x="8016" y="5264"/>
                    <a:pt x="7938" y="5225"/>
                    <a:pt x="7860" y="5206"/>
                  </a:cubicBezTo>
                  <a:cubicBezTo>
                    <a:pt x="7724" y="5167"/>
                    <a:pt x="7568" y="5128"/>
                    <a:pt x="7413" y="5108"/>
                  </a:cubicBezTo>
                  <a:cubicBezTo>
                    <a:pt x="7101" y="5069"/>
                    <a:pt x="6790" y="5030"/>
                    <a:pt x="6498" y="5030"/>
                  </a:cubicBezTo>
                  <a:cubicBezTo>
                    <a:pt x="6187" y="5030"/>
                    <a:pt x="5856" y="5050"/>
                    <a:pt x="5564" y="5089"/>
                  </a:cubicBezTo>
                  <a:cubicBezTo>
                    <a:pt x="5331" y="5108"/>
                    <a:pt x="5097" y="5167"/>
                    <a:pt x="4883" y="5245"/>
                  </a:cubicBezTo>
                  <a:cubicBezTo>
                    <a:pt x="4845" y="5196"/>
                    <a:pt x="4791" y="5172"/>
                    <a:pt x="4740" y="5172"/>
                  </a:cubicBezTo>
                  <a:cubicBezTo>
                    <a:pt x="4689" y="5172"/>
                    <a:pt x="4640" y="5196"/>
                    <a:pt x="4611" y="5245"/>
                  </a:cubicBezTo>
                  <a:cubicBezTo>
                    <a:pt x="4592" y="5264"/>
                    <a:pt x="4572" y="5264"/>
                    <a:pt x="4572" y="5283"/>
                  </a:cubicBezTo>
                  <a:cubicBezTo>
                    <a:pt x="4397" y="5069"/>
                    <a:pt x="4203" y="4855"/>
                    <a:pt x="4027" y="4641"/>
                  </a:cubicBezTo>
                  <a:cubicBezTo>
                    <a:pt x="4261" y="4583"/>
                    <a:pt x="4475" y="4505"/>
                    <a:pt x="4708" y="4447"/>
                  </a:cubicBezTo>
                  <a:cubicBezTo>
                    <a:pt x="4961" y="4388"/>
                    <a:pt x="5234" y="4350"/>
                    <a:pt x="5487" y="4350"/>
                  </a:cubicBezTo>
                  <a:cubicBezTo>
                    <a:pt x="5599" y="4342"/>
                    <a:pt x="5709" y="4337"/>
                    <a:pt x="5818" y="4337"/>
                  </a:cubicBezTo>
                  <a:cubicBezTo>
                    <a:pt x="5972" y="4337"/>
                    <a:pt x="6125" y="4346"/>
                    <a:pt x="6284" y="4369"/>
                  </a:cubicBezTo>
                  <a:cubicBezTo>
                    <a:pt x="6429" y="4381"/>
                    <a:pt x="6633" y="4438"/>
                    <a:pt x="6814" y="4438"/>
                  </a:cubicBezTo>
                  <a:cubicBezTo>
                    <a:pt x="6925" y="4438"/>
                    <a:pt x="7027" y="4416"/>
                    <a:pt x="7101" y="4350"/>
                  </a:cubicBezTo>
                  <a:cubicBezTo>
                    <a:pt x="7140" y="4291"/>
                    <a:pt x="7160" y="4252"/>
                    <a:pt x="7140" y="4194"/>
                  </a:cubicBezTo>
                  <a:cubicBezTo>
                    <a:pt x="7043" y="3883"/>
                    <a:pt x="6576" y="3863"/>
                    <a:pt x="6323" y="3824"/>
                  </a:cubicBezTo>
                  <a:cubicBezTo>
                    <a:pt x="6155" y="3813"/>
                    <a:pt x="5986" y="3802"/>
                    <a:pt x="5821" y="3802"/>
                  </a:cubicBezTo>
                  <a:cubicBezTo>
                    <a:pt x="5701" y="3802"/>
                    <a:pt x="5582" y="3808"/>
                    <a:pt x="5467" y="3824"/>
                  </a:cubicBezTo>
                  <a:cubicBezTo>
                    <a:pt x="4864" y="3824"/>
                    <a:pt x="4280" y="3999"/>
                    <a:pt x="3755" y="4311"/>
                  </a:cubicBezTo>
                  <a:lnTo>
                    <a:pt x="3736" y="4311"/>
                  </a:lnTo>
                  <a:cubicBezTo>
                    <a:pt x="3580" y="4155"/>
                    <a:pt x="3444" y="3980"/>
                    <a:pt x="3288" y="3824"/>
                  </a:cubicBezTo>
                  <a:cubicBezTo>
                    <a:pt x="3463" y="3766"/>
                    <a:pt x="3638" y="3669"/>
                    <a:pt x="3736" y="3630"/>
                  </a:cubicBezTo>
                  <a:cubicBezTo>
                    <a:pt x="4008" y="3532"/>
                    <a:pt x="4280" y="3455"/>
                    <a:pt x="4572" y="3377"/>
                  </a:cubicBezTo>
                  <a:cubicBezTo>
                    <a:pt x="4845" y="3318"/>
                    <a:pt x="5136" y="3280"/>
                    <a:pt x="5409" y="3260"/>
                  </a:cubicBezTo>
                  <a:cubicBezTo>
                    <a:pt x="5564" y="3241"/>
                    <a:pt x="5681" y="3241"/>
                    <a:pt x="5856" y="3241"/>
                  </a:cubicBezTo>
                  <a:cubicBezTo>
                    <a:pt x="5920" y="3241"/>
                    <a:pt x="5986" y="3246"/>
                    <a:pt x="6050" y="3246"/>
                  </a:cubicBezTo>
                  <a:cubicBezTo>
                    <a:pt x="6162" y="3246"/>
                    <a:pt x="6268" y="3230"/>
                    <a:pt x="6343" y="3143"/>
                  </a:cubicBezTo>
                  <a:cubicBezTo>
                    <a:pt x="6420" y="3066"/>
                    <a:pt x="6420" y="2949"/>
                    <a:pt x="6381" y="2871"/>
                  </a:cubicBezTo>
                  <a:cubicBezTo>
                    <a:pt x="6265" y="2696"/>
                    <a:pt x="6070" y="2696"/>
                    <a:pt x="5876" y="2696"/>
                  </a:cubicBezTo>
                  <a:cubicBezTo>
                    <a:pt x="5720" y="2696"/>
                    <a:pt x="5564" y="2696"/>
                    <a:pt x="5428" y="2715"/>
                  </a:cubicBezTo>
                  <a:cubicBezTo>
                    <a:pt x="5117" y="2735"/>
                    <a:pt x="4806" y="2774"/>
                    <a:pt x="4494" y="2852"/>
                  </a:cubicBezTo>
                  <a:cubicBezTo>
                    <a:pt x="4203" y="2910"/>
                    <a:pt x="3911" y="3007"/>
                    <a:pt x="3638" y="3124"/>
                  </a:cubicBezTo>
                  <a:cubicBezTo>
                    <a:pt x="3405" y="3202"/>
                    <a:pt x="3171" y="3318"/>
                    <a:pt x="2977" y="3474"/>
                  </a:cubicBezTo>
                  <a:cubicBezTo>
                    <a:pt x="2666" y="3163"/>
                    <a:pt x="2354" y="2832"/>
                    <a:pt x="2004" y="2501"/>
                  </a:cubicBezTo>
                  <a:cubicBezTo>
                    <a:pt x="2140" y="2482"/>
                    <a:pt x="2276" y="2443"/>
                    <a:pt x="2393" y="2424"/>
                  </a:cubicBezTo>
                  <a:cubicBezTo>
                    <a:pt x="2646" y="2385"/>
                    <a:pt x="2860" y="2346"/>
                    <a:pt x="3133" y="2326"/>
                  </a:cubicBezTo>
                  <a:cubicBezTo>
                    <a:pt x="3385" y="2287"/>
                    <a:pt x="3677" y="2287"/>
                    <a:pt x="3930" y="2268"/>
                  </a:cubicBezTo>
                  <a:cubicBezTo>
                    <a:pt x="4028" y="2268"/>
                    <a:pt x="4151" y="2282"/>
                    <a:pt x="4274" y="2282"/>
                  </a:cubicBezTo>
                  <a:cubicBezTo>
                    <a:pt x="4444" y="2282"/>
                    <a:pt x="4615" y="2256"/>
                    <a:pt x="4728" y="2132"/>
                  </a:cubicBezTo>
                  <a:cubicBezTo>
                    <a:pt x="4786" y="2073"/>
                    <a:pt x="4806" y="1957"/>
                    <a:pt x="4747" y="1879"/>
                  </a:cubicBezTo>
                  <a:cubicBezTo>
                    <a:pt x="4611" y="1688"/>
                    <a:pt x="4380" y="1660"/>
                    <a:pt x="4159" y="1660"/>
                  </a:cubicBezTo>
                  <a:cubicBezTo>
                    <a:pt x="4065" y="1660"/>
                    <a:pt x="3973" y="1665"/>
                    <a:pt x="3891" y="1665"/>
                  </a:cubicBezTo>
                  <a:cubicBezTo>
                    <a:pt x="3619" y="1684"/>
                    <a:pt x="3385" y="1704"/>
                    <a:pt x="3094" y="1723"/>
                  </a:cubicBezTo>
                  <a:cubicBezTo>
                    <a:pt x="2821" y="1762"/>
                    <a:pt x="2529" y="1801"/>
                    <a:pt x="2257" y="1859"/>
                  </a:cubicBezTo>
                  <a:cubicBezTo>
                    <a:pt x="2004" y="1898"/>
                    <a:pt x="1771" y="1957"/>
                    <a:pt x="1537" y="2054"/>
                  </a:cubicBezTo>
                  <a:cubicBezTo>
                    <a:pt x="1323" y="1859"/>
                    <a:pt x="1109" y="1665"/>
                    <a:pt x="895" y="1490"/>
                  </a:cubicBezTo>
                  <a:cubicBezTo>
                    <a:pt x="1070" y="1470"/>
                    <a:pt x="1245" y="1451"/>
                    <a:pt x="1401" y="1431"/>
                  </a:cubicBezTo>
                  <a:cubicBezTo>
                    <a:pt x="1868" y="1353"/>
                    <a:pt x="2296" y="1276"/>
                    <a:pt x="2763" y="1178"/>
                  </a:cubicBezTo>
                  <a:cubicBezTo>
                    <a:pt x="3230" y="1101"/>
                    <a:pt x="3736" y="1003"/>
                    <a:pt x="4164" y="867"/>
                  </a:cubicBezTo>
                  <a:cubicBezTo>
                    <a:pt x="4572" y="750"/>
                    <a:pt x="5078" y="673"/>
                    <a:pt x="5448" y="400"/>
                  </a:cubicBezTo>
                  <a:cubicBezTo>
                    <a:pt x="5678" y="329"/>
                    <a:pt x="5618" y="1"/>
                    <a:pt x="540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27" name="Google Shape;2527;p31"/>
          <p:cNvGrpSpPr/>
          <p:nvPr/>
        </p:nvGrpSpPr>
        <p:grpSpPr>
          <a:xfrm>
            <a:off x="874834" y="4006660"/>
            <a:ext cx="339235" cy="298186"/>
            <a:chOff x="898875" y="244725"/>
            <a:chExt cx="481800" cy="423500"/>
          </a:xfrm>
        </p:grpSpPr>
        <p:sp>
          <p:nvSpPr>
            <p:cNvPr id="2528" name="Google Shape;2528;p31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29" name="Google Shape;2529;p31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30" name="Google Shape;2530;p31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31" name="Google Shape;2531;p31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32" name="Google Shape;2532;p31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33" name="Google Shape;2533;p31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34" name="Google Shape;2534;p31"/>
          <p:cNvGrpSpPr/>
          <p:nvPr/>
        </p:nvGrpSpPr>
        <p:grpSpPr>
          <a:xfrm>
            <a:off x="895366" y="1713778"/>
            <a:ext cx="298169" cy="339253"/>
            <a:chOff x="1529350" y="258825"/>
            <a:chExt cx="423475" cy="481825"/>
          </a:xfrm>
        </p:grpSpPr>
        <p:sp>
          <p:nvSpPr>
            <p:cNvPr id="2535" name="Google Shape;2535;p31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36" name="Google Shape;2536;p31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37" name="Google Shape;2537;p31"/>
          <p:cNvGrpSpPr/>
          <p:nvPr/>
        </p:nvGrpSpPr>
        <p:grpSpPr>
          <a:xfrm>
            <a:off x="836061" y="2876331"/>
            <a:ext cx="357468" cy="352675"/>
            <a:chOff x="-33645475" y="3228075"/>
            <a:chExt cx="294600" cy="290650"/>
          </a:xfrm>
        </p:grpSpPr>
        <p:sp>
          <p:nvSpPr>
            <p:cNvPr id="2538" name="Google Shape;2538;p31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1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1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1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1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1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1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14" name="Google Shape;3714;p42"/>
          <p:cNvGrpSpPr/>
          <p:nvPr/>
        </p:nvGrpSpPr>
        <p:grpSpPr>
          <a:xfrm>
            <a:off x="4095000" y="992722"/>
            <a:ext cx="5049008" cy="4516204"/>
            <a:chOff x="4095000" y="992722"/>
            <a:chExt cx="5049008" cy="4516204"/>
          </a:xfrm>
        </p:grpSpPr>
        <p:grpSp>
          <p:nvGrpSpPr>
            <p:cNvPr id="3715" name="Google Shape;3715;p42"/>
            <p:cNvGrpSpPr/>
            <p:nvPr/>
          </p:nvGrpSpPr>
          <p:grpSpPr>
            <a:xfrm>
              <a:off x="4095000" y="992722"/>
              <a:ext cx="1027645" cy="4163821"/>
              <a:chOff x="2308577" y="927029"/>
              <a:chExt cx="281400" cy="1140242"/>
            </a:xfrm>
          </p:grpSpPr>
          <p:grpSp>
            <p:nvGrpSpPr>
              <p:cNvPr id="3716" name="Google Shape;3716;p42"/>
              <p:cNvGrpSpPr/>
              <p:nvPr/>
            </p:nvGrpSpPr>
            <p:grpSpPr>
              <a:xfrm>
                <a:off x="2333709" y="1100295"/>
                <a:ext cx="225308" cy="849087"/>
                <a:chOff x="2465975" y="2174625"/>
                <a:chExt cx="358200" cy="1349900"/>
              </a:xfrm>
            </p:grpSpPr>
            <p:sp>
              <p:nvSpPr>
                <p:cNvPr id="3717" name="Google Shape;3717;p42"/>
                <p:cNvSpPr/>
                <p:nvPr/>
              </p:nvSpPr>
              <p:spPr>
                <a:xfrm>
                  <a:off x="2465975" y="2359625"/>
                  <a:ext cx="358200" cy="1164900"/>
                </a:xfrm>
                <a:prstGeom prst="trapezoid">
                  <a:avLst>
                    <a:gd name="adj" fmla="val 18622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18" name="Google Shape;3718;p42"/>
                <p:cNvSpPr/>
                <p:nvPr/>
              </p:nvSpPr>
              <p:spPr>
                <a:xfrm>
                  <a:off x="2542400" y="2174625"/>
                  <a:ext cx="204900" cy="83700"/>
                </a:xfrm>
                <a:prstGeom prst="trapezoid">
                  <a:avLst>
                    <a:gd name="adj" fmla="val 6839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19" name="Google Shape;3719;p42"/>
              <p:cNvSpPr/>
              <p:nvPr/>
            </p:nvSpPr>
            <p:spPr>
              <a:xfrm>
                <a:off x="2355765" y="1389578"/>
                <a:ext cx="177900" cy="115800"/>
              </a:xfrm>
              <a:prstGeom prst="trapezoid">
                <a:avLst>
                  <a:gd name="adj" fmla="val 7301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42"/>
              <p:cNvSpPr/>
              <p:nvPr/>
            </p:nvSpPr>
            <p:spPr>
              <a:xfrm>
                <a:off x="2342776" y="1651805"/>
                <a:ext cx="206700" cy="115800"/>
              </a:xfrm>
              <a:prstGeom prst="trapezoid">
                <a:avLst>
                  <a:gd name="adj" fmla="val 6731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21" name="Google Shape;3721;p42"/>
              <p:cNvGrpSpPr/>
              <p:nvPr/>
            </p:nvGrpSpPr>
            <p:grpSpPr>
              <a:xfrm>
                <a:off x="2352673" y="1152942"/>
                <a:ext cx="181152" cy="63781"/>
                <a:chOff x="2496125" y="2258325"/>
                <a:chExt cx="288000" cy="101400"/>
              </a:xfrm>
            </p:grpSpPr>
            <p:sp>
              <p:nvSpPr>
                <p:cNvPr id="3722" name="Google Shape;3722;p42"/>
                <p:cNvSpPr/>
                <p:nvPr/>
              </p:nvSpPr>
              <p:spPr>
                <a:xfrm>
                  <a:off x="2511425" y="2309025"/>
                  <a:ext cx="254100" cy="507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3" name="Google Shape;3723;p42"/>
                <p:cNvSpPr/>
                <p:nvPr/>
              </p:nvSpPr>
              <p:spPr>
                <a:xfrm>
                  <a:off x="2496125" y="2258325"/>
                  <a:ext cx="288000" cy="50700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24" name="Google Shape;3724;p42"/>
              <p:cNvSpPr/>
              <p:nvPr/>
            </p:nvSpPr>
            <p:spPr>
              <a:xfrm>
                <a:off x="2434373" y="1282153"/>
                <a:ext cx="23400" cy="63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42"/>
              <p:cNvSpPr/>
              <p:nvPr/>
            </p:nvSpPr>
            <p:spPr>
              <a:xfrm>
                <a:off x="2434373" y="1549057"/>
                <a:ext cx="23400" cy="639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3726" name="Google Shape;3726;p42"/>
              <p:cNvGrpSpPr/>
              <p:nvPr/>
            </p:nvGrpSpPr>
            <p:grpSpPr>
              <a:xfrm>
                <a:off x="2367486" y="927029"/>
                <a:ext cx="157753" cy="192450"/>
                <a:chOff x="2519675" y="1899163"/>
                <a:chExt cx="250800" cy="305963"/>
              </a:xfrm>
            </p:grpSpPr>
            <p:sp>
              <p:nvSpPr>
                <p:cNvPr id="3727" name="Google Shape;3727;p42"/>
                <p:cNvSpPr/>
                <p:nvPr/>
              </p:nvSpPr>
              <p:spPr>
                <a:xfrm>
                  <a:off x="2618975" y="1899163"/>
                  <a:ext cx="52200" cy="107700"/>
                </a:xfrm>
                <a:prstGeom prst="triangle">
                  <a:avLst>
                    <a:gd name="adj" fmla="val 50000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28" name="Google Shape;3728;p42"/>
                <p:cNvSpPr/>
                <p:nvPr/>
              </p:nvSpPr>
              <p:spPr>
                <a:xfrm rot="5400000">
                  <a:off x="2521175" y="1955825"/>
                  <a:ext cx="247800" cy="250800"/>
                </a:xfrm>
                <a:prstGeom prst="chord">
                  <a:avLst>
                    <a:gd name="adj1" fmla="val 5478392"/>
                    <a:gd name="adj2" fmla="val 16200000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729" name="Google Shape;3729;p42"/>
              <p:cNvGrpSpPr/>
              <p:nvPr/>
            </p:nvGrpSpPr>
            <p:grpSpPr>
              <a:xfrm>
                <a:off x="2389989" y="1039722"/>
                <a:ext cx="111710" cy="60573"/>
                <a:chOff x="2555450" y="2078325"/>
                <a:chExt cx="177600" cy="96300"/>
              </a:xfrm>
            </p:grpSpPr>
            <p:sp>
              <p:nvSpPr>
                <p:cNvPr id="3730" name="Google Shape;3730;p42"/>
                <p:cNvSpPr/>
                <p:nvPr/>
              </p:nvSpPr>
              <p:spPr>
                <a:xfrm>
                  <a:off x="255545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1" name="Google Shape;3731;p42"/>
                <p:cNvSpPr/>
                <p:nvPr/>
              </p:nvSpPr>
              <p:spPr>
                <a:xfrm>
                  <a:off x="258270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2" name="Google Shape;3732;p42"/>
                <p:cNvSpPr/>
                <p:nvPr/>
              </p:nvSpPr>
              <p:spPr>
                <a:xfrm>
                  <a:off x="260995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3" name="Google Shape;3733;p42"/>
                <p:cNvSpPr/>
                <p:nvPr/>
              </p:nvSpPr>
              <p:spPr>
                <a:xfrm>
                  <a:off x="263720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4" name="Google Shape;3734;p42"/>
                <p:cNvSpPr/>
                <p:nvPr/>
              </p:nvSpPr>
              <p:spPr>
                <a:xfrm>
                  <a:off x="266445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5" name="Google Shape;3735;p42"/>
                <p:cNvSpPr/>
                <p:nvPr/>
              </p:nvSpPr>
              <p:spPr>
                <a:xfrm>
                  <a:off x="269170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736" name="Google Shape;3736;p42"/>
                <p:cNvSpPr/>
                <p:nvPr/>
              </p:nvSpPr>
              <p:spPr>
                <a:xfrm>
                  <a:off x="2718950" y="2078325"/>
                  <a:ext cx="14100" cy="96300"/>
                </a:xfrm>
                <a:prstGeom prst="rect">
                  <a:avLst/>
                </a:pr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737" name="Google Shape;3737;p42"/>
              <p:cNvSpPr/>
              <p:nvPr/>
            </p:nvSpPr>
            <p:spPr>
              <a:xfrm>
                <a:off x="2308577" y="1951471"/>
                <a:ext cx="281400" cy="1158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38" name="Google Shape;3738;p42"/>
            <p:cNvSpPr/>
            <p:nvPr/>
          </p:nvSpPr>
          <p:spPr>
            <a:xfrm>
              <a:off x="5685500" y="3523608"/>
              <a:ext cx="3458508" cy="1985318"/>
            </a:xfrm>
            <a:custGeom>
              <a:avLst/>
              <a:gdLst/>
              <a:ahLst/>
              <a:cxnLst/>
              <a:rect l="l" t="t" r="r" b="b"/>
              <a:pathLst>
                <a:path w="138562" h="79540" extrusionOk="0">
                  <a:moveTo>
                    <a:pt x="52921" y="75804"/>
                  </a:moveTo>
                  <a:cubicBezTo>
                    <a:pt x="53394" y="75015"/>
                    <a:pt x="53920" y="74174"/>
                    <a:pt x="54394" y="73332"/>
                  </a:cubicBezTo>
                  <a:cubicBezTo>
                    <a:pt x="52132" y="70386"/>
                    <a:pt x="50554" y="68387"/>
                    <a:pt x="54131" y="68071"/>
                  </a:cubicBezTo>
                  <a:cubicBezTo>
                    <a:pt x="56130" y="67756"/>
                    <a:pt x="57813" y="67914"/>
                    <a:pt x="59286" y="68071"/>
                  </a:cubicBezTo>
                  <a:cubicBezTo>
                    <a:pt x="61180" y="69492"/>
                    <a:pt x="63179" y="70596"/>
                    <a:pt x="66019" y="70439"/>
                  </a:cubicBezTo>
                  <a:cubicBezTo>
                    <a:pt x="67598" y="67914"/>
                    <a:pt x="70807" y="67703"/>
                    <a:pt x="74699" y="68334"/>
                  </a:cubicBezTo>
                  <a:cubicBezTo>
                    <a:pt x="77961" y="69492"/>
                    <a:pt x="76804" y="71386"/>
                    <a:pt x="79749" y="71806"/>
                  </a:cubicBezTo>
                  <a:cubicBezTo>
                    <a:pt x="82695" y="72227"/>
                    <a:pt x="86904" y="72543"/>
                    <a:pt x="88008" y="70176"/>
                  </a:cubicBezTo>
                  <a:cubicBezTo>
                    <a:pt x="87535" y="68808"/>
                    <a:pt x="88429" y="68019"/>
                    <a:pt x="89376" y="67072"/>
                  </a:cubicBezTo>
                  <a:cubicBezTo>
                    <a:pt x="88745" y="64915"/>
                    <a:pt x="89060" y="64231"/>
                    <a:pt x="90060" y="63547"/>
                  </a:cubicBezTo>
                  <a:cubicBezTo>
                    <a:pt x="97635" y="61811"/>
                    <a:pt x="94584" y="57813"/>
                    <a:pt x="97845" y="55078"/>
                  </a:cubicBezTo>
                  <a:cubicBezTo>
                    <a:pt x="100897" y="52343"/>
                    <a:pt x="103159" y="49818"/>
                    <a:pt x="100476" y="47555"/>
                  </a:cubicBezTo>
                  <a:cubicBezTo>
                    <a:pt x="97372" y="46030"/>
                    <a:pt x="97372" y="43768"/>
                    <a:pt x="97740" y="40086"/>
                  </a:cubicBezTo>
                  <a:cubicBezTo>
                    <a:pt x="98161" y="38665"/>
                    <a:pt x="98635" y="37192"/>
                    <a:pt x="99108" y="35772"/>
                  </a:cubicBezTo>
                  <a:cubicBezTo>
                    <a:pt x="97793" y="30669"/>
                    <a:pt x="99529" y="26934"/>
                    <a:pt x="102685" y="31827"/>
                  </a:cubicBezTo>
                  <a:cubicBezTo>
                    <a:pt x="103685" y="33878"/>
                    <a:pt x="104158" y="36088"/>
                    <a:pt x="105999" y="35351"/>
                  </a:cubicBezTo>
                  <a:cubicBezTo>
                    <a:pt x="107314" y="34194"/>
                    <a:pt x="107157" y="32616"/>
                    <a:pt x="108840" y="31984"/>
                  </a:cubicBezTo>
                  <a:cubicBezTo>
                    <a:pt x="109682" y="31879"/>
                    <a:pt x="109997" y="31143"/>
                    <a:pt x="109839" y="29933"/>
                  </a:cubicBezTo>
                  <a:cubicBezTo>
                    <a:pt x="109419" y="25672"/>
                    <a:pt x="110155" y="23778"/>
                    <a:pt x="113943" y="23988"/>
                  </a:cubicBezTo>
                  <a:cubicBezTo>
                    <a:pt x="117572" y="23883"/>
                    <a:pt x="118256" y="26408"/>
                    <a:pt x="120150" y="29091"/>
                  </a:cubicBezTo>
                  <a:cubicBezTo>
                    <a:pt x="122517" y="32668"/>
                    <a:pt x="125568" y="35562"/>
                    <a:pt x="129198" y="37981"/>
                  </a:cubicBezTo>
                  <a:cubicBezTo>
                    <a:pt x="129619" y="37718"/>
                    <a:pt x="129987" y="37508"/>
                    <a:pt x="130408" y="37245"/>
                  </a:cubicBezTo>
                  <a:cubicBezTo>
                    <a:pt x="130671" y="35719"/>
                    <a:pt x="131250" y="34509"/>
                    <a:pt x="132670" y="34036"/>
                  </a:cubicBezTo>
                  <a:cubicBezTo>
                    <a:pt x="130618" y="27986"/>
                    <a:pt x="131355" y="24778"/>
                    <a:pt x="135248" y="24304"/>
                  </a:cubicBezTo>
                  <a:cubicBezTo>
                    <a:pt x="135668" y="22673"/>
                    <a:pt x="135353" y="21306"/>
                    <a:pt x="133985" y="20464"/>
                  </a:cubicBezTo>
                  <a:cubicBezTo>
                    <a:pt x="132617" y="18781"/>
                    <a:pt x="133617" y="17939"/>
                    <a:pt x="134932" y="17360"/>
                  </a:cubicBezTo>
                  <a:cubicBezTo>
                    <a:pt x="137878" y="16676"/>
                    <a:pt x="138562" y="15993"/>
                    <a:pt x="138193" y="14467"/>
                  </a:cubicBezTo>
                  <a:cubicBezTo>
                    <a:pt x="137930" y="13520"/>
                    <a:pt x="137352" y="11732"/>
                    <a:pt x="136458" y="10837"/>
                  </a:cubicBezTo>
                  <a:cubicBezTo>
                    <a:pt x="135879" y="10311"/>
                    <a:pt x="134879" y="9996"/>
                    <a:pt x="134301" y="9575"/>
                  </a:cubicBezTo>
                  <a:cubicBezTo>
                    <a:pt x="132512" y="8260"/>
                    <a:pt x="131723" y="6471"/>
                    <a:pt x="132039" y="4104"/>
                  </a:cubicBezTo>
                  <a:cubicBezTo>
                    <a:pt x="132249" y="895"/>
                    <a:pt x="131776" y="579"/>
                    <a:pt x="129251" y="2684"/>
                  </a:cubicBezTo>
                  <a:cubicBezTo>
                    <a:pt x="126042" y="1579"/>
                    <a:pt x="122833" y="2368"/>
                    <a:pt x="119466" y="2684"/>
                  </a:cubicBezTo>
                  <a:cubicBezTo>
                    <a:pt x="116941" y="3473"/>
                    <a:pt x="113732" y="3999"/>
                    <a:pt x="111365" y="2841"/>
                  </a:cubicBezTo>
                  <a:cubicBezTo>
                    <a:pt x="108577" y="1526"/>
                    <a:pt x="107998" y="1474"/>
                    <a:pt x="104211" y="1737"/>
                  </a:cubicBezTo>
                  <a:cubicBezTo>
                    <a:pt x="101528" y="2000"/>
                    <a:pt x="99844" y="369"/>
                    <a:pt x="96741" y="1"/>
                  </a:cubicBezTo>
                  <a:cubicBezTo>
                    <a:pt x="96320" y="53"/>
                    <a:pt x="95689" y="211"/>
                    <a:pt x="95531" y="685"/>
                  </a:cubicBezTo>
                  <a:cubicBezTo>
                    <a:pt x="95531" y="1526"/>
                    <a:pt x="96478" y="2999"/>
                    <a:pt x="95636" y="3104"/>
                  </a:cubicBezTo>
                  <a:cubicBezTo>
                    <a:pt x="93953" y="2736"/>
                    <a:pt x="95952" y="790"/>
                    <a:pt x="93848" y="632"/>
                  </a:cubicBezTo>
                  <a:cubicBezTo>
                    <a:pt x="91796" y="474"/>
                    <a:pt x="89587" y="264"/>
                    <a:pt x="87325" y="1368"/>
                  </a:cubicBezTo>
                  <a:lnTo>
                    <a:pt x="86378" y="2210"/>
                  </a:lnTo>
                  <a:lnTo>
                    <a:pt x="85431" y="1053"/>
                  </a:lnTo>
                  <a:lnTo>
                    <a:pt x="80749" y="1894"/>
                  </a:lnTo>
                  <a:cubicBezTo>
                    <a:pt x="76804" y="1684"/>
                    <a:pt x="76698" y="1316"/>
                    <a:pt x="73858" y="2841"/>
                  </a:cubicBezTo>
                  <a:cubicBezTo>
                    <a:pt x="72806" y="3420"/>
                    <a:pt x="71859" y="3736"/>
                    <a:pt x="71333" y="4525"/>
                  </a:cubicBezTo>
                  <a:cubicBezTo>
                    <a:pt x="71648" y="5261"/>
                    <a:pt x="71911" y="5735"/>
                    <a:pt x="71596" y="5998"/>
                  </a:cubicBezTo>
                  <a:cubicBezTo>
                    <a:pt x="70859" y="6261"/>
                    <a:pt x="70438" y="4735"/>
                    <a:pt x="69807" y="4104"/>
                  </a:cubicBezTo>
                  <a:cubicBezTo>
                    <a:pt x="68439" y="2526"/>
                    <a:pt x="66177" y="3788"/>
                    <a:pt x="64441" y="4104"/>
                  </a:cubicBezTo>
                  <a:cubicBezTo>
                    <a:pt x="60496" y="4840"/>
                    <a:pt x="56971" y="6418"/>
                    <a:pt x="53973" y="8365"/>
                  </a:cubicBezTo>
                  <a:cubicBezTo>
                    <a:pt x="52816" y="8733"/>
                    <a:pt x="52184" y="9154"/>
                    <a:pt x="51921" y="9943"/>
                  </a:cubicBezTo>
                  <a:cubicBezTo>
                    <a:pt x="53184" y="10942"/>
                    <a:pt x="54499" y="11942"/>
                    <a:pt x="55814" y="12889"/>
                  </a:cubicBezTo>
                  <a:cubicBezTo>
                    <a:pt x="57024" y="13099"/>
                    <a:pt x="57971" y="12941"/>
                    <a:pt x="59076" y="12205"/>
                  </a:cubicBezTo>
                  <a:cubicBezTo>
                    <a:pt x="59707" y="12573"/>
                    <a:pt x="60496" y="13204"/>
                    <a:pt x="61075" y="13573"/>
                  </a:cubicBezTo>
                  <a:cubicBezTo>
                    <a:pt x="60391" y="13888"/>
                    <a:pt x="59760" y="14520"/>
                    <a:pt x="60706" y="14940"/>
                  </a:cubicBezTo>
                  <a:cubicBezTo>
                    <a:pt x="60654" y="15624"/>
                    <a:pt x="60549" y="15993"/>
                    <a:pt x="60496" y="16676"/>
                  </a:cubicBezTo>
                  <a:cubicBezTo>
                    <a:pt x="59865" y="16150"/>
                    <a:pt x="59391" y="16413"/>
                    <a:pt x="58813" y="16676"/>
                  </a:cubicBezTo>
                  <a:cubicBezTo>
                    <a:pt x="58497" y="16308"/>
                    <a:pt x="58076" y="15782"/>
                    <a:pt x="57761" y="15414"/>
                  </a:cubicBezTo>
                  <a:cubicBezTo>
                    <a:pt x="58024" y="16203"/>
                    <a:pt x="57866" y="16834"/>
                    <a:pt x="57182" y="16834"/>
                  </a:cubicBezTo>
                  <a:cubicBezTo>
                    <a:pt x="57340" y="17097"/>
                    <a:pt x="57761" y="17623"/>
                    <a:pt x="57918" y="17886"/>
                  </a:cubicBezTo>
                  <a:cubicBezTo>
                    <a:pt x="57603" y="18255"/>
                    <a:pt x="57287" y="18465"/>
                    <a:pt x="56498" y="18570"/>
                  </a:cubicBezTo>
                  <a:cubicBezTo>
                    <a:pt x="56814" y="19780"/>
                    <a:pt x="57550" y="20937"/>
                    <a:pt x="57866" y="22147"/>
                  </a:cubicBezTo>
                  <a:cubicBezTo>
                    <a:pt x="57445" y="22358"/>
                    <a:pt x="57077" y="22779"/>
                    <a:pt x="56182" y="21779"/>
                  </a:cubicBezTo>
                  <a:cubicBezTo>
                    <a:pt x="55867" y="20254"/>
                    <a:pt x="55814" y="19517"/>
                    <a:pt x="54972" y="19412"/>
                  </a:cubicBezTo>
                  <a:cubicBezTo>
                    <a:pt x="55393" y="18781"/>
                    <a:pt x="55446" y="18202"/>
                    <a:pt x="55393" y="17676"/>
                  </a:cubicBezTo>
                  <a:cubicBezTo>
                    <a:pt x="54815" y="17886"/>
                    <a:pt x="54499" y="18465"/>
                    <a:pt x="53920" y="18675"/>
                  </a:cubicBezTo>
                  <a:cubicBezTo>
                    <a:pt x="53763" y="20201"/>
                    <a:pt x="53289" y="20148"/>
                    <a:pt x="52816" y="19517"/>
                  </a:cubicBezTo>
                  <a:cubicBezTo>
                    <a:pt x="51080" y="19675"/>
                    <a:pt x="51501" y="20096"/>
                    <a:pt x="51501" y="19149"/>
                  </a:cubicBezTo>
                  <a:cubicBezTo>
                    <a:pt x="52500" y="18202"/>
                    <a:pt x="53500" y="17308"/>
                    <a:pt x="54499" y="16361"/>
                  </a:cubicBezTo>
                  <a:cubicBezTo>
                    <a:pt x="54552" y="15414"/>
                    <a:pt x="54657" y="14467"/>
                    <a:pt x="54709" y="13520"/>
                  </a:cubicBezTo>
                  <a:cubicBezTo>
                    <a:pt x="53552" y="12836"/>
                    <a:pt x="52447" y="12205"/>
                    <a:pt x="51290" y="11521"/>
                  </a:cubicBezTo>
                  <a:cubicBezTo>
                    <a:pt x="49028" y="13047"/>
                    <a:pt x="47029" y="13047"/>
                    <a:pt x="44715" y="11837"/>
                  </a:cubicBezTo>
                  <a:cubicBezTo>
                    <a:pt x="40980" y="10153"/>
                    <a:pt x="38507" y="11995"/>
                    <a:pt x="36035" y="14414"/>
                  </a:cubicBezTo>
                  <a:cubicBezTo>
                    <a:pt x="36298" y="14993"/>
                    <a:pt x="36403" y="15624"/>
                    <a:pt x="36035" y="16361"/>
                  </a:cubicBezTo>
                  <a:cubicBezTo>
                    <a:pt x="35666" y="16887"/>
                    <a:pt x="35509" y="16992"/>
                    <a:pt x="35246" y="16887"/>
                  </a:cubicBezTo>
                  <a:cubicBezTo>
                    <a:pt x="34825" y="16413"/>
                    <a:pt x="34877" y="15730"/>
                    <a:pt x="35140" y="14940"/>
                  </a:cubicBezTo>
                  <a:cubicBezTo>
                    <a:pt x="31984" y="18202"/>
                    <a:pt x="26145" y="21306"/>
                    <a:pt x="24409" y="25567"/>
                  </a:cubicBezTo>
                  <a:cubicBezTo>
                    <a:pt x="24146" y="25672"/>
                    <a:pt x="23936" y="25830"/>
                    <a:pt x="23673" y="25935"/>
                  </a:cubicBezTo>
                  <a:cubicBezTo>
                    <a:pt x="23357" y="26303"/>
                    <a:pt x="22989" y="26671"/>
                    <a:pt x="22673" y="27040"/>
                  </a:cubicBezTo>
                  <a:cubicBezTo>
                    <a:pt x="22568" y="27460"/>
                    <a:pt x="22463" y="27829"/>
                    <a:pt x="22357" y="28249"/>
                  </a:cubicBezTo>
                  <a:cubicBezTo>
                    <a:pt x="22094" y="28144"/>
                    <a:pt x="21831" y="28092"/>
                    <a:pt x="21568" y="27986"/>
                  </a:cubicBezTo>
                  <a:cubicBezTo>
                    <a:pt x="21253" y="27934"/>
                    <a:pt x="20937" y="27881"/>
                    <a:pt x="20621" y="27829"/>
                  </a:cubicBezTo>
                  <a:cubicBezTo>
                    <a:pt x="20621" y="28144"/>
                    <a:pt x="20569" y="28460"/>
                    <a:pt x="20569" y="28776"/>
                  </a:cubicBezTo>
                  <a:cubicBezTo>
                    <a:pt x="19359" y="28828"/>
                    <a:pt x="18149" y="28828"/>
                    <a:pt x="16939" y="28881"/>
                  </a:cubicBezTo>
                  <a:cubicBezTo>
                    <a:pt x="16992" y="29512"/>
                    <a:pt x="16255" y="29407"/>
                    <a:pt x="15624" y="29249"/>
                  </a:cubicBezTo>
                  <a:cubicBezTo>
                    <a:pt x="15466" y="29512"/>
                    <a:pt x="15571" y="30038"/>
                    <a:pt x="15256" y="30143"/>
                  </a:cubicBezTo>
                  <a:cubicBezTo>
                    <a:pt x="14572" y="30091"/>
                    <a:pt x="14835" y="29354"/>
                    <a:pt x="14519" y="29091"/>
                  </a:cubicBezTo>
                  <a:cubicBezTo>
                    <a:pt x="13941" y="28986"/>
                    <a:pt x="13046" y="28881"/>
                    <a:pt x="12468" y="28723"/>
                  </a:cubicBezTo>
                  <a:cubicBezTo>
                    <a:pt x="12205" y="28986"/>
                    <a:pt x="11942" y="29459"/>
                    <a:pt x="11679" y="29722"/>
                  </a:cubicBezTo>
                  <a:cubicBezTo>
                    <a:pt x="11468" y="29459"/>
                    <a:pt x="11310" y="29039"/>
                    <a:pt x="11100" y="28776"/>
                  </a:cubicBezTo>
                  <a:cubicBezTo>
                    <a:pt x="10416" y="29091"/>
                    <a:pt x="9469" y="29459"/>
                    <a:pt x="8733" y="29775"/>
                  </a:cubicBezTo>
                  <a:cubicBezTo>
                    <a:pt x="8259" y="30196"/>
                    <a:pt x="7628" y="30617"/>
                    <a:pt x="7628" y="31301"/>
                  </a:cubicBezTo>
                  <a:cubicBezTo>
                    <a:pt x="8364" y="31038"/>
                    <a:pt x="9206" y="30775"/>
                    <a:pt x="9943" y="30512"/>
                  </a:cubicBezTo>
                  <a:cubicBezTo>
                    <a:pt x="9417" y="31143"/>
                    <a:pt x="8154" y="32090"/>
                    <a:pt x="7575" y="32774"/>
                  </a:cubicBezTo>
                  <a:cubicBezTo>
                    <a:pt x="5945" y="32458"/>
                    <a:pt x="5892" y="32353"/>
                    <a:pt x="6208" y="32984"/>
                  </a:cubicBezTo>
                  <a:cubicBezTo>
                    <a:pt x="5103" y="33510"/>
                    <a:pt x="5103" y="32668"/>
                    <a:pt x="4314" y="33194"/>
                  </a:cubicBezTo>
                  <a:cubicBezTo>
                    <a:pt x="3472" y="33826"/>
                    <a:pt x="2683" y="34404"/>
                    <a:pt x="1894" y="35036"/>
                  </a:cubicBezTo>
                  <a:cubicBezTo>
                    <a:pt x="737" y="35930"/>
                    <a:pt x="421" y="36614"/>
                    <a:pt x="0" y="38087"/>
                  </a:cubicBezTo>
                  <a:cubicBezTo>
                    <a:pt x="1789" y="38034"/>
                    <a:pt x="4051" y="37824"/>
                    <a:pt x="5682" y="36245"/>
                  </a:cubicBezTo>
                  <a:cubicBezTo>
                    <a:pt x="6629" y="36982"/>
                    <a:pt x="7470" y="36403"/>
                    <a:pt x="8733" y="35036"/>
                  </a:cubicBezTo>
                  <a:cubicBezTo>
                    <a:pt x="8522" y="38087"/>
                    <a:pt x="8049" y="41243"/>
                    <a:pt x="7838" y="44294"/>
                  </a:cubicBezTo>
                  <a:cubicBezTo>
                    <a:pt x="5261" y="44978"/>
                    <a:pt x="4945" y="45451"/>
                    <a:pt x="6734" y="46503"/>
                  </a:cubicBezTo>
                  <a:cubicBezTo>
                    <a:pt x="5524" y="49081"/>
                    <a:pt x="6260" y="47766"/>
                    <a:pt x="2473" y="51080"/>
                  </a:cubicBezTo>
                  <a:cubicBezTo>
                    <a:pt x="2946" y="51711"/>
                    <a:pt x="6681" y="56341"/>
                    <a:pt x="5629" y="58234"/>
                  </a:cubicBezTo>
                  <a:cubicBezTo>
                    <a:pt x="7681" y="59970"/>
                    <a:pt x="9206" y="62074"/>
                    <a:pt x="9890" y="64547"/>
                  </a:cubicBezTo>
                  <a:cubicBezTo>
                    <a:pt x="11416" y="64179"/>
                    <a:pt x="12889" y="63810"/>
                    <a:pt x="14414" y="63442"/>
                  </a:cubicBezTo>
                  <a:cubicBezTo>
                    <a:pt x="14940" y="63127"/>
                    <a:pt x="15519" y="62758"/>
                    <a:pt x="16097" y="62390"/>
                  </a:cubicBezTo>
                  <a:cubicBezTo>
                    <a:pt x="17939" y="63653"/>
                    <a:pt x="19780" y="64915"/>
                    <a:pt x="21621" y="66178"/>
                  </a:cubicBezTo>
                  <a:cubicBezTo>
                    <a:pt x="23146" y="66651"/>
                    <a:pt x="24199" y="65862"/>
                    <a:pt x="24514" y="63390"/>
                  </a:cubicBezTo>
                  <a:cubicBezTo>
                    <a:pt x="25356" y="63021"/>
                    <a:pt x="26198" y="62706"/>
                    <a:pt x="27039" y="62337"/>
                  </a:cubicBezTo>
                  <a:cubicBezTo>
                    <a:pt x="28249" y="63337"/>
                    <a:pt x="29249" y="63653"/>
                    <a:pt x="29985" y="67335"/>
                  </a:cubicBezTo>
                  <a:cubicBezTo>
                    <a:pt x="28880" y="70596"/>
                    <a:pt x="28407" y="73648"/>
                    <a:pt x="32773" y="75647"/>
                  </a:cubicBezTo>
                  <a:cubicBezTo>
                    <a:pt x="33878" y="75699"/>
                    <a:pt x="34720" y="75278"/>
                    <a:pt x="35403" y="74542"/>
                  </a:cubicBezTo>
                  <a:cubicBezTo>
                    <a:pt x="35403" y="73016"/>
                    <a:pt x="36245" y="71806"/>
                    <a:pt x="37928" y="70912"/>
                  </a:cubicBezTo>
                  <a:cubicBezTo>
                    <a:pt x="38928" y="71280"/>
                    <a:pt x="40085" y="72017"/>
                    <a:pt x="40927" y="72595"/>
                  </a:cubicBezTo>
                  <a:cubicBezTo>
                    <a:pt x="41506" y="75436"/>
                    <a:pt x="42505" y="77961"/>
                    <a:pt x="45819" y="79539"/>
                  </a:cubicBezTo>
                  <a:cubicBezTo>
                    <a:pt x="50291" y="78750"/>
                    <a:pt x="46556" y="75331"/>
                    <a:pt x="53184" y="76015"/>
                  </a:cubicBezTo>
                  <a:lnTo>
                    <a:pt x="52921" y="7580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39" name="Google Shape;3739;p4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Cuba Infographics</a:t>
            </a:r>
            <a:endParaRPr/>
          </a:p>
        </p:txBody>
      </p:sp>
      <p:sp>
        <p:nvSpPr>
          <p:cNvPr id="3740" name="Google Shape;3740;p42"/>
          <p:cNvSpPr txBox="1"/>
          <p:nvPr/>
        </p:nvSpPr>
        <p:spPr>
          <a:xfrm>
            <a:off x="5301490" y="967775"/>
            <a:ext cx="3021900" cy="7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Lighthouse of the Castillo de los Tres Reyes del Morro</a:t>
            </a:r>
            <a:endParaRPr sz="20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grpSp>
        <p:nvGrpSpPr>
          <p:cNvPr id="3741" name="Google Shape;3741;p42"/>
          <p:cNvGrpSpPr/>
          <p:nvPr/>
        </p:nvGrpSpPr>
        <p:grpSpPr>
          <a:xfrm>
            <a:off x="-28775" y="2547300"/>
            <a:ext cx="4290900" cy="547800"/>
            <a:chOff x="-28775" y="2547300"/>
            <a:chExt cx="4290900" cy="547800"/>
          </a:xfrm>
        </p:grpSpPr>
        <p:cxnSp>
          <p:nvCxnSpPr>
            <p:cNvPr id="3742" name="Google Shape;3742;p42"/>
            <p:cNvCxnSpPr/>
            <p:nvPr/>
          </p:nvCxnSpPr>
          <p:spPr>
            <a:xfrm>
              <a:off x="-28775" y="3095100"/>
              <a:ext cx="4290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743" name="Google Shape;3743;p42"/>
            <p:cNvSpPr txBox="1"/>
            <p:nvPr/>
          </p:nvSpPr>
          <p:spPr>
            <a:xfrm>
              <a:off x="480600" y="2547300"/>
              <a:ext cx="24003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the biggest planet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44" name="Google Shape;3744;p42"/>
            <p:cNvSpPr txBox="1"/>
            <p:nvPr/>
          </p:nvSpPr>
          <p:spPr>
            <a:xfrm>
              <a:off x="2955000" y="2640500"/>
              <a:ext cx="9876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745" name="Google Shape;3745;p42"/>
          <p:cNvGrpSpPr/>
          <p:nvPr/>
        </p:nvGrpSpPr>
        <p:grpSpPr>
          <a:xfrm>
            <a:off x="45925" y="3523600"/>
            <a:ext cx="4204800" cy="554500"/>
            <a:chOff x="45925" y="3523600"/>
            <a:chExt cx="4204800" cy="554500"/>
          </a:xfrm>
        </p:grpSpPr>
        <p:cxnSp>
          <p:nvCxnSpPr>
            <p:cNvPr id="3746" name="Google Shape;3746;p42"/>
            <p:cNvCxnSpPr/>
            <p:nvPr/>
          </p:nvCxnSpPr>
          <p:spPr>
            <a:xfrm>
              <a:off x="45925" y="4059100"/>
              <a:ext cx="42048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747" name="Google Shape;3747;p42"/>
            <p:cNvSpPr txBox="1"/>
            <p:nvPr/>
          </p:nvSpPr>
          <p:spPr>
            <a:xfrm>
              <a:off x="480600" y="3523600"/>
              <a:ext cx="24003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name, but is terribly hot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48" name="Google Shape;3748;p42"/>
            <p:cNvSpPr txBox="1"/>
            <p:nvPr/>
          </p:nvSpPr>
          <p:spPr>
            <a:xfrm>
              <a:off x="2955000" y="3639800"/>
              <a:ext cx="9876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749" name="Google Shape;3749;p42"/>
          <p:cNvGrpSpPr/>
          <p:nvPr/>
        </p:nvGrpSpPr>
        <p:grpSpPr>
          <a:xfrm>
            <a:off x="45925" y="1541250"/>
            <a:ext cx="4290900" cy="530400"/>
            <a:chOff x="45925" y="1541250"/>
            <a:chExt cx="4290900" cy="530400"/>
          </a:xfrm>
        </p:grpSpPr>
        <p:cxnSp>
          <p:nvCxnSpPr>
            <p:cNvPr id="3750" name="Google Shape;3750;p42"/>
            <p:cNvCxnSpPr/>
            <p:nvPr/>
          </p:nvCxnSpPr>
          <p:spPr>
            <a:xfrm>
              <a:off x="45925" y="2071650"/>
              <a:ext cx="4290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751" name="Google Shape;3751;p42"/>
            <p:cNvSpPr txBox="1"/>
            <p:nvPr/>
          </p:nvSpPr>
          <p:spPr>
            <a:xfrm>
              <a:off x="480600" y="1541250"/>
              <a:ext cx="2400300" cy="530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The Sun is the star at the center of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52" name="Google Shape;3752;p42"/>
            <p:cNvSpPr txBox="1"/>
            <p:nvPr/>
          </p:nvSpPr>
          <p:spPr>
            <a:xfrm>
              <a:off x="3029700" y="1617050"/>
              <a:ext cx="9876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NEPTUNE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3753" name="Google Shape;3753;p42"/>
          <p:cNvSpPr txBox="1"/>
          <p:nvPr/>
        </p:nvSpPr>
        <p:spPr>
          <a:xfrm>
            <a:off x="6240600" y="4227850"/>
            <a:ext cx="1515900" cy="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rPr>
              <a:t>HAVANA, CUBA</a:t>
            </a:r>
            <a:endParaRPr sz="1600" b="1">
              <a:solidFill>
                <a:schemeClr val="dk1"/>
              </a:solidFill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3754" name="Google Shape;3754;p42"/>
          <p:cNvSpPr/>
          <p:nvPr/>
        </p:nvSpPr>
        <p:spPr>
          <a:xfrm flipH="1">
            <a:off x="7286925" y="3779721"/>
            <a:ext cx="341213" cy="502118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55" name="Google Shape;3755;p42"/>
          <p:cNvGrpSpPr/>
          <p:nvPr/>
        </p:nvGrpSpPr>
        <p:grpSpPr>
          <a:xfrm>
            <a:off x="5403320" y="2096575"/>
            <a:ext cx="3759455" cy="1433375"/>
            <a:chOff x="5403320" y="2096575"/>
            <a:chExt cx="3759455" cy="1433375"/>
          </a:xfrm>
        </p:grpSpPr>
        <p:sp>
          <p:nvSpPr>
            <p:cNvPr id="3756" name="Google Shape;3756;p42"/>
            <p:cNvSpPr txBox="1"/>
            <p:nvPr/>
          </p:nvSpPr>
          <p:spPr>
            <a:xfrm>
              <a:off x="5911250" y="2507850"/>
              <a:ext cx="2768700" cy="1022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entire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757" name="Google Shape;3757;p42"/>
            <p:cNvSpPr txBox="1"/>
            <p:nvPr/>
          </p:nvSpPr>
          <p:spPr>
            <a:xfrm>
              <a:off x="5911250" y="2096575"/>
              <a:ext cx="9876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HAVANA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3758" name="Google Shape;3758;p42"/>
            <p:cNvCxnSpPr/>
            <p:nvPr/>
          </p:nvCxnSpPr>
          <p:spPr>
            <a:xfrm>
              <a:off x="5804875" y="2495550"/>
              <a:ext cx="3357900" cy="0"/>
            </a:xfrm>
            <a:prstGeom prst="straightConnector1">
              <a:avLst/>
            </a:prstGeom>
            <a:noFill/>
            <a:ln w="9525" cap="flat" cmpd="sng">
              <a:solidFill>
                <a:schemeClr val="accent5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sp>
          <p:nvSpPr>
            <p:cNvPr id="3759" name="Google Shape;3759;p42"/>
            <p:cNvSpPr/>
            <p:nvPr/>
          </p:nvSpPr>
          <p:spPr>
            <a:xfrm flipH="1">
              <a:off x="5403320" y="2296007"/>
              <a:ext cx="459608" cy="676344"/>
            </a:xfrm>
            <a:custGeom>
              <a:avLst/>
              <a:gdLst/>
              <a:ahLst/>
              <a:cxnLst/>
              <a:rect l="l" t="t" r="r" b="b"/>
              <a:pathLst>
                <a:path w="133027" h="195758" extrusionOk="0">
                  <a:moveTo>
                    <a:pt x="65846" y="26249"/>
                  </a:moveTo>
                  <a:cubicBezTo>
                    <a:pt x="87201" y="26249"/>
                    <a:pt x="104108" y="43156"/>
                    <a:pt x="104108" y="64511"/>
                  </a:cubicBezTo>
                  <a:cubicBezTo>
                    <a:pt x="104108" y="85422"/>
                    <a:pt x="87201" y="102328"/>
                    <a:pt x="65846" y="102328"/>
                  </a:cubicBezTo>
                  <a:cubicBezTo>
                    <a:pt x="44936" y="102328"/>
                    <a:pt x="28029" y="85422"/>
                    <a:pt x="28029" y="64511"/>
                  </a:cubicBezTo>
                  <a:cubicBezTo>
                    <a:pt x="28029" y="43156"/>
                    <a:pt x="44936" y="26249"/>
                    <a:pt x="65846" y="26249"/>
                  </a:cubicBezTo>
                  <a:close/>
                  <a:moveTo>
                    <a:pt x="66291" y="0"/>
                  </a:moveTo>
                  <a:cubicBezTo>
                    <a:pt x="29809" y="0"/>
                    <a:pt x="0" y="29809"/>
                    <a:pt x="0" y="66291"/>
                  </a:cubicBezTo>
                  <a:cubicBezTo>
                    <a:pt x="0" y="84977"/>
                    <a:pt x="18241" y="118345"/>
                    <a:pt x="18241" y="118345"/>
                  </a:cubicBezTo>
                  <a:lnTo>
                    <a:pt x="64066" y="195758"/>
                  </a:lnTo>
                  <a:lnTo>
                    <a:pt x="111671" y="119234"/>
                  </a:lnTo>
                  <a:cubicBezTo>
                    <a:pt x="111671" y="119234"/>
                    <a:pt x="133027" y="87201"/>
                    <a:pt x="133027" y="66291"/>
                  </a:cubicBezTo>
                  <a:cubicBezTo>
                    <a:pt x="133027" y="29809"/>
                    <a:pt x="103218" y="0"/>
                    <a:pt x="6629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4" name="Google Shape;3804;p44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 of Cuba Infographics</a:t>
            </a:r>
            <a:endParaRPr/>
          </a:p>
        </p:txBody>
      </p:sp>
      <p:grpSp>
        <p:nvGrpSpPr>
          <p:cNvPr id="3805" name="Google Shape;3805;p44"/>
          <p:cNvGrpSpPr/>
          <p:nvPr/>
        </p:nvGrpSpPr>
        <p:grpSpPr>
          <a:xfrm>
            <a:off x="5202275" y="2391725"/>
            <a:ext cx="3485550" cy="1049750"/>
            <a:chOff x="5202275" y="2391725"/>
            <a:chExt cx="3485550" cy="1049750"/>
          </a:xfrm>
        </p:grpSpPr>
        <p:sp>
          <p:nvSpPr>
            <p:cNvPr id="3806" name="Google Shape;3806;p44"/>
            <p:cNvSpPr/>
            <p:nvPr/>
          </p:nvSpPr>
          <p:spPr>
            <a:xfrm>
              <a:off x="5202275" y="2462963"/>
              <a:ext cx="673500" cy="848400"/>
            </a:xfrm>
            <a:prstGeom prst="homePlate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4"/>
            <p:cNvSpPr txBox="1"/>
            <p:nvPr/>
          </p:nvSpPr>
          <p:spPr>
            <a:xfrm>
              <a:off x="6005225" y="2700775"/>
              <a:ext cx="2682600" cy="7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Mercury is the closest planet to the Sun and the smallest one in the Solar System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08" name="Google Shape;3808;p44"/>
            <p:cNvSpPr txBox="1"/>
            <p:nvPr/>
          </p:nvSpPr>
          <p:spPr>
            <a:xfrm>
              <a:off x="6005225" y="2391725"/>
              <a:ext cx="9876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MERCURY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809" name="Google Shape;3809;p44"/>
          <p:cNvGrpSpPr/>
          <p:nvPr/>
        </p:nvGrpSpPr>
        <p:grpSpPr>
          <a:xfrm>
            <a:off x="5202275" y="3472100"/>
            <a:ext cx="3485550" cy="1049750"/>
            <a:chOff x="5202275" y="3472100"/>
            <a:chExt cx="3485550" cy="1049750"/>
          </a:xfrm>
        </p:grpSpPr>
        <p:sp>
          <p:nvSpPr>
            <p:cNvPr id="3810" name="Google Shape;3810;p44"/>
            <p:cNvSpPr/>
            <p:nvPr/>
          </p:nvSpPr>
          <p:spPr>
            <a:xfrm>
              <a:off x="5202275" y="3527250"/>
              <a:ext cx="673500" cy="848400"/>
            </a:xfrm>
            <a:prstGeom prst="homePlat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4"/>
            <p:cNvSpPr txBox="1"/>
            <p:nvPr/>
          </p:nvSpPr>
          <p:spPr>
            <a:xfrm>
              <a:off x="6005225" y="3781150"/>
              <a:ext cx="2682600" cy="7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Venus has a beautiful name and is the second planet from the Sun. It’s terribly hot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12" name="Google Shape;3812;p44"/>
            <p:cNvSpPr txBox="1"/>
            <p:nvPr/>
          </p:nvSpPr>
          <p:spPr>
            <a:xfrm>
              <a:off x="6005225" y="3472100"/>
              <a:ext cx="9876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813" name="Google Shape;3813;p44"/>
          <p:cNvGrpSpPr/>
          <p:nvPr/>
        </p:nvGrpSpPr>
        <p:grpSpPr>
          <a:xfrm>
            <a:off x="4787850" y="1315625"/>
            <a:ext cx="3899975" cy="1049750"/>
            <a:chOff x="4787850" y="1315625"/>
            <a:chExt cx="3899975" cy="1049750"/>
          </a:xfrm>
        </p:grpSpPr>
        <p:sp>
          <p:nvSpPr>
            <p:cNvPr id="3814" name="Google Shape;3814;p44"/>
            <p:cNvSpPr/>
            <p:nvPr/>
          </p:nvSpPr>
          <p:spPr>
            <a:xfrm>
              <a:off x="4787850" y="1474875"/>
              <a:ext cx="1086300" cy="848400"/>
            </a:xfrm>
            <a:prstGeom prst="homePlate">
              <a:avLst>
                <a:gd name="adj" fmla="val 3848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4"/>
            <p:cNvSpPr txBox="1"/>
            <p:nvPr/>
          </p:nvSpPr>
          <p:spPr>
            <a:xfrm>
              <a:off x="6005225" y="1624675"/>
              <a:ext cx="2682600" cy="7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Jupiter is a gas giant and the biggest planet in the Solar System. It’s the fourth-brightest object in the sky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816" name="Google Shape;3816;p44"/>
            <p:cNvSpPr txBox="1"/>
            <p:nvPr/>
          </p:nvSpPr>
          <p:spPr>
            <a:xfrm>
              <a:off x="6005225" y="1315625"/>
              <a:ext cx="987600" cy="438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JUPITER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817" name="Google Shape;3817;p44"/>
          <p:cNvGrpSpPr/>
          <p:nvPr/>
        </p:nvGrpSpPr>
        <p:grpSpPr>
          <a:xfrm>
            <a:off x="457200" y="1567800"/>
            <a:ext cx="4330650" cy="1230300"/>
            <a:chOff x="457200" y="1567800"/>
            <a:chExt cx="4330650" cy="1230300"/>
          </a:xfrm>
        </p:grpSpPr>
        <p:sp>
          <p:nvSpPr>
            <p:cNvPr id="3818" name="Google Shape;3818;p44"/>
            <p:cNvSpPr/>
            <p:nvPr/>
          </p:nvSpPr>
          <p:spPr>
            <a:xfrm flipH="1">
              <a:off x="3701550" y="1855875"/>
              <a:ext cx="1086300" cy="848400"/>
            </a:xfrm>
            <a:prstGeom prst="homePlate">
              <a:avLst>
                <a:gd name="adj" fmla="val 38489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44"/>
            <p:cNvSpPr txBox="1"/>
            <p:nvPr/>
          </p:nvSpPr>
          <p:spPr>
            <a:xfrm>
              <a:off x="457200" y="1567800"/>
              <a:ext cx="3093600" cy="50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SANCTI SPIRITUS, CUBA</a:t>
              </a:r>
              <a:endParaRPr sz="20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3820" name="Google Shape;3820;p44"/>
            <p:cNvSpPr txBox="1"/>
            <p:nvPr/>
          </p:nvSpPr>
          <p:spPr>
            <a:xfrm>
              <a:off x="457200" y="2057400"/>
              <a:ext cx="3093600" cy="74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Despite being red, Mars is a cold place. It’s full of iron oxide dust, which gives the planet its reddish cast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3821" name="Google Shape;3821;p44"/>
          <p:cNvGrpSpPr/>
          <p:nvPr/>
        </p:nvGrpSpPr>
        <p:grpSpPr>
          <a:xfrm>
            <a:off x="546231" y="2932750"/>
            <a:ext cx="4241619" cy="1383241"/>
            <a:chOff x="546231" y="2932750"/>
            <a:chExt cx="4241619" cy="1383241"/>
          </a:xfrm>
        </p:grpSpPr>
        <p:sp>
          <p:nvSpPr>
            <p:cNvPr id="3822" name="Google Shape;3822;p44"/>
            <p:cNvSpPr/>
            <p:nvPr/>
          </p:nvSpPr>
          <p:spPr>
            <a:xfrm flipH="1">
              <a:off x="3701550" y="2932750"/>
              <a:ext cx="1086300" cy="848400"/>
            </a:xfrm>
            <a:prstGeom prst="homePlate">
              <a:avLst>
                <a:gd name="adj" fmla="val 38489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823" name="Google Shape;3823;p44"/>
            <p:cNvGrpSpPr/>
            <p:nvPr/>
          </p:nvGrpSpPr>
          <p:grpSpPr>
            <a:xfrm>
              <a:off x="546231" y="3066511"/>
              <a:ext cx="3648230" cy="1249480"/>
              <a:chOff x="682699" y="1885174"/>
              <a:chExt cx="7568685" cy="2664149"/>
            </a:xfrm>
          </p:grpSpPr>
          <p:grpSp>
            <p:nvGrpSpPr>
              <p:cNvPr id="3824" name="Google Shape;3824;p44"/>
              <p:cNvGrpSpPr/>
              <p:nvPr/>
            </p:nvGrpSpPr>
            <p:grpSpPr>
              <a:xfrm>
                <a:off x="5602527" y="3319242"/>
                <a:ext cx="2648858" cy="1230081"/>
                <a:chOff x="5750906" y="3014629"/>
                <a:chExt cx="2837555" cy="1317709"/>
              </a:xfrm>
            </p:grpSpPr>
            <p:sp>
              <p:nvSpPr>
                <p:cNvPr id="3825" name="Google Shape;3825;p44"/>
                <p:cNvSpPr/>
                <p:nvPr/>
              </p:nvSpPr>
              <p:spPr>
                <a:xfrm>
                  <a:off x="5750906" y="3014629"/>
                  <a:ext cx="2837555" cy="1317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642" h="46276" extrusionOk="0">
                      <a:moveTo>
                        <a:pt x="25529" y="0"/>
                      </a:moveTo>
                      <a:cubicBezTo>
                        <a:pt x="25301" y="423"/>
                        <a:pt x="25041" y="976"/>
                        <a:pt x="24651" y="846"/>
                      </a:cubicBezTo>
                      <a:cubicBezTo>
                        <a:pt x="24553" y="813"/>
                        <a:pt x="24488" y="781"/>
                        <a:pt x="24391" y="781"/>
                      </a:cubicBezTo>
                      <a:cubicBezTo>
                        <a:pt x="24748" y="553"/>
                        <a:pt x="25106" y="293"/>
                        <a:pt x="25529" y="0"/>
                      </a:cubicBezTo>
                      <a:close/>
                      <a:moveTo>
                        <a:pt x="23513" y="1399"/>
                      </a:moveTo>
                      <a:cubicBezTo>
                        <a:pt x="23968" y="1464"/>
                        <a:pt x="24586" y="1561"/>
                        <a:pt x="24846" y="1561"/>
                      </a:cubicBezTo>
                      <a:cubicBezTo>
                        <a:pt x="25171" y="1334"/>
                        <a:pt x="25724" y="293"/>
                        <a:pt x="26049" y="65"/>
                      </a:cubicBezTo>
                      <a:cubicBezTo>
                        <a:pt x="26667" y="228"/>
                        <a:pt x="26700" y="390"/>
                        <a:pt x="27317" y="553"/>
                      </a:cubicBezTo>
                      <a:cubicBezTo>
                        <a:pt x="27838" y="651"/>
                        <a:pt x="28358" y="748"/>
                        <a:pt x="28878" y="846"/>
                      </a:cubicBezTo>
                      <a:cubicBezTo>
                        <a:pt x="28943" y="1138"/>
                        <a:pt x="28586" y="2504"/>
                        <a:pt x="28651" y="2764"/>
                      </a:cubicBezTo>
                      <a:cubicBezTo>
                        <a:pt x="28228" y="3155"/>
                        <a:pt x="27870" y="2439"/>
                        <a:pt x="27448" y="2862"/>
                      </a:cubicBezTo>
                      <a:cubicBezTo>
                        <a:pt x="27350" y="3025"/>
                        <a:pt x="27382" y="3545"/>
                        <a:pt x="27285" y="3707"/>
                      </a:cubicBezTo>
                      <a:cubicBezTo>
                        <a:pt x="27252" y="3903"/>
                        <a:pt x="27578" y="4260"/>
                        <a:pt x="27545" y="4455"/>
                      </a:cubicBezTo>
                      <a:cubicBezTo>
                        <a:pt x="27935" y="4293"/>
                        <a:pt x="28195" y="3610"/>
                        <a:pt x="28586" y="3447"/>
                      </a:cubicBezTo>
                      <a:cubicBezTo>
                        <a:pt x="29106" y="3025"/>
                        <a:pt x="29041" y="2277"/>
                        <a:pt x="29561" y="1854"/>
                      </a:cubicBezTo>
                      <a:cubicBezTo>
                        <a:pt x="30179" y="2049"/>
                        <a:pt x="31382" y="2537"/>
                        <a:pt x="32000" y="2764"/>
                      </a:cubicBezTo>
                      <a:cubicBezTo>
                        <a:pt x="32325" y="2829"/>
                        <a:pt x="32651" y="2894"/>
                        <a:pt x="33008" y="2960"/>
                      </a:cubicBezTo>
                      <a:lnTo>
                        <a:pt x="33691" y="2960"/>
                      </a:lnTo>
                      <a:cubicBezTo>
                        <a:pt x="34179" y="3447"/>
                        <a:pt x="34147" y="3935"/>
                        <a:pt x="32911" y="4423"/>
                      </a:cubicBezTo>
                      <a:cubicBezTo>
                        <a:pt x="32586" y="4293"/>
                        <a:pt x="32098" y="4098"/>
                        <a:pt x="31805" y="3968"/>
                      </a:cubicBezTo>
                      <a:lnTo>
                        <a:pt x="31805" y="4943"/>
                      </a:lnTo>
                      <a:cubicBezTo>
                        <a:pt x="32033" y="5171"/>
                        <a:pt x="32911" y="5854"/>
                        <a:pt x="33138" y="6081"/>
                      </a:cubicBezTo>
                      <a:cubicBezTo>
                        <a:pt x="33334" y="6276"/>
                        <a:pt x="34472" y="5594"/>
                        <a:pt x="34667" y="5789"/>
                      </a:cubicBezTo>
                      <a:cubicBezTo>
                        <a:pt x="35187" y="5789"/>
                        <a:pt x="33301" y="5333"/>
                        <a:pt x="33821" y="5333"/>
                      </a:cubicBezTo>
                      <a:cubicBezTo>
                        <a:pt x="33529" y="5106"/>
                        <a:pt x="33984" y="4488"/>
                        <a:pt x="33691" y="4260"/>
                      </a:cubicBezTo>
                      <a:cubicBezTo>
                        <a:pt x="34407" y="4065"/>
                        <a:pt x="36195" y="5203"/>
                        <a:pt x="36943" y="5008"/>
                      </a:cubicBezTo>
                      <a:cubicBezTo>
                        <a:pt x="36911" y="5561"/>
                        <a:pt x="36065" y="5756"/>
                        <a:pt x="36033" y="6342"/>
                      </a:cubicBezTo>
                      <a:cubicBezTo>
                        <a:pt x="36260" y="6439"/>
                        <a:pt x="34797" y="6732"/>
                        <a:pt x="35025" y="6862"/>
                      </a:cubicBezTo>
                      <a:cubicBezTo>
                        <a:pt x="34895" y="6992"/>
                        <a:pt x="36455" y="6894"/>
                        <a:pt x="36325" y="7024"/>
                      </a:cubicBezTo>
                      <a:cubicBezTo>
                        <a:pt x="36618" y="7155"/>
                        <a:pt x="36911" y="7285"/>
                        <a:pt x="37203" y="7415"/>
                      </a:cubicBezTo>
                      <a:cubicBezTo>
                        <a:pt x="37561" y="7252"/>
                        <a:pt x="37919" y="7089"/>
                        <a:pt x="38277" y="6927"/>
                      </a:cubicBezTo>
                      <a:cubicBezTo>
                        <a:pt x="38081" y="6732"/>
                        <a:pt x="37301" y="6081"/>
                        <a:pt x="37106" y="5886"/>
                      </a:cubicBezTo>
                      <a:cubicBezTo>
                        <a:pt x="37203" y="5594"/>
                        <a:pt x="37464" y="5659"/>
                        <a:pt x="37561" y="5366"/>
                      </a:cubicBezTo>
                      <a:cubicBezTo>
                        <a:pt x="37821" y="5041"/>
                        <a:pt x="38504" y="4781"/>
                        <a:pt x="38764" y="4423"/>
                      </a:cubicBezTo>
                      <a:cubicBezTo>
                        <a:pt x="39447" y="4618"/>
                        <a:pt x="40130" y="4781"/>
                        <a:pt x="40813" y="4943"/>
                      </a:cubicBezTo>
                      <a:cubicBezTo>
                        <a:pt x="41138" y="5138"/>
                        <a:pt x="41463" y="5333"/>
                        <a:pt x="41789" y="5529"/>
                      </a:cubicBezTo>
                      <a:cubicBezTo>
                        <a:pt x="44715" y="6927"/>
                        <a:pt x="44325" y="6764"/>
                        <a:pt x="47382" y="8618"/>
                      </a:cubicBezTo>
                      <a:cubicBezTo>
                        <a:pt x="47350" y="8781"/>
                        <a:pt x="47317" y="8943"/>
                        <a:pt x="47284" y="9106"/>
                      </a:cubicBezTo>
                      <a:cubicBezTo>
                        <a:pt x="47350" y="9366"/>
                        <a:pt x="47415" y="9626"/>
                        <a:pt x="47480" y="9919"/>
                      </a:cubicBezTo>
                      <a:cubicBezTo>
                        <a:pt x="47772" y="9886"/>
                        <a:pt x="48065" y="9854"/>
                        <a:pt x="48358" y="9789"/>
                      </a:cubicBezTo>
                      <a:cubicBezTo>
                        <a:pt x="48553" y="9756"/>
                        <a:pt x="48748" y="9724"/>
                        <a:pt x="48943" y="9691"/>
                      </a:cubicBezTo>
                      <a:cubicBezTo>
                        <a:pt x="49626" y="9854"/>
                        <a:pt x="49919" y="10179"/>
                        <a:pt x="50439" y="11024"/>
                      </a:cubicBezTo>
                      <a:cubicBezTo>
                        <a:pt x="50634" y="10959"/>
                        <a:pt x="50894" y="10374"/>
                        <a:pt x="51089" y="10309"/>
                      </a:cubicBezTo>
                      <a:cubicBezTo>
                        <a:pt x="51187" y="10276"/>
                        <a:pt x="51284" y="10244"/>
                        <a:pt x="51382" y="10211"/>
                      </a:cubicBezTo>
                      <a:cubicBezTo>
                        <a:pt x="52585" y="9463"/>
                        <a:pt x="52260" y="9593"/>
                        <a:pt x="53658" y="9919"/>
                      </a:cubicBezTo>
                      <a:cubicBezTo>
                        <a:pt x="54049" y="9659"/>
                        <a:pt x="54439" y="9431"/>
                        <a:pt x="54829" y="9203"/>
                      </a:cubicBezTo>
                      <a:cubicBezTo>
                        <a:pt x="55089" y="9268"/>
                        <a:pt x="55349" y="9333"/>
                        <a:pt x="55610" y="9398"/>
                      </a:cubicBezTo>
                      <a:cubicBezTo>
                        <a:pt x="56097" y="9366"/>
                        <a:pt x="56585" y="9333"/>
                        <a:pt x="57073" y="9301"/>
                      </a:cubicBezTo>
                      <a:cubicBezTo>
                        <a:pt x="59187" y="9528"/>
                        <a:pt x="58959" y="9073"/>
                        <a:pt x="59219" y="11089"/>
                      </a:cubicBezTo>
                      <a:cubicBezTo>
                        <a:pt x="59642" y="10992"/>
                        <a:pt x="60065" y="10894"/>
                        <a:pt x="60487" y="10797"/>
                      </a:cubicBezTo>
                      <a:cubicBezTo>
                        <a:pt x="61008" y="11350"/>
                        <a:pt x="61528" y="11935"/>
                        <a:pt x="62048" y="12488"/>
                      </a:cubicBezTo>
                      <a:cubicBezTo>
                        <a:pt x="61886" y="12943"/>
                        <a:pt x="61723" y="13431"/>
                        <a:pt x="61561" y="13886"/>
                      </a:cubicBezTo>
                      <a:cubicBezTo>
                        <a:pt x="61365" y="14211"/>
                        <a:pt x="61170" y="14536"/>
                        <a:pt x="60975" y="14862"/>
                      </a:cubicBezTo>
                      <a:cubicBezTo>
                        <a:pt x="60683" y="15154"/>
                        <a:pt x="60390" y="15414"/>
                        <a:pt x="60097" y="15675"/>
                      </a:cubicBezTo>
                      <a:lnTo>
                        <a:pt x="59122" y="15577"/>
                      </a:lnTo>
                      <a:cubicBezTo>
                        <a:pt x="58829" y="15252"/>
                        <a:pt x="58536" y="14894"/>
                        <a:pt x="58244" y="14569"/>
                      </a:cubicBezTo>
                      <a:cubicBezTo>
                        <a:pt x="58048" y="14764"/>
                        <a:pt x="57853" y="14959"/>
                        <a:pt x="57658" y="15187"/>
                      </a:cubicBezTo>
                      <a:cubicBezTo>
                        <a:pt x="57723" y="15512"/>
                        <a:pt x="57788" y="15837"/>
                        <a:pt x="57853" y="16162"/>
                      </a:cubicBezTo>
                      <a:cubicBezTo>
                        <a:pt x="58114" y="16260"/>
                        <a:pt x="58374" y="16358"/>
                        <a:pt x="58634" y="16455"/>
                      </a:cubicBezTo>
                      <a:lnTo>
                        <a:pt x="59707" y="16455"/>
                      </a:lnTo>
                      <a:cubicBezTo>
                        <a:pt x="60553" y="16585"/>
                        <a:pt x="60455" y="16423"/>
                        <a:pt x="61300" y="16553"/>
                      </a:cubicBezTo>
                      <a:cubicBezTo>
                        <a:pt x="61431" y="16975"/>
                        <a:pt x="62601" y="17398"/>
                        <a:pt x="62731" y="17821"/>
                      </a:cubicBezTo>
                      <a:cubicBezTo>
                        <a:pt x="62601" y="17918"/>
                        <a:pt x="62309" y="19317"/>
                        <a:pt x="61853" y="19024"/>
                      </a:cubicBezTo>
                      <a:cubicBezTo>
                        <a:pt x="61496" y="18829"/>
                        <a:pt x="61268" y="17496"/>
                        <a:pt x="60780" y="17398"/>
                      </a:cubicBezTo>
                      <a:cubicBezTo>
                        <a:pt x="60292" y="17301"/>
                        <a:pt x="59935" y="17821"/>
                        <a:pt x="59577" y="17626"/>
                      </a:cubicBezTo>
                      <a:cubicBezTo>
                        <a:pt x="59577" y="17626"/>
                        <a:pt x="59187" y="17073"/>
                        <a:pt x="58829" y="17301"/>
                      </a:cubicBezTo>
                      <a:cubicBezTo>
                        <a:pt x="58406" y="17528"/>
                        <a:pt x="58504" y="18114"/>
                        <a:pt x="58374" y="18114"/>
                      </a:cubicBezTo>
                      <a:cubicBezTo>
                        <a:pt x="58081" y="18114"/>
                        <a:pt x="57170" y="17268"/>
                        <a:pt x="57170" y="17268"/>
                      </a:cubicBezTo>
                      <a:cubicBezTo>
                        <a:pt x="57138" y="17496"/>
                        <a:pt x="57105" y="17723"/>
                        <a:pt x="57073" y="17951"/>
                      </a:cubicBezTo>
                      <a:cubicBezTo>
                        <a:pt x="57073" y="18504"/>
                        <a:pt x="56325" y="19154"/>
                        <a:pt x="56325" y="19707"/>
                      </a:cubicBezTo>
                      <a:cubicBezTo>
                        <a:pt x="56455" y="20065"/>
                        <a:pt x="56683" y="20813"/>
                        <a:pt x="56813" y="21170"/>
                      </a:cubicBezTo>
                      <a:cubicBezTo>
                        <a:pt x="57236" y="21366"/>
                        <a:pt x="58081" y="21333"/>
                        <a:pt x="58504" y="21528"/>
                      </a:cubicBezTo>
                      <a:cubicBezTo>
                        <a:pt x="58829" y="21431"/>
                        <a:pt x="59089" y="20585"/>
                        <a:pt x="59414" y="20488"/>
                      </a:cubicBezTo>
                      <a:cubicBezTo>
                        <a:pt x="59772" y="20097"/>
                        <a:pt x="60422" y="19772"/>
                        <a:pt x="60780" y="19382"/>
                      </a:cubicBezTo>
                      <a:cubicBezTo>
                        <a:pt x="60943" y="19317"/>
                        <a:pt x="61105" y="19610"/>
                        <a:pt x="61268" y="19544"/>
                      </a:cubicBezTo>
                      <a:cubicBezTo>
                        <a:pt x="61463" y="19675"/>
                        <a:pt x="61658" y="19805"/>
                        <a:pt x="61853" y="19935"/>
                      </a:cubicBezTo>
                      <a:cubicBezTo>
                        <a:pt x="62048" y="19805"/>
                        <a:pt x="62244" y="19675"/>
                        <a:pt x="62439" y="19544"/>
                      </a:cubicBezTo>
                      <a:cubicBezTo>
                        <a:pt x="62634" y="19447"/>
                        <a:pt x="62829" y="19349"/>
                        <a:pt x="63024" y="19252"/>
                      </a:cubicBezTo>
                      <a:cubicBezTo>
                        <a:pt x="63317" y="19219"/>
                        <a:pt x="63642" y="19187"/>
                        <a:pt x="63935" y="19154"/>
                      </a:cubicBezTo>
                      <a:cubicBezTo>
                        <a:pt x="64000" y="19447"/>
                        <a:pt x="64260" y="20130"/>
                        <a:pt x="64325" y="20423"/>
                      </a:cubicBezTo>
                      <a:cubicBezTo>
                        <a:pt x="64032" y="20455"/>
                        <a:pt x="63512" y="20097"/>
                        <a:pt x="63219" y="20130"/>
                      </a:cubicBezTo>
                      <a:cubicBezTo>
                        <a:pt x="62829" y="20585"/>
                        <a:pt x="62244" y="20618"/>
                        <a:pt x="61853" y="21073"/>
                      </a:cubicBezTo>
                      <a:cubicBezTo>
                        <a:pt x="62211" y="21138"/>
                        <a:pt x="63219" y="22016"/>
                        <a:pt x="63577" y="22081"/>
                      </a:cubicBezTo>
                      <a:cubicBezTo>
                        <a:pt x="63967" y="21951"/>
                        <a:pt x="64130" y="21431"/>
                        <a:pt x="64520" y="21301"/>
                      </a:cubicBezTo>
                      <a:cubicBezTo>
                        <a:pt x="64715" y="21301"/>
                        <a:pt x="65073" y="21691"/>
                        <a:pt x="65268" y="21691"/>
                      </a:cubicBezTo>
                      <a:cubicBezTo>
                        <a:pt x="65365" y="21301"/>
                        <a:pt x="65105" y="20520"/>
                        <a:pt x="65203" y="20130"/>
                      </a:cubicBezTo>
                      <a:cubicBezTo>
                        <a:pt x="65430" y="20162"/>
                        <a:pt x="65658" y="20195"/>
                        <a:pt x="65886" y="20227"/>
                      </a:cubicBezTo>
                      <a:cubicBezTo>
                        <a:pt x="66601" y="20325"/>
                        <a:pt x="67317" y="20455"/>
                        <a:pt x="68032" y="20553"/>
                      </a:cubicBezTo>
                      <a:cubicBezTo>
                        <a:pt x="67804" y="20650"/>
                        <a:pt x="68162" y="21040"/>
                        <a:pt x="67934" y="21138"/>
                      </a:cubicBezTo>
                      <a:cubicBezTo>
                        <a:pt x="67837" y="21301"/>
                        <a:pt x="67154" y="21170"/>
                        <a:pt x="67056" y="21333"/>
                      </a:cubicBezTo>
                      <a:cubicBezTo>
                        <a:pt x="67382" y="21658"/>
                        <a:pt x="67707" y="21983"/>
                        <a:pt x="68032" y="22341"/>
                      </a:cubicBezTo>
                      <a:cubicBezTo>
                        <a:pt x="68487" y="22439"/>
                        <a:pt x="68943" y="22536"/>
                        <a:pt x="69398" y="22634"/>
                      </a:cubicBezTo>
                      <a:cubicBezTo>
                        <a:pt x="69365" y="22374"/>
                        <a:pt x="69040" y="21886"/>
                        <a:pt x="69008" y="21593"/>
                      </a:cubicBezTo>
                      <a:cubicBezTo>
                        <a:pt x="68878" y="21268"/>
                        <a:pt x="69040" y="21170"/>
                        <a:pt x="68910" y="20845"/>
                      </a:cubicBezTo>
                      <a:lnTo>
                        <a:pt x="70861" y="20845"/>
                      </a:lnTo>
                      <a:cubicBezTo>
                        <a:pt x="71609" y="21105"/>
                        <a:pt x="72357" y="21366"/>
                        <a:pt x="73105" y="21626"/>
                      </a:cubicBezTo>
                      <a:cubicBezTo>
                        <a:pt x="73625" y="21593"/>
                        <a:pt x="74081" y="21723"/>
                        <a:pt x="74601" y="21691"/>
                      </a:cubicBezTo>
                      <a:cubicBezTo>
                        <a:pt x="74959" y="21756"/>
                        <a:pt x="74829" y="22244"/>
                        <a:pt x="75186" y="22341"/>
                      </a:cubicBezTo>
                      <a:cubicBezTo>
                        <a:pt x="75739" y="21268"/>
                        <a:pt x="76877" y="21658"/>
                        <a:pt x="77430" y="21626"/>
                      </a:cubicBezTo>
                      <a:cubicBezTo>
                        <a:pt x="78146" y="21788"/>
                        <a:pt x="78861" y="21951"/>
                        <a:pt x="79577" y="22114"/>
                      </a:cubicBezTo>
                      <a:cubicBezTo>
                        <a:pt x="80194" y="22569"/>
                        <a:pt x="80812" y="22992"/>
                        <a:pt x="81430" y="23414"/>
                      </a:cubicBezTo>
                      <a:cubicBezTo>
                        <a:pt x="82373" y="23642"/>
                        <a:pt x="83121" y="23349"/>
                        <a:pt x="84064" y="23609"/>
                      </a:cubicBezTo>
                      <a:cubicBezTo>
                        <a:pt x="83902" y="23772"/>
                        <a:pt x="83934" y="24455"/>
                        <a:pt x="83772" y="24618"/>
                      </a:cubicBezTo>
                      <a:cubicBezTo>
                        <a:pt x="83967" y="24878"/>
                        <a:pt x="84194" y="25138"/>
                        <a:pt x="84389" y="25398"/>
                      </a:cubicBezTo>
                      <a:cubicBezTo>
                        <a:pt x="85267" y="26113"/>
                        <a:pt x="86145" y="26796"/>
                        <a:pt x="87023" y="27512"/>
                      </a:cubicBezTo>
                      <a:cubicBezTo>
                        <a:pt x="88162" y="27674"/>
                        <a:pt x="88715" y="28422"/>
                        <a:pt x="88877" y="29593"/>
                      </a:cubicBezTo>
                      <a:cubicBezTo>
                        <a:pt x="89137" y="29983"/>
                        <a:pt x="89397" y="30373"/>
                        <a:pt x="89658" y="30764"/>
                      </a:cubicBezTo>
                      <a:cubicBezTo>
                        <a:pt x="89885" y="31121"/>
                        <a:pt x="90113" y="31447"/>
                        <a:pt x="90340" y="31772"/>
                      </a:cubicBezTo>
                      <a:cubicBezTo>
                        <a:pt x="90698" y="31837"/>
                        <a:pt x="91056" y="31902"/>
                        <a:pt x="91414" y="31967"/>
                      </a:cubicBezTo>
                      <a:cubicBezTo>
                        <a:pt x="92032" y="32325"/>
                        <a:pt x="92649" y="32682"/>
                        <a:pt x="93267" y="33073"/>
                      </a:cubicBezTo>
                      <a:cubicBezTo>
                        <a:pt x="93983" y="33138"/>
                        <a:pt x="94145" y="33203"/>
                        <a:pt x="94861" y="33268"/>
                      </a:cubicBezTo>
                      <a:cubicBezTo>
                        <a:pt x="95186" y="33073"/>
                        <a:pt x="95804" y="32780"/>
                        <a:pt x="96129" y="32585"/>
                      </a:cubicBezTo>
                      <a:cubicBezTo>
                        <a:pt x="96584" y="32520"/>
                        <a:pt x="97332" y="32520"/>
                        <a:pt x="97787" y="32455"/>
                      </a:cubicBezTo>
                      <a:cubicBezTo>
                        <a:pt x="98340" y="32910"/>
                        <a:pt x="98893" y="33333"/>
                        <a:pt x="99446" y="33756"/>
                      </a:cubicBezTo>
                      <a:cubicBezTo>
                        <a:pt x="99511" y="34406"/>
                        <a:pt x="99576" y="35089"/>
                        <a:pt x="99641" y="35739"/>
                      </a:cubicBezTo>
                      <a:cubicBezTo>
                        <a:pt x="98991" y="36227"/>
                        <a:pt x="98340" y="36747"/>
                        <a:pt x="97690" y="37235"/>
                      </a:cubicBezTo>
                      <a:cubicBezTo>
                        <a:pt x="97462" y="37853"/>
                        <a:pt x="97235" y="38503"/>
                        <a:pt x="97007" y="39121"/>
                      </a:cubicBezTo>
                      <a:cubicBezTo>
                        <a:pt x="96487" y="39186"/>
                        <a:pt x="95966" y="39251"/>
                        <a:pt x="95446" y="39316"/>
                      </a:cubicBezTo>
                      <a:cubicBezTo>
                        <a:pt x="95316" y="39154"/>
                        <a:pt x="94308" y="39154"/>
                        <a:pt x="94178" y="38959"/>
                      </a:cubicBezTo>
                      <a:cubicBezTo>
                        <a:pt x="92975" y="39219"/>
                        <a:pt x="92682" y="39284"/>
                        <a:pt x="91511" y="39511"/>
                      </a:cubicBezTo>
                      <a:cubicBezTo>
                        <a:pt x="89853" y="39674"/>
                        <a:pt x="88194" y="39837"/>
                        <a:pt x="86536" y="40032"/>
                      </a:cubicBezTo>
                      <a:cubicBezTo>
                        <a:pt x="85170" y="39674"/>
                        <a:pt x="83674" y="39772"/>
                        <a:pt x="82113" y="40227"/>
                      </a:cubicBezTo>
                      <a:cubicBezTo>
                        <a:pt x="80747" y="40357"/>
                        <a:pt x="80032" y="43121"/>
                        <a:pt x="78698" y="41820"/>
                      </a:cubicBezTo>
                      <a:cubicBezTo>
                        <a:pt x="78211" y="43219"/>
                        <a:pt x="77333" y="44259"/>
                        <a:pt x="75284" y="44292"/>
                      </a:cubicBezTo>
                      <a:lnTo>
                        <a:pt x="72617" y="44292"/>
                      </a:lnTo>
                      <a:cubicBezTo>
                        <a:pt x="72812" y="44064"/>
                        <a:pt x="73008" y="43837"/>
                        <a:pt x="73203" y="43609"/>
                      </a:cubicBezTo>
                      <a:cubicBezTo>
                        <a:pt x="73430" y="43479"/>
                        <a:pt x="73625" y="43056"/>
                        <a:pt x="73821" y="42959"/>
                      </a:cubicBezTo>
                      <a:cubicBezTo>
                        <a:pt x="73983" y="42861"/>
                        <a:pt x="74503" y="43056"/>
                        <a:pt x="74308" y="42991"/>
                      </a:cubicBezTo>
                      <a:cubicBezTo>
                        <a:pt x="74276" y="42991"/>
                        <a:pt x="74861" y="42666"/>
                        <a:pt x="74471" y="42503"/>
                      </a:cubicBezTo>
                      <a:cubicBezTo>
                        <a:pt x="74146" y="42341"/>
                        <a:pt x="73690" y="42406"/>
                        <a:pt x="73495" y="42211"/>
                      </a:cubicBezTo>
                      <a:cubicBezTo>
                        <a:pt x="73821" y="41853"/>
                        <a:pt x="74503" y="41105"/>
                        <a:pt x="74829" y="40780"/>
                      </a:cubicBezTo>
                      <a:cubicBezTo>
                        <a:pt x="74764" y="40455"/>
                        <a:pt x="75089" y="39544"/>
                        <a:pt x="74308" y="39739"/>
                      </a:cubicBezTo>
                      <a:cubicBezTo>
                        <a:pt x="74146" y="39837"/>
                        <a:pt x="74081" y="39804"/>
                        <a:pt x="73918" y="39902"/>
                      </a:cubicBezTo>
                      <a:cubicBezTo>
                        <a:pt x="73690" y="40032"/>
                        <a:pt x="73788" y="40552"/>
                        <a:pt x="73560" y="40682"/>
                      </a:cubicBezTo>
                      <a:cubicBezTo>
                        <a:pt x="73495" y="40747"/>
                        <a:pt x="73073" y="40455"/>
                        <a:pt x="72975" y="40552"/>
                      </a:cubicBezTo>
                      <a:cubicBezTo>
                        <a:pt x="72747" y="40682"/>
                        <a:pt x="72585" y="40942"/>
                        <a:pt x="72455" y="41072"/>
                      </a:cubicBezTo>
                      <a:cubicBezTo>
                        <a:pt x="72650" y="41365"/>
                        <a:pt x="72942" y="41755"/>
                        <a:pt x="73138" y="42015"/>
                      </a:cubicBezTo>
                      <a:cubicBezTo>
                        <a:pt x="73105" y="42341"/>
                        <a:pt x="72422" y="42666"/>
                        <a:pt x="73105" y="43154"/>
                      </a:cubicBezTo>
                      <a:cubicBezTo>
                        <a:pt x="72780" y="43219"/>
                        <a:pt x="72422" y="43316"/>
                        <a:pt x="72097" y="43381"/>
                      </a:cubicBezTo>
                      <a:cubicBezTo>
                        <a:pt x="71967" y="43511"/>
                        <a:pt x="72292" y="43837"/>
                        <a:pt x="72064" y="44064"/>
                      </a:cubicBezTo>
                      <a:cubicBezTo>
                        <a:pt x="71869" y="44227"/>
                        <a:pt x="71186" y="43967"/>
                        <a:pt x="71089" y="44064"/>
                      </a:cubicBezTo>
                      <a:cubicBezTo>
                        <a:pt x="70536" y="44519"/>
                        <a:pt x="68780" y="45040"/>
                        <a:pt x="67837" y="44910"/>
                      </a:cubicBezTo>
                      <a:cubicBezTo>
                        <a:pt x="67349" y="44585"/>
                        <a:pt x="66081" y="44552"/>
                        <a:pt x="65398" y="44097"/>
                      </a:cubicBezTo>
                      <a:cubicBezTo>
                        <a:pt x="64813" y="44715"/>
                        <a:pt x="64000" y="45007"/>
                        <a:pt x="63024" y="44812"/>
                      </a:cubicBezTo>
                      <a:cubicBezTo>
                        <a:pt x="62406" y="44650"/>
                        <a:pt x="61658" y="44422"/>
                        <a:pt x="61040" y="44227"/>
                      </a:cubicBezTo>
                      <a:cubicBezTo>
                        <a:pt x="60227" y="43869"/>
                        <a:pt x="59544" y="43349"/>
                        <a:pt x="58731" y="42991"/>
                      </a:cubicBezTo>
                      <a:cubicBezTo>
                        <a:pt x="58699" y="42828"/>
                        <a:pt x="58666" y="42666"/>
                        <a:pt x="58634" y="42503"/>
                      </a:cubicBezTo>
                      <a:cubicBezTo>
                        <a:pt x="58309" y="42568"/>
                        <a:pt x="57983" y="42633"/>
                        <a:pt x="57658" y="42698"/>
                      </a:cubicBezTo>
                      <a:cubicBezTo>
                        <a:pt x="56488" y="42471"/>
                        <a:pt x="55317" y="42243"/>
                        <a:pt x="54146" y="42015"/>
                      </a:cubicBezTo>
                      <a:cubicBezTo>
                        <a:pt x="54471" y="41528"/>
                        <a:pt x="54797" y="41072"/>
                        <a:pt x="55122" y="40617"/>
                      </a:cubicBezTo>
                      <a:cubicBezTo>
                        <a:pt x="54666" y="40780"/>
                        <a:pt x="54211" y="40942"/>
                        <a:pt x="53756" y="41105"/>
                      </a:cubicBezTo>
                      <a:cubicBezTo>
                        <a:pt x="53593" y="41398"/>
                        <a:pt x="53431" y="41723"/>
                        <a:pt x="53236" y="42015"/>
                      </a:cubicBezTo>
                      <a:cubicBezTo>
                        <a:pt x="50569" y="43511"/>
                        <a:pt x="46764" y="41528"/>
                        <a:pt x="44293" y="41333"/>
                      </a:cubicBezTo>
                      <a:cubicBezTo>
                        <a:pt x="42146" y="42178"/>
                        <a:pt x="41594" y="42959"/>
                        <a:pt x="39642" y="42211"/>
                      </a:cubicBezTo>
                      <a:cubicBezTo>
                        <a:pt x="37691" y="42828"/>
                        <a:pt x="35740" y="43284"/>
                        <a:pt x="33594" y="42503"/>
                      </a:cubicBezTo>
                      <a:cubicBezTo>
                        <a:pt x="32748" y="42894"/>
                        <a:pt x="31870" y="43186"/>
                        <a:pt x="30634" y="42991"/>
                      </a:cubicBezTo>
                      <a:cubicBezTo>
                        <a:pt x="29756" y="43154"/>
                        <a:pt x="28618" y="43381"/>
                        <a:pt x="28130" y="43154"/>
                      </a:cubicBezTo>
                      <a:cubicBezTo>
                        <a:pt x="26862" y="43934"/>
                        <a:pt x="26439" y="44487"/>
                        <a:pt x="25041" y="44552"/>
                      </a:cubicBezTo>
                      <a:cubicBezTo>
                        <a:pt x="23870" y="44422"/>
                        <a:pt x="22635" y="44585"/>
                        <a:pt x="21431" y="44454"/>
                      </a:cubicBezTo>
                      <a:cubicBezTo>
                        <a:pt x="20748" y="44227"/>
                        <a:pt x="20066" y="43902"/>
                        <a:pt x="19383" y="43706"/>
                      </a:cubicBezTo>
                      <a:cubicBezTo>
                        <a:pt x="18570" y="44064"/>
                        <a:pt x="17757" y="44227"/>
                        <a:pt x="16749" y="43609"/>
                      </a:cubicBezTo>
                      <a:cubicBezTo>
                        <a:pt x="16456" y="43837"/>
                        <a:pt x="16163" y="44064"/>
                        <a:pt x="15871" y="44292"/>
                      </a:cubicBezTo>
                      <a:cubicBezTo>
                        <a:pt x="15968" y="44519"/>
                        <a:pt x="16066" y="44747"/>
                        <a:pt x="16163" y="44975"/>
                      </a:cubicBezTo>
                      <a:cubicBezTo>
                        <a:pt x="15480" y="45365"/>
                        <a:pt x="14797" y="45723"/>
                        <a:pt x="13529" y="45690"/>
                      </a:cubicBezTo>
                      <a:cubicBezTo>
                        <a:pt x="13236" y="45528"/>
                        <a:pt x="12944" y="45365"/>
                        <a:pt x="12651" y="45202"/>
                      </a:cubicBezTo>
                      <a:cubicBezTo>
                        <a:pt x="11415" y="45983"/>
                        <a:pt x="10050" y="45983"/>
                        <a:pt x="8619" y="45788"/>
                      </a:cubicBezTo>
                      <a:cubicBezTo>
                        <a:pt x="7773" y="45950"/>
                        <a:pt x="6928" y="46113"/>
                        <a:pt x="6082" y="46276"/>
                      </a:cubicBezTo>
                      <a:cubicBezTo>
                        <a:pt x="4326" y="46145"/>
                        <a:pt x="5107" y="44942"/>
                        <a:pt x="5464" y="43902"/>
                      </a:cubicBezTo>
                      <a:cubicBezTo>
                        <a:pt x="5789" y="43706"/>
                        <a:pt x="6342" y="43186"/>
                        <a:pt x="6667" y="42991"/>
                      </a:cubicBezTo>
                      <a:cubicBezTo>
                        <a:pt x="7611" y="42081"/>
                        <a:pt x="7773" y="41463"/>
                        <a:pt x="7741" y="40910"/>
                      </a:cubicBezTo>
                      <a:cubicBezTo>
                        <a:pt x="8456" y="40292"/>
                        <a:pt x="9171" y="39642"/>
                        <a:pt x="9887" y="39024"/>
                      </a:cubicBezTo>
                      <a:cubicBezTo>
                        <a:pt x="10700" y="38926"/>
                        <a:pt x="11448" y="38633"/>
                        <a:pt x="11838" y="37138"/>
                      </a:cubicBezTo>
                      <a:cubicBezTo>
                        <a:pt x="12846" y="36520"/>
                        <a:pt x="13692" y="35642"/>
                        <a:pt x="14797" y="35316"/>
                      </a:cubicBezTo>
                      <a:cubicBezTo>
                        <a:pt x="16781" y="34731"/>
                        <a:pt x="17562" y="34276"/>
                        <a:pt x="17627" y="33560"/>
                      </a:cubicBezTo>
                      <a:cubicBezTo>
                        <a:pt x="17854" y="33430"/>
                        <a:pt x="18082" y="33300"/>
                        <a:pt x="18310" y="33170"/>
                      </a:cubicBezTo>
                      <a:cubicBezTo>
                        <a:pt x="18570" y="33105"/>
                        <a:pt x="18830" y="33040"/>
                        <a:pt x="19090" y="32975"/>
                      </a:cubicBezTo>
                      <a:cubicBezTo>
                        <a:pt x="19968" y="32325"/>
                        <a:pt x="20846" y="31707"/>
                        <a:pt x="21724" y="31089"/>
                      </a:cubicBezTo>
                      <a:cubicBezTo>
                        <a:pt x="21854" y="30471"/>
                        <a:pt x="21984" y="29886"/>
                        <a:pt x="22114" y="29300"/>
                      </a:cubicBezTo>
                      <a:cubicBezTo>
                        <a:pt x="21952" y="28487"/>
                        <a:pt x="21692" y="27739"/>
                        <a:pt x="21529" y="26926"/>
                      </a:cubicBezTo>
                      <a:cubicBezTo>
                        <a:pt x="21269" y="26341"/>
                        <a:pt x="21757" y="26243"/>
                        <a:pt x="22017" y="26309"/>
                      </a:cubicBezTo>
                      <a:cubicBezTo>
                        <a:pt x="22309" y="26276"/>
                        <a:pt x="22765" y="26048"/>
                        <a:pt x="22570" y="25788"/>
                      </a:cubicBezTo>
                      <a:cubicBezTo>
                        <a:pt x="23025" y="26016"/>
                        <a:pt x="23773" y="26341"/>
                        <a:pt x="24196" y="26406"/>
                      </a:cubicBezTo>
                      <a:cubicBezTo>
                        <a:pt x="24228" y="25886"/>
                        <a:pt x="24391" y="25723"/>
                        <a:pt x="23610" y="25268"/>
                      </a:cubicBezTo>
                      <a:cubicBezTo>
                        <a:pt x="23057" y="25268"/>
                        <a:pt x="22179" y="25463"/>
                        <a:pt x="21627" y="25463"/>
                      </a:cubicBezTo>
                      <a:cubicBezTo>
                        <a:pt x="21334" y="25886"/>
                        <a:pt x="21399" y="26016"/>
                        <a:pt x="21106" y="26439"/>
                      </a:cubicBezTo>
                      <a:cubicBezTo>
                        <a:pt x="20586" y="26178"/>
                        <a:pt x="20001" y="26146"/>
                        <a:pt x="19480" y="25886"/>
                      </a:cubicBezTo>
                      <a:cubicBezTo>
                        <a:pt x="19350" y="25853"/>
                        <a:pt x="19415" y="26243"/>
                        <a:pt x="19285" y="26243"/>
                      </a:cubicBezTo>
                      <a:cubicBezTo>
                        <a:pt x="18862" y="26309"/>
                        <a:pt x="18179" y="26146"/>
                        <a:pt x="17789" y="25853"/>
                      </a:cubicBezTo>
                      <a:cubicBezTo>
                        <a:pt x="18049" y="25235"/>
                        <a:pt x="18310" y="24715"/>
                        <a:pt x="18310" y="24325"/>
                      </a:cubicBezTo>
                      <a:cubicBezTo>
                        <a:pt x="18342" y="23772"/>
                        <a:pt x="18992" y="23577"/>
                        <a:pt x="19383" y="23414"/>
                      </a:cubicBezTo>
                      <a:cubicBezTo>
                        <a:pt x="18277" y="22504"/>
                        <a:pt x="17562" y="22244"/>
                        <a:pt x="17236" y="22731"/>
                      </a:cubicBezTo>
                      <a:cubicBezTo>
                        <a:pt x="16651" y="22081"/>
                        <a:pt x="16066" y="21463"/>
                        <a:pt x="15480" y="20845"/>
                      </a:cubicBezTo>
                      <a:cubicBezTo>
                        <a:pt x="14765" y="21073"/>
                        <a:pt x="14082" y="21463"/>
                        <a:pt x="13399" y="21821"/>
                      </a:cubicBezTo>
                      <a:cubicBezTo>
                        <a:pt x="11610" y="22764"/>
                        <a:pt x="11903" y="22081"/>
                        <a:pt x="10050" y="21853"/>
                      </a:cubicBezTo>
                      <a:cubicBezTo>
                        <a:pt x="8293" y="21658"/>
                        <a:pt x="6570" y="21951"/>
                        <a:pt x="4944" y="21821"/>
                      </a:cubicBezTo>
                      <a:cubicBezTo>
                        <a:pt x="3058" y="21268"/>
                        <a:pt x="1464" y="20065"/>
                        <a:pt x="1" y="21528"/>
                      </a:cubicBezTo>
                      <a:lnTo>
                        <a:pt x="1" y="21528"/>
                      </a:lnTo>
                      <a:cubicBezTo>
                        <a:pt x="261" y="21073"/>
                        <a:pt x="489" y="20618"/>
                        <a:pt x="749" y="20097"/>
                      </a:cubicBezTo>
                      <a:cubicBezTo>
                        <a:pt x="2342" y="16683"/>
                        <a:pt x="6375" y="19284"/>
                        <a:pt x="7448" y="14504"/>
                      </a:cubicBezTo>
                      <a:cubicBezTo>
                        <a:pt x="12163" y="12878"/>
                        <a:pt x="10863" y="11707"/>
                        <a:pt x="14765" y="13951"/>
                      </a:cubicBezTo>
                      <a:cubicBezTo>
                        <a:pt x="18927" y="11512"/>
                        <a:pt x="13594" y="11382"/>
                        <a:pt x="20326" y="9821"/>
                      </a:cubicBezTo>
                      <a:cubicBezTo>
                        <a:pt x="21236" y="6699"/>
                        <a:pt x="17822" y="9138"/>
                        <a:pt x="21204" y="6081"/>
                      </a:cubicBezTo>
                      <a:cubicBezTo>
                        <a:pt x="23870" y="3642"/>
                        <a:pt x="14310" y="2342"/>
                        <a:pt x="21561" y="2569"/>
                      </a:cubicBezTo>
                      <a:cubicBezTo>
                        <a:pt x="21692" y="2569"/>
                        <a:pt x="22407" y="2147"/>
                        <a:pt x="23513" y="1399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6" name="Google Shape;3826;p44"/>
                <p:cNvSpPr/>
                <p:nvPr/>
              </p:nvSpPr>
              <p:spPr>
                <a:xfrm>
                  <a:off x="6196351" y="3584870"/>
                  <a:ext cx="840912" cy="2613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529" h="9177" extrusionOk="0">
                      <a:moveTo>
                        <a:pt x="11278" y="1"/>
                      </a:moveTo>
                      <a:cubicBezTo>
                        <a:pt x="10960" y="1"/>
                        <a:pt x="10598" y="42"/>
                        <a:pt x="10180" y="136"/>
                      </a:cubicBezTo>
                      <a:cubicBezTo>
                        <a:pt x="9491" y="277"/>
                        <a:pt x="8810" y="328"/>
                        <a:pt x="8133" y="328"/>
                      </a:cubicBezTo>
                      <a:cubicBezTo>
                        <a:pt x="7403" y="328"/>
                        <a:pt x="6678" y="269"/>
                        <a:pt x="5952" y="201"/>
                      </a:cubicBezTo>
                      <a:cubicBezTo>
                        <a:pt x="5253" y="146"/>
                        <a:pt x="4562" y="90"/>
                        <a:pt x="3879" y="90"/>
                      </a:cubicBezTo>
                      <a:cubicBezTo>
                        <a:pt x="2558" y="90"/>
                        <a:pt x="1265" y="298"/>
                        <a:pt x="1" y="1112"/>
                      </a:cubicBezTo>
                      <a:lnTo>
                        <a:pt x="163" y="1340"/>
                      </a:lnTo>
                      <a:cubicBezTo>
                        <a:pt x="1349" y="570"/>
                        <a:pt x="2561" y="373"/>
                        <a:pt x="3807" y="373"/>
                      </a:cubicBezTo>
                      <a:cubicBezTo>
                        <a:pt x="4511" y="373"/>
                        <a:pt x="5225" y="435"/>
                        <a:pt x="5952" y="494"/>
                      </a:cubicBezTo>
                      <a:cubicBezTo>
                        <a:pt x="6699" y="564"/>
                        <a:pt x="7456" y="633"/>
                        <a:pt x="8222" y="633"/>
                      </a:cubicBezTo>
                      <a:cubicBezTo>
                        <a:pt x="8889" y="633"/>
                        <a:pt x="9563" y="580"/>
                        <a:pt x="10245" y="429"/>
                      </a:cubicBezTo>
                      <a:cubicBezTo>
                        <a:pt x="10632" y="341"/>
                        <a:pt x="10966" y="302"/>
                        <a:pt x="11259" y="302"/>
                      </a:cubicBezTo>
                      <a:cubicBezTo>
                        <a:pt x="12368" y="302"/>
                        <a:pt x="12878" y="857"/>
                        <a:pt x="13366" y="1372"/>
                      </a:cubicBezTo>
                      <a:cubicBezTo>
                        <a:pt x="13821" y="1869"/>
                        <a:pt x="14260" y="2338"/>
                        <a:pt x="15097" y="2338"/>
                      </a:cubicBezTo>
                      <a:cubicBezTo>
                        <a:pt x="15518" y="2338"/>
                        <a:pt x="16040" y="2219"/>
                        <a:pt x="16716" y="1925"/>
                      </a:cubicBezTo>
                      <a:cubicBezTo>
                        <a:pt x="17028" y="1793"/>
                        <a:pt x="17290" y="1734"/>
                        <a:pt x="17523" y="1734"/>
                      </a:cubicBezTo>
                      <a:cubicBezTo>
                        <a:pt x="18092" y="1734"/>
                        <a:pt x="18485" y="2081"/>
                        <a:pt x="18992" y="2543"/>
                      </a:cubicBezTo>
                      <a:cubicBezTo>
                        <a:pt x="19773" y="3258"/>
                        <a:pt x="20846" y="4201"/>
                        <a:pt x="23122" y="4689"/>
                      </a:cubicBezTo>
                      <a:cubicBezTo>
                        <a:pt x="23675" y="4819"/>
                        <a:pt x="25691" y="5730"/>
                        <a:pt x="27285" y="6705"/>
                      </a:cubicBezTo>
                      <a:cubicBezTo>
                        <a:pt x="27935" y="7128"/>
                        <a:pt x="28521" y="7551"/>
                        <a:pt x="28846" y="7909"/>
                      </a:cubicBezTo>
                      <a:cubicBezTo>
                        <a:pt x="29269" y="8364"/>
                        <a:pt x="29171" y="8624"/>
                        <a:pt x="29204" y="9177"/>
                      </a:cubicBezTo>
                      <a:lnTo>
                        <a:pt x="29496" y="8949"/>
                      </a:lnTo>
                      <a:cubicBezTo>
                        <a:pt x="29464" y="8364"/>
                        <a:pt x="29529" y="8201"/>
                        <a:pt x="29106" y="7713"/>
                      </a:cubicBezTo>
                      <a:cubicBezTo>
                        <a:pt x="28716" y="7323"/>
                        <a:pt x="28130" y="6868"/>
                        <a:pt x="27447" y="6445"/>
                      </a:cubicBezTo>
                      <a:cubicBezTo>
                        <a:pt x="25854" y="5470"/>
                        <a:pt x="23773" y="4526"/>
                        <a:pt x="23187" y="4396"/>
                      </a:cubicBezTo>
                      <a:cubicBezTo>
                        <a:pt x="20976" y="3909"/>
                        <a:pt x="19968" y="2998"/>
                        <a:pt x="19187" y="2315"/>
                      </a:cubicBezTo>
                      <a:cubicBezTo>
                        <a:pt x="18617" y="1790"/>
                        <a:pt x="18190" y="1409"/>
                        <a:pt x="17547" y="1409"/>
                      </a:cubicBezTo>
                      <a:cubicBezTo>
                        <a:pt x="17275" y="1409"/>
                        <a:pt x="16963" y="1477"/>
                        <a:pt x="16586" y="1632"/>
                      </a:cubicBezTo>
                      <a:cubicBezTo>
                        <a:pt x="15969" y="1908"/>
                        <a:pt x="15497" y="2019"/>
                        <a:pt x="15119" y="2019"/>
                      </a:cubicBezTo>
                      <a:cubicBezTo>
                        <a:pt x="14383" y="2019"/>
                        <a:pt x="14003" y="1596"/>
                        <a:pt x="13594" y="1144"/>
                      </a:cubicBezTo>
                      <a:cubicBezTo>
                        <a:pt x="13053" y="603"/>
                        <a:pt x="12491" y="1"/>
                        <a:pt x="11278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7" name="Google Shape;3827;p44"/>
                <p:cNvSpPr/>
                <p:nvPr/>
              </p:nvSpPr>
              <p:spPr>
                <a:xfrm>
                  <a:off x="6404721" y="3732114"/>
                  <a:ext cx="1290999" cy="5594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334" h="19648" extrusionOk="0">
                      <a:moveTo>
                        <a:pt x="41617" y="0"/>
                      </a:moveTo>
                      <a:cubicBezTo>
                        <a:pt x="39715" y="0"/>
                        <a:pt x="39774" y="495"/>
                        <a:pt x="39805" y="1046"/>
                      </a:cubicBezTo>
                      <a:cubicBezTo>
                        <a:pt x="39828" y="1537"/>
                        <a:pt x="39868" y="2079"/>
                        <a:pt x="37185" y="2079"/>
                      </a:cubicBezTo>
                      <a:cubicBezTo>
                        <a:pt x="36134" y="2079"/>
                        <a:pt x="34667" y="1996"/>
                        <a:pt x="32618" y="1794"/>
                      </a:cubicBezTo>
                      <a:cubicBezTo>
                        <a:pt x="32033" y="1762"/>
                        <a:pt x="31220" y="1502"/>
                        <a:pt x="30374" y="1242"/>
                      </a:cubicBezTo>
                      <a:cubicBezTo>
                        <a:pt x="29366" y="916"/>
                        <a:pt x="28260" y="591"/>
                        <a:pt x="27350" y="526"/>
                      </a:cubicBezTo>
                      <a:cubicBezTo>
                        <a:pt x="27214" y="514"/>
                        <a:pt x="27082" y="507"/>
                        <a:pt x="26955" y="507"/>
                      </a:cubicBezTo>
                      <a:cubicBezTo>
                        <a:pt x="26081" y="507"/>
                        <a:pt x="25443" y="821"/>
                        <a:pt x="25301" y="1729"/>
                      </a:cubicBezTo>
                      <a:cubicBezTo>
                        <a:pt x="23838" y="1729"/>
                        <a:pt x="23252" y="2412"/>
                        <a:pt x="22472" y="3290"/>
                      </a:cubicBezTo>
                      <a:cubicBezTo>
                        <a:pt x="22082" y="3746"/>
                        <a:pt x="21659" y="4233"/>
                        <a:pt x="21041" y="4721"/>
                      </a:cubicBezTo>
                      <a:cubicBezTo>
                        <a:pt x="17919" y="7128"/>
                        <a:pt x="17496" y="9046"/>
                        <a:pt x="17106" y="10607"/>
                      </a:cubicBezTo>
                      <a:cubicBezTo>
                        <a:pt x="16748" y="12201"/>
                        <a:pt x="16456" y="13436"/>
                        <a:pt x="13366" y="14445"/>
                      </a:cubicBezTo>
                      <a:cubicBezTo>
                        <a:pt x="11044" y="15209"/>
                        <a:pt x="9782" y="15259"/>
                        <a:pt x="8808" y="15259"/>
                      </a:cubicBezTo>
                      <a:cubicBezTo>
                        <a:pt x="8663" y="15259"/>
                        <a:pt x="8525" y="15258"/>
                        <a:pt x="8391" y="15258"/>
                      </a:cubicBezTo>
                      <a:cubicBezTo>
                        <a:pt x="8184" y="15249"/>
                        <a:pt x="7986" y="15242"/>
                        <a:pt x="7789" y="15242"/>
                      </a:cubicBezTo>
                      <a:cubicBezTo>
                        <a:pt x="6410" y="15242"/>
                        <a:pt x="5066" y="15615"/>
                        <a:pt x="684" y="18802"/>
                      </a:cubicBezTo>
                      <a:cubicBezTo>
                        <a:pt x="651" y="18835"/>
                        <a:pt x="554" y="18932"/>
                        <a:pt x="456" y="18997"/>
                      </a:cubicBezTo>
                      <a:cubicBezTo>
                        <a:pt x="359" y="19095"/>
                        <a:pt x="33" y="19355"/>
                        <a:pt x="1" y="19388"/>
                      </a:cubicBezTo>
                      <a:lnTo>
                        <a:pt x="489" y="19388"/>
                      </a:lnTo>
                      <a:cubicBezTo>
                        <a:pt x="521" y="19355"/>
                        <a:pt x="586" y="19290"/>
                        <a:pt x="651" y="19225"/>
                      </a:cubicBezTo>
                      <a:cubicBezTo>
                        <a:pt x="749" y="19160"/>
                        <a:pt x="879" y="19062"/>
                        <a:pt x="879" y="19062"/>
                      </a:cubicBezTo>
                      <a:cubicBezTo>
                        <a:pt x="5206" y="15910"/>
                        <a:pt x="6503" y="15536"/>
                        <a:pt x="7840" y="15536"/>
                      </a:cubicBezTo>
                      <a:cubicBezTo>
                        <a:pt x="8020" y="15536"/>
                        <a:pt x="8202" y="15542"/>
                        <a:pt x="8391" y="15550"/>
                      </a:cubicBezTo>
                      <a:cubicBezTo>
                        <a:pt x="8588" y="15556"/>
                        <a:pt x="8795" y="15563"/>
                        <a:pt x="9019" y="15563"/>
                      </a:cubicBezTo>
                      <a:cubicBezTo>
                        <a:pt x="9984" y="15563"/>
                        <a:pt x="11275" y="15449"/>
                        <a:pt x="13464" y="14737"/>
                      </a:cubicBezTo>
                      <a:cubicBezTo>
                        <a:pt x="16716" y="13664"/>
                        <a:pt x="17041" y="12363"/>
                        <a:pt x="17431" y="10672"/>
                      </a:cubicBezTo>
                      <a:cubicBezTo>
                        <a:pt x="17789" y="9144"/>
                        <a:pt x="18212" y="7290"/>
                        <a:pt x="21236" y="4949"/>
                      </a:cubicBezTo>
                      <a:cubicBezTo>
                        <a:pt x="21854" y="4461"/>
                        <a:pt x="22309" y="3941"/>
                        <a:pt x="22700" y="3485"/>
                      </a:cubicBezTo>
                      <a:cubicBezTo>
                        <a:pt x="23413" y="2679"/>
                        <a:pt x="23949" y="2050"/>
                        <a:pt x="25238" y="2050"/>
                      </a:cubicBezTo>
                      <a:cubicBezTo>
                        <a:pt x="25301" y="2050"/>
                        <a:pt x="25365" y="2052"/>
                        <a:pt x="25431" y="2055"/>
                      </a:cubicBezTo>
                      <a:lnTo>
                        <a:pt x="25594" y="2055"/>
                      </a:lnTo>
                      <a:lnTo>
                        <a:pt x="25594" y="1892"/>
                      </a:lnTo>
                      <a:cubicBezTo>
                        <a:pt x="25652" y="1076"/>
                        <a:pt x="26233" y="809"/>
                        <a:pt x="27055" y="809"/>
                      </a:cubicBezTo>
                      <a:cubicBezTo>
                        <a:pt x="27150" y="809"/>
                        <a:pt x="27248" y="812"/>
                        <a:pt x="27350" y="819"/>
                      </a:cubicBezTo>
                      <a:cubicBezTo>
                        <a:pt x="28195" y="884"/>
                        <a:pt x="29268" y="1242"/>
                        <a:pt x="30277" y="1534"/>
                      </a:cubicBezTo>
                      <a:cubicBezTo>
                        <a:pt x="31155" y="1794"/>
                        <a:pt x="31968" y="2055"/>
                        <a:pt x="32585" y="2120"/>
                      </a:cubicBezTo>
                      <a:cubicBezTo>
                        <a:pt x="34502" y="2307"/>
                        <a:pt x="35934" y="2386"/>
                        <a:pt x="37003" y="2386"/>
                      </a:cubicBezTo>
                      <a:cubicBezTo>
                        <a:pt x="40195" y="2386"/>
                        <a:pt x="40146" y="1680"/>
                        <a:pt x="40098" y="1046"/>
                      </a:cubicBezTo>
                      <a:cubicBezTo>
                        <a:pt x="40067" y="655"/>
                        <a:pt x="40065" y="291"/>
                        <a:pt x="41563" y="291"/>
                      </a:cubicBezTo>
                      <a:cubicBezTo>
                        <a:pt x="41682" y="291"/>
                        <a:pt x="41812" y="294"/>
                        <a:pt x="41951" y="299"/>
                      </a:cubicBezTo>
                      <a:cubicBezTo>
                        <a:pt x="44293" y="396"/>
                        <a:pt x="45008" y="1177"/>
                        <a:pt x="44975" y="2185"/>
                      </a:cubicBezTo>
                      <a:cubicBezTo>
                        <a:pt x="44943" y="3420"/>
                        <a:pt x="43837" y="4949"/>
                        <a:pt x="43122" y="5989"/>
                      </a:cubicBezTo>
                      <a:cubicBezTo>
                        <a:pt x="42699" y="6575"/>
                        <a:pt x="42406" y="6998"/>
                        <a:pt x="42439" y="7193"/>
                      </a:cubicBezTo>
                      <a:cubicBezTo>
                        <a:pt x="42699" y="8591"/>
                        <a:pt x="43024" y="8981"/>
                        <a:pt x="43187" y="9111"/>
                      </a:cubicBezTo>
                      <a:cubicBezTo>
                        <a:pt x="43187" y="9111"/>
                        <a:pt x="43154" y="9144"/>
                        <a:pt x="43122" y="9144"/>
                      </a:cubicBezTo>
                      <a:cubicBezTo>
                        <a:pt x="42992" y="9339"/>
                        <a:pt x="42699" y="9664"/>
                        <a:pt x="42179" y="10445"/>
                      </a:cubicBezTo>
                      <a:cubicBezTo>
                        <a:pt x="40390" y="13144"/>
                        <a:pt x="42179" y="16136"/>
                        <a:pt x="43415" y="18184"/>
                      </a:cubicBezTo>
                      <a:cubicBezTo>
                        <a:pt x="43740" y="18737"/>
                        <a:pt x="44032" y="19192"/>
                        <a:pt x="44195" y="19583"/>
                      </a:cubicBezTo>
                      <a:lnTo>
                        <a:pt x="44553" y="19648"/>
                      </a:lnTo>
                      <a:cubicBezTo>
                        <a:pt x="44390" y="19257"/>
                        <a:pt x="44032" y="18607"/>
                        <a:pt x="43675" y="18022"/>
                      </a:cubicBezTo>
                      <a:cubicBezTo>
                        <a:pt x="42471" y="16038"/>
                        <a:pt x="40748" y="13144"/>
                        <a:pt x="42439" y="10607"/>
                      </a:cubicBezTo>
                      <a:cubicBezTo>
                        <a:pt x="42927" y="9859"/>
                        <a:pt x="43219" y="9534"/>
                        <a:pt x="43382" y="9372"/>
                      </a:cubicBezTo>
                      <a:cubicBezTo>
                        <a:pt x="43480" y="9241"/>
                        <a:pt x="43512" y="9176"/>
                        <a:pt x="43512" y="9111"/>
                      </a:cubicBezTo>
                      <a:cubicBezTo>
                        <a:pt x="43545" y="9014"/>
                        <a:pt x="43480" y="8981"/>
                        <a:pt x="43415" y="8916"/>
                      </a:cubicBezTo>
                      <a:cubicBezTo>
                        <a:pt x="43284" y="8819"/>
                        <a:pt x="42992" y="8559"/>
                        <a:pt x="42732" y="7160"/>
                      </a:cubicBezTo>
                      <a:cubicBezTo>
                        <a:pt x="42732" y="7063"/>
                        <a:pt x="42992" y="6705"/>
                        <a:pt x="43349" y="6185"/>
                      </a:cubicBezTo>
                      <a:cubicBezTo>
                        <a:pt x="44097" y="5111"/>
                        <a:pt x="45236" y="3518"/>
                        <a:pt x="45301" y="2185"/>
                      </a:cubicBezTo>
                      <a:cubicBezTo>
                        <a:pt x="45333" y="1014"/>
                        <a:pt x="44553" y="103"/>
                        <a:pt x="41984" y="6"/>
                      </a:cubicBezTo>
                      <a:cubicBezTo>
                        <a:pt x="41854" y="2"/>
                        <a:pt x="41732" y="0"/>
                        <a:pt x="4161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8" name="Google Shape;3828;p44"/>
                <p:cNvSpPr/>
                <p:nvPr/>
              </p:nvSpPr>
              <p:spPr>
                <a:xfrm>
                  <a:off x="7659554" y="3761899"/>
                  <a:ext cx="535320" cy="1520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798" h="5341" extrusionOk="0">
                      <a:moveTo>
                        <a:pt x="18570" y="0"/>
                      </a:moveTo>
                      <a:lnTo>
                        <a:pt x="18472" y="98"/>
                      </a:lnTo>
                      <a:cubicBezTo>
                        <a:pt x="17769" y="910"/>
                        <a:pt x="16682" y="2149"/>
                        <a:pt x="14314" y="2149"/>
                      </a:cubicBezTo>
                      <a:cubicBezTo>
                        <a:pt x="13836" y="2149"/>
                        <a:pt x="13306" y="2099"/>
                        <a:pt x="12716" y="1984"/>
                      </a:cubicBezTo>
                      <a:cubicBezTo>
                        <a:pt x="11629" y="1769"/>
                        <a:pt x="10698" y="1677"/>
                        <a:pt x="9894" y="1677"/>
                      </a:cubicBezTo>
                      <a:cubicBezTo>
                        <a:pt x="6925" y="1677"/>
                        <a:pt x="5696" y="2937"/>
                        <a:pt x="4749" y="3935"/>
                      </a:cubicBezTo>
                      <a:cubicBezTo>
                        <a:pt x="4176" y="4526"/>
                        <a:pt x="3705" y="5014"/>
                        <a:pt x="2969" y="5014"/>
                      </a:cubicBezTo>
                      <a:cubicBezTo>
                        <a:pt x="2327" y="5014"/>
                        <a:pt x="1484" y="4643"/>
                        <a:pt x="196" y="3643"/>
                      </a:cubicBezTo>
                      <a:lnTo>
                        <a:pt x="1" y="3870"/>
                      </a:lnTo>
                      <a:cubicBezTo>
                        <a:pt x="1389" y="4942"/>
                        <a:pt x="2301" y="5341"/>
                        <a:pt x="3000" y="5341"/>
                      </a:cubicBezTo>
                      <a:cubicBezTo>
                        <a:pt x="3808" y="5341"/>
                        <a:pt x="4331" y="4808"/>
                        <a:pt x="4976" y="4163"/>
                      </a:cubicBezTo>
                      <a:cubicBezTo>
                        <a:pt x="5900" y="3214"/>
                        <a:pt x="7086" y="1982"/>
                        <a:pt x="9954" y="1982"/>
                      </a:cubicBezTo>
                      <a:cubicBezTo>
                        <a:pt x="10723" y="1982"/>
                        <a:pt x="11613" y="2071"/>
                        <a:pt x="12651" y="2277"/>
                      </a:cubicBezTo>
                      <a:cubicBezTo>
                        <a:pt x="13277" y="2398"/>
                        <a:pt x="13839" y="2451"/>
                        <a:pt x="14345" y="2451"/>
                      </a:cubicBezTo>
                      <a:cubicBezTo>
                        <a:pt x="16836" y="2451"/>
                        <a:pt x="17970" y="1164"/>
                        <a:pt x="18700" y="326"/>
                      </a:cubicBezTo>
                      <a:lnTo>
                        <a:pt x="18797" y="196"/>
                      </a:lnTo>
                      <a:lnTo>
                        <a:pt x="18570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29" name="Google Shape;3829;p44"/>
                <p:cNvSpPr/>
                <p:nvPr/>
              </p:nvSpPr>
              <p:spPr>
                <a:xfrm>
                  <a:off x="6619584" y="3187786"/>
                  <a:ext cx="394527" cy="4435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854" h="15578" extrusionOk="0">
                      <a:moveTo>
                        <a:pt x="12813" y="0"/>
                      </a:moveTo>
                      <a:lnTo>
                        <a:pt x="12520" y="130"/>
                      </a:lnTo>
                      <a:cubicBezTo>
                        <a:pt x="13463" y="2830"/>
                        <a:pt x="12260" y="3838"/>
                        <a:pt x="10829" y="4325"/>
                      </a:cubicBezTo>
                      <a:cubicBezTo>
                        <a:pt x="10342" y="4488"/>
                        <a:pt x="9821" y="4618"/>
                        <a:pt x="9366" y="4716"/>
                      </a:cubicBezTo>
                      <a:cubicBezTo>
                        <a:pt x="8423" y="4911"/>
                        <a:pt x="7675" y="5073"/>
                        <a:pt x="7512" y="5561"/>
                      </a:cubicBezTo>
                      <a:cubicBezTo>
                        <a:pt x="7073" y="7088"/>
                        <a:pt x="6518" y="7430"/>
                        <a:pt x="5942" y="7430"/>
                      </a:cubicBezTo>
                      <a:cubicBezTo>
                        <a:pt x="5708" y="7430"/>
                        <a:pt x="5471" y="7374"/>
                        <a:pt x="5236" y="7317"/>
                      </a:cubicBezTo>
                      <a:cubicBezTo>
                        <a:pt x="4984" y="7264"/>
                        <a:pt x="4732" y="7211"/>
                        <a:pt x="4488" y="7211"/>
                      </a:cubicBezTo>
                      <a:cubicBezTo>
                        <a:pt x="4135" y="7211"/>
                        <a:pt x="3801" y="7323"/>
                        <a:pt x="3512" y="7708"/>
                      </a:cubicBezTo>
                      <a:cubicBezTo>
                        <a:pt x="3155" y="8130"/>
                        <a:pt x="2830" y="8521"/>
                        <a:pt x="2537" y="8878"/>
                      </a:cubicBezTo>
                      <a:cubicBezTo>
                        <a:pt x="846" y="10862"/>
                        <a:pt x="0" y="11870"/>
                        <a:pt x="2634" y="15577"/>
                      </a:cubicBezTo>
                      <a:lnTo>
                        <a:pt x="2862" y="15415"/>
                      </a:lnTo>
                      <a:cubicBezTo>
                        <a:pt x="391" y="11870"/>
                        <a:pt x="1171" y="10959"/>
                        <a:pt x="2765" y="9073"/>
                      </a:cubicBezTo>
                      <a:cubicBezTo>
                        <a:pt x="3090" y="8716"/>
                        <a:pt x="3415" y="8325"/>
                        <a:pt x="3740" y="7903"/>
                      </a:cubicBezTo>
                      <a:cubicBezTo>
                        <a:pt x="3963" y="7605"/>
                        <a:pt x="4229" y="7520"/>
                        <a:pt x="4512" y="7520"/>
                      </a:cubicBezTo>
                      <a:cubicBezTo>
                        <a:pt x="4725" y="7520"/>
                        <a:pt x="4948" y="7568"/>
                        <a:pt x="5171" y="7610"/>
                      </a:cubicBezTo>
                      <a:cubicBezTo>
                        <a:pt x="5448" y="7677"/>
                        <a:pt x="5731" y="7744"/>
                        <a:pt x="6010" y="7744"/>
                      </a:cubicBezTo>
                      <a:cubicBezTo>
                        <a:pt x="6679" y="7744"/>
                        <a:pt x="7323" y="7358"/>
                        <a:pt x="7805" y="5659"/>
                      </a:cubicBezTo>
                      <a:cubicBezTo>
                        <a:pt x="7903" y="5334"/>
                        <a:pt x="8586" y="5171"/>
                        <a:pt x="9431" y="5008"/>
                      </a:cubicBezTo>
                      <a:cubicBezTo>
                        <a:pt x="9919" y="4911"/>
                        <a:pt x="10439" y="4781"/>
                        <a:pt x="10927" y="4618"/>
                      </a:cubicBezTo>
                      <a:cubicBezTo>
                        <a:pt x="12520" y="4065"/>
                        <a:pt x="13854" y="2992"/>
                        <a:pt x="12813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30" name="Google Shape;3830;p44"/>
              <p:cNvGrpSpPr/>
              <p:nvPr/>
            </p:nvGrpSpPr>
            <p:grpSpPr>
              <a:xfrm>
                <a:off x="3437839" y="2006200"/>
                <a:ext cx="2850283" cy="2055594"/>
                <a:chOff x="3432012" y="1608050"/>
                <a:chExt cx="3053329" cy="2202029"/>
              </a:xfrm>
            </p:grpSpPr>
            <p:sp>
              <p:nvSpPr>
                <p:cNvPr id="3831" name="Google Shape;3831;p44"/>
                <p:cNvSpPr/>
                <p:nvPr/>
              </p:nvSpPr>
              <p:spPr>
                <a:xfrm>
                  <a:off x="3432012" y="1608050"/>
                  <a:ext cx="3053329" cy="2202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219" h="77332" extrusionOk="0">
                      <a:moveTo>
                        <a:pt x="12586" y="4097"/>
                      </a:moveTo>
                      <a:lnTo>
                        <a:pt x="12944" y="4780"/>
                      </a:lnTo>
                      <a:cubicBezTo>
                        <a:pt x="13366" y="4878"/>
                        <a:pt x="13757" y="4943"/>
                        <a:pt x="14179" y="5008"/>
                      </a:cubicBezTo>
                      <a:cubicBezTo>
                        <a:pt x="14927" y="5496"/>
                        <a:pt x="15708" y="5984"/>
                        <a:pt x="16456" y="6471"/>
                      </a:cubicBezTo>
                      <a:lnTo>
                        <a:pt x="18212" y="6211"/>
                      </a:lnTo>
                      <a:cubicBezTo>
                        <a:pt x="18635" y="6536"/>
                        <a:pt x="19057" y="6862"/>
                        <a:pt x="19448" y="7187"/>
                      </a:cubicBezTo>
                      <a:cubicBezTo>
                        <a:pt x="20033" y="7219"/>
                        <a:pt x="20586" y="7252"/>
                        <a:pt x="21171" y="7284"/>
                      </a:cubicBezTo>
                      <a:cubicBezTo>
                        <a:pt x="21821" y="7057"/>
                        <a:pt x="22504" y="6829"/>
                        <a:pt x="23187" y="6569"/>
                      </a:cubicBezTo>
                      <a:cubicBezTo>
                        <a:pt x="23155" y="6309"/>
                        <a:pt x="23122" y="6016"/>
                        <a:pt x="23090" y="5723"/>
                      </a:cubicBezTo>
                      <a:cubicBezTo>
                        <a:pt x="22830" y="5561"/>
                        <a:pt x="22602" y="5398"/>
                        <a:pt x="22374" y="5236"/>
                      </a:cubicBezTo>
                      <a:cubicBezTo>
                        <a:pt x="22407" y="4910"/>
                        <a:pt x="22439" y="4585"/>
                        <a:pt x="22504" y="4260"/>
                      </a:cubicBezTo>
                      <a:cubicBezTo>
                        <a:pt x="22797" y="4553"/>
                        <a:pt x="23090" y="4845"/>
                        <a:pt x="23382" y="5106"/>
                      </a:cubicBezTo>
                      <a:cubicBezTo>
                        <a:pt x="23382" y="5301"/>
                        <a:pt x="23350" y="5496"/>
                        <a:pt x="23350" y="5658"/>
                      </a:cubicBezTo>
                      <a:cubicBezTo>
                        <a:pt x="23512" y="5789"/>
                        <a:pt x="23708" y="5919"/>
                        <a:pt x="23870" y="6049"/>
                      </a:cubicBezTo>
                      <a:cubicBezTo>
                        <a:pt x="24293" y="6179"/>
                        <a:pt x="24716" y="6309"/>
                        <a:pt x="25171" y="6406"/>
                      </a:cubicBezTo>
                      <a:cubicBezTo>
                        <a:pt x="25659" y="6406"/>
                        <a:pt x="26179" y="6374"/>
                        <a:pt x="26699" y="6374"/>
                      </a:cubicBezTo>
                      <a:cubicBezTo>
                        <a:pt x="26764" y="6569"/>
                        <a:pt x="26797" y="6764"/>
                        <a:pt x="26862" y="6959"/>
                      </a:cubicBezTo>
                      <a:cubicBezTo>
                        <a:pt x="27187" y="7447"/>
                        <a:pt x="27512" y="7935"/>
                        <a:pt x="27805" y="8423"/>
                      </a:cubicBezTo>
                      <a:cubicBezTo>
                        <a:pt x="28098" y="8390"/>
                        <a:pt x="28358" y="8390"/>
                        <a:pt x="28618" y="8358"/>
                      </a:cubicBezTo>
                      <a:cubicBezTo>
                        <a:pt x="29073" y="8683"/>
                        <a:pt x="29496" y="9008"/>
                        <a:pt x="29951" y="9333"/>
                      </a:cubicBezTo>
                      <a:cubicBezTo>
                        <a:pt x="30146" y="9106"/>
                        <a:pt x="30342" y="8845"/>
                        <a:pt x="30537" y="8585"/>
                      </a:cubicBezTo>
                      <a:cubicBezTo>
                        <a:pt x="30667" y="8553"/>
                        <a:pt x="30829" y="8520"/>
                        <a:pt x="30959" y="8488"/>
                      </a:cubicBezTo>
                      <a:lnTo>
                        <a:pt x="31447" y="7610"/>
                      </a:lnTo>
                      <a:cubicBezTo>
                        <a:pt x="31220" y="7414"/>
                        <a:pt x="31025" y="7219"/>
                        <a:pt x="30797" y="7024"/>
                      </a:cubicBezTo>
                      <a:cubicBezTo>
                        <a:pt x="30894" y="6634"/>
                        <a:pt x="30992" y="6211"/>
                        <a:pt x="31057" y="5821"/>
                      </a:cubicBezTo>
                      <a:cubicBezTo>
                        <a:pt x="31187" y="6081"/>
                        <a:pt x="31285" y="6341"/>
                        <a:pt x="31382" y="6569"/>
                      </a:cubicBezTo>
                      <a:cubicBezTo>
                        <a:pt x="31577" y="6602"/>
                        <a:pt x="31740" y="6634"/>
                        <a:pt x="31935" y="6634"/>
                      </a:cubicBezTo>
                      <a:cubicBezTo>
                        <a:pt x="31870" y="7252"/>
                        <a:pt x="31805" y="7902"/>
                        <a:pt x="31772" y="8520"/>
                      </a:cubicBezTo>
                      <a:cubicBezTo>
                        <a:pt x="31545" y="8683"/>
                        <a:pt x="31317" y="8813"/>
                        <a:pt x="31057" y="8975"/>
                      </a:cubicBezTo>
                      <a:cubicBezTo>
                        <a:pt x="31025" y="9398"/>
                        <a:pt x="30992" y="9821"/>
                        <a:pt x="30959" y="10276"/>
                      </a:cubicBezTo>
                      <a:lnTo>
                        <a:pt x="32618" y="10276"/>
                      </a:lnTo>
                      <a:cubicBezTo>
                        <a:pt x="33366" y="10927"/>
                        <a:pt x="34146" y="11610"/>
                        <a:pt x="34894" y="12260"/>
                      </a:cubicBezTo>
                      <a:cubicBezTo>
                        <a:pt x="35187" y="11967"/>
                        <a:pt x="35447" y="11642"/>
                        <a:pt x="35707" y="11349"/>
                      </a:cubicBezTo>
                      <a:cubicBezTo>
                        <a:pt x="35968" y="11414"/>
                        <a:pt x="36195" y="11447"/>
                        <a:pt x="36455" y="11512"/>
                      </a:cubicBezTo>
                      <a:cubicBezTo>
                        <a:pt x="36748" y="12488"/>
                        <a:pt x="37073" y="13496"/>
                        <a:pt x="37366" y="14471"/>
                      </a:cubicBezTo>
                      <a:cubicBezTo>
                        <a:pt x="38341" y="15837"/>
                        <a:pt x="39317" y="17203"/>
                        <a:pt x="40293" y="18536"/>
                      </a:cubicBezTo>
                      <a:cubicBezTo>
                        <a:pt x="40358" y="18374"/>
                        <a:pt x="40423" y="18211"/>
                        <a:pt x="40520" y="18048"/>
                      </a:cubicBezTo>
                      <a:cubicBezTo>
                        <a:pt x="41203" y="18796"/>
                        <a:pt x="41919" y="19544"/>
                        <a:pt x="42634" y="20260"/>
                      </a:cubicBezTo>
                      <a:cubicBezTo>
                        <a:pt x="43089" y="20715"/>
                        <a:pt x="43512" y="21138"/>
                        <a:pt x="43967" y="21560"/>
                      </a:cubicBezTo>
                      <a:cubicBezTo>
                        <a:pt x="45301" y="21658"/>
                        <a:pt x="46179" y="22048"/>
                        <a:pt x="46732" y="22699"/>
                      </a:cubicBezTo>
                      <a:lnTo>
                        <a:pt x="47577" y="22211"/>
                      </a:lnTo>
                      <a:cubicBezTo>
                        <a:pt x="48065" y="22471"/>
                        <a:pt x="48553" y="22699"/>
                        <a:pt x="49040" y="22926"/>
                      </a:cubicBezTo>
                      <a:cubicBezTo>
                        <a:pt x="49431" y="22666"/>
                        <a:pt x="49853" y="22373"/>
                        <a:pt x="50244" y="22113"/>
                      </a:cubicBezTo>
                      <a:cubicBezTo>
                        <a:pt x="50764" y="22373"/>
                        <a:pt x="51252" y="22634"/>
                        <a:pt x="51740" y="22861"/>
                      </a:cubicBezTo>
                      <a:cubicBezTo>
                        <a:pt x="52000" y="22504"/>
                        <a:pt x="52032" y="22308"/>
                        <a:pt x="52292" y="21951"/>
                      </a:cubicBezTo>
                      <a:cubicBezTo>
                        <a:pt x="53105" y="22178"/>
                        <a:pt x="54146" y="22276"/>
                        <a:pt x="54959" y="22504"/>
                      </a:cubicBezTo>
                      <a:cubicBezTo>
                        <a:pt x="55219" y="22308"/>
                        <a:pt x="55479" y="22146"/>
                        <a:pt x="55739" y="21951"/>
                      </a:cubicBezTo>
                      <a:cubicBezTo>
                        <a:pt x="56845" y="22699"/>
                        <a:pt x="57951" y="22829"/>
                        <a:pt x="59056" y="22373"/>
                      </a:cubicBezTo>
                      <a:cubicBezTo>
                        <a:pt x="59024" y="22861"/>
                        <a:pt x="59024" y="23317"/>
                        <a:pt x="58991" y="23804"/>
                      </a:cubicBezTo>
                      <a:cubicBezTo>
                        <a:pt x="59252" y="24097"/>
                        <a:pt x="59544" y="24357"/>
                        <a:pt x="59804" y="24650"/>
                      </a:cubicBezTo>
                      <a:cubicBezTo>
                        <a:pt x="60130" y="24682"/>
                        <a:pt x="60487" y="24747"/>
                        <a:pt x="60813" y="24780"/>
                      </a:cubicBezTo>
                      <a:cubicBezTo>
                        <a:pt x="60747" y="24552"/>
                        <a:pt x="60682" y="24325"/>
                        <a:pt x="60585" y="24130"/>
                      </a:cubicBezTo>
                      <a:cubicBezTo>
                        <a:pt x="60845" y="23967"/>
                        <a:pt x="61105" y="23837"/>
                        <a:pt x="61333" y="23674"/>
                      </a:cubicBezTo>
                      <a:cubicBezTo>
                        <a:pt x="61170" y="23317"/>
                        <a:pt x="60975" y="22959"/>
                        <a:pt x="60813" y="22601"/>
                      </a:cubicBezTo>
                      <a:cubicBezTo>
                        <a:pt x="61333" y="22764"/>
                        <a:pt x="61886" y="22926"/>
                        <a:pt x="62406" y="23089"/>
                      </a:cubicBezTo>
                      <a:cubicBezTo>
                        <a:pt x="62471" y="23284"/>
                        <a:pt x="62504" y="23447"/>
                        <a:pt x="62569" y="23642"/>
                      </a:cubicBezTo>
                      <a:cubicBezTo>
                        <a:pt x="63414" y="23967"/>
                        <a:pt x="64260" y="24325"/>
                        <a:pt x="65138" y="24650"/>
                      </a:cubicBezTo>
                      <a:cubicBezTo>
                        <a:pt x="65495" y="25170"/>
                        <a:pt x="65853" y="25658"/>
                        <a:pt x="66178" y="26178"/>
                      </a:cubicBezTo>
                      <a:cubicBezTo>
                        <a:pt x="66959" y="26243"/>
                        <a:pt x="67772" y="26308"/>
                        <a:pt x="68552" y="26406"/>
                      </a:cubicBezTo>
                      <a:cubicBezTo>
                        <a:pt x="69170" y="26926"/>
                        <a:pt x="69820" y="27447"/>
                        <a:pt x="70471" y="27967"/>
                      </a:cubicBezTo>
                      <a:cubicBezTo>
                        <a:pt x="70503" y="28227"/>
                        <a:pt x="70568" y="28455"/>
                        <a:pt x="70601" y="28715"/>
                      </a:cubicBezTo>
                      <a:cubicBezTo>
                        <a:pt x="70764" y="28617"/>
                        <a:pt x="70926" y="28552"/>
                        <a:pt x="71089" y="28455"/>
                      </a:cubicBezTo>
                      <a:cubicBezTo>
                        <a:pt x="71316" y="28812"/>
                        <a:pt x="71544" y="29170"/>
                        <a:pt x="71804" y="29528"/>
                      </a:cubicBezTo>
                      <a:cubicBezTo>
                        <a:pt x="71967" y="29398"/>
                        <a:pt x="72129" y="29235"/>
                        <a:pt x="72324" y="29105"/>
                      </a:cubicBezTo>
                      <a:cubicBezTo>
                        <a:pt x="72747" y="29430"/>
                        <a:pt x="73170" y="29755"/>
                        <a:pt x="73593" y="30081"/>
                      </a:cubicBezTo>
                      <a:cubicBezTo>
                        <a:pt x="73950" y="30016"/>
                        <a:pt x="74276" y="29951"/>
                        <a:pt x="74601" y="29918"/>
                      </a:cubicBezTo>
                      <a:cubicBezTo>
                        <a:pt x="74503" y="29755"/>
                        <a:pt x="74373" y="29593"/>
                        <a:pt x="74243" y="29430"/>
                      </a:cubicBezTo>
                      <a:cubicBezTo>
                        <a:pt x="74503" y="29300"/>
                        <a:pt x="74763" y="29203"/>
                        <a:pt x="75056" y="29105"/>
                      </a:cubicBezTo>
                      <a:cubicBezTo>
                        <a:pt x="75511" y="29625"/>
                        <a:pt x="75999" y="30146"/>
                        <a:pt x="76487" y="30666"/>
                      </a:cubicBezTo>
                      <a:cubicBezTo>
                        <a:pt x="77040" y="30926"/>
                        <a:pt x="77593" y="31186"/>
                        <a:pt x="78145" y="31414"/>
                      </a:cubicBezTo>
                      <a:cubicBezTo>
                        <a:pt x="78633" y="32097"/>
                        <a:pt x="79154" y="32747"/>
                        <a:pt x="79674" y="33430"/>
                      </a:cubicBezTo>
                      <a:cubicBezTo>
                        <a:pt x="79869" y="34438"/>
                        <a:pt x="79706" y="35251"/>
                        <a:pt x="80324" y="34341"/>
                      </a:cubicBezTo>
                      <a:cubicBezTo>
                        <a:pt x="80812" y="35089"/>
                        <a:pt x="81300" y="35837"/>
                        <a:pt x="81820" y="36552"/>
                      </a:cubicBezTo>
                      <a:cubicBezTo>
                        <a:pt x="82471" y="36454"/>
                        <a:pt x="83869" y="36747"/>
                        <a:pt x="84682" y="37528"/>
                      </a:cubicBezTo>
                      <a:cubicBezTo>
                        <a:pt x="84975" y="37463"/>
                        <a:pt x="85267" y="37365"/>
                        <a:pt x="85527" y="37267"/>
                      </a:cubicBezTo>
                      <a:cubicBezTo>
                        <a:pt x="85820" y="37950"/>
                        <a:pt x="86113" y="38601"/>
                        <a:pt x="86405" y="39284"/>
                      </a:cubicBezTo>
                      <a:cubicBezTo>
                        <a:pt x="87609" y="40324"/>
                        <a:pt x="88779" y="40357"/>
                        <a:pt x="90373" y="39999"/>
                      </a:cubicBezTo>
                      <a:cubicBezTo>
                        <a:pt x="90958" y="40292"/>
                        <a:pt x="91511" y="40715"/>
                        <a:pt x="92096" y="40975"/>
                      </a:cubicBezTo>
                      <a:cubicBezTo>
                        <a:pt x="92259" y="41365"/>
                        <a:pt x="92747" y="41690"/>
                        <a:pt x="92909" y="42080"/>
                      </a:cubicBezTo>
                      <a:cubicBezTo>
                        <a:pt x="93267" y="42275"/>
                        <a:pt x="93625" y="42438"/>
                        <a:pt x="94015" y="42633"/>
                      </a:cubicBezTo>
                      <a:cubicBezTo>
                        <a:pt x="94178" y="42893"/>
                        <a:pt x="94340" y="43121"/>
                        <a:pt x="94503" y="43381"/>
                      </a:cubicBezTo>
                      <a:cubicBezTo>
                        <a:pt x="95056" y="43511"/>
                        <a:pt x="95609" y="43641"/>
                        <a:pt x="96161" y="43771"/>
                      </a:cubicBezTo>
                      <a:cubicBezTo>
                        <a:pt x="96194" y="43934"/>
                        <a:pt x="96226" y="44129"/>
                        <a:pt x="96259" y="44292"/>
                      </a:cubicBezTo>
                      <a:cubicBezTo>
                        <a:pt x="96617" y="44259"/>
                        <a:pt x="97007" y="44227"/>
                        <a:pt x="97365" y="44194"/>
                      </a:cubicBezTo>
                      <a:cubicBezTo>
                        <a:pt x="97039" y="44552"/>
                        <a:pt x="96747" y="44877"/>
                        <a:pt x="96422" y="45235"/>
                      </a:cubicBezTo>
                      <a:cubicBezTo>
                        <a:pt x="96974" y="45495"/>
                        <a:pt x="97560" y="45723"/>
                        <a:pt x="98113" y="45983"/>
                      </a:cubicBezTo>
                      <a:cubicBezTo>
                        <a:pt x="98438" y="46048"/>
                        <a:pt x="98730" y="46145"/>
                        <a:pt x="99023" y="46210"/>
                      </a:cubicBezTo>
                      <a:cubicBezTo>
                        <a:pt x="99251" y="46145"/>
                        <a:pt x="99478" y="46080"/>
                        <a:pt x="99673" y="45983"/>
                      </a:cubicBezTo>
                      <a:cubicBezTo>
                        <a:pt x="99901" y="46178"/>
                        <a:pt x="100096" y="46373"/>
                        <a:pt x="100324" y="46568"/>
                      </a:cubicBezTo>
                      <a:cubicBezTo>
                        <a:pt x="100324" y="46568"/>
                        <a:pt x="100226" y="46666"/>
                        <a:pt x="99836" y="46893"/>
                      </a:cubicBezTo>
                      <a:cubicBezTo>
                        <a:pt x="99316" y="47153"/>
                        <a:pt x="98860" y="46340"/>
                        <a:pt x="98860" y="47186"/>
                      </a:cubicBezTo>
                      <a:lnTo>
                        <a:pt x="98860" y="48161"/>
                      </a:lnTo>
                      <a:cubicBezTo>
                        <a:pt x="99153" y="48519"/>
                        <a:pt x="99153" y="48682"/>
                        <a:pt x="99446" y="49040"/>
                      </a:cubicBezTo>
                      <a:cubicBezTo>
                        <a:pt x="100064" y="48552"/>
                        <a:pt x="100291" y="49007"/>
                        <a:pt x="100877" y="49300"/>
                      </a:cubicBezTo>
                      <a:cubicBezTo>
                        <a:pt x="101039" y="49105"/>
                        <a:pt x="101722" y="48779"/>
                        <a:pt x="101885" y="48552"/>
                      </a:cubicBezTo>
                      <a:cubicBezTo>
                        <a:pt x="102015" y="48422"/>
                        <a:pt x="101852" y="47999"/>
                        <a:pt x="101982" y="47869"/>
                      </a:cubicBezTo>
                      <a:cubicBezTo>
                        <a:pt x="102145" y="47511"/>
                        <a:pt x="102308" y="47153"/>
                        <a:pt x="102470" y="46763"/>
                      </a:cubicBezTo>
                      <a:cubicBezTo>
                        <a:pt x="102633" y="46470"/>
                        <a:pt x="102795" y="46178"/>
                        <a:pt x="102958" y="45885"/>
                      </a:cubicBezTo>
                      <a:cubicBezTo>
                        <a:pt x="103056" y="45592"/>
                        <a:pt x="103153" y="45300"/>
                        <a:pt x="103251" y="44975"/>
                      </a:cubicBezTo>
                      <a:cubicBezTo>
                        <a:pt x="103576" y="45170"/>
                        <a:pt x="103901" y="45332"/>
                        <a:pt x="104259" y="45495"/>
                      </a:cubicBezTo>
                      <a:cubicBezTo>
                        <a:pt x="104389" y="45657"/>
                        <a:pt x="104519" y="45820"/>
                        <a:pt x="104649" y="45983"/>
                      </a:cubicBezTo>
                      <a:cubicBezTo>
                        <a:pt x="105104" y="46340"/>
                        <a:pt x="105560" y="46698"/>
                        <a:pt x="106015" y="47088"/>
                      </a:cubicBezTo>
                      <a:cubicBezTo>
                        <a:pt x="106275" y="47511"/>
                        <a:pt x="106958" y="48519"/>
                        <a:pt x="107218" y="48974"/>
                      </a:cubicBezTo>
                      <a:cubicBezTo>
                        <a:pt x="107120" y="49040"/>
                        <a:pt x="107055" y="49202"/>
                        <a:pt x="106958" y="49397"/>
                      </a:cubicBezTo>
                      <a:cubicBezTo>
                        <a:pt x="106535" y="49690"/>
                        <a:pt x="106177" y="49950"/>
                        <a:pt x="105820" y="50178"/>
                      </a:cubicBezTo>
                      <a:cubicBezTo>
                        <a:pt x="105364" y="50178"/>
                        <a:pt x="104812" y="50503"/>
                        <a:pt x="104551" y="50763"/>
                      </a:cubicBezTo>
                      <a:cubicBezTo>
                        <a:pt x="104649" y="50763"/>
                        <a:pt x="104779" y="50763"/>
                        <a:pt x="104942" y="50796"/>
                      </a:cubicBezTo>
                      <a:cubicBezTo>
                        <a:pt x="103836" y="51544"/>
                        <a:pt x="103121" y="51966"/>
                        <a:pt x="102990" y="51966"/>
                      </a:cubicBezTo>
                      <a:cubicBezTo>
                        <a:pt x="95739" y="51739"/>
                        <a:pt x="105299" y="53039"/>
                        <a:pt x="102633" y="55478"/>
                      </a:cubicBezTo>
                      <a:cubicBezTo>
                        <a:pt x="99251" y="58535"/>
                        <a:pt x="102665" y="56096"/>
                        <a:pt x="101755" y="59218"/>
                      </a:cubicBezTo>
                      <a:cubicBezTo>
                        <a:pt x="95023" y="60779"/>
                        <a:pt x="100356" y="60909"/>
                        <a:pt x="96194" y="63348"/>
                      </a:cubicBezTo>
                      <a:cubicBezTo>
                        <a:pt x="92292" y="61104"/>
                        <a:pt x="93592" y="62275"/>
                        <a:pt x="88877" y="63901"/>
                      </a:cubicBezTo>
                      <a:cubicBezTo>
                        <a:pt x="87804" y="68681"/>
                        <a:pt x="83771" y="66080"/>
                        <a:pt x="82178" y="69494"/>
                      </a:cubicBezTo>
                      <a:cubicBezTo>
                        <a:pt x="81918" y="70015"/>
                        <a:pt x="81690" y="70470"/>
                        <a:pt x="81430" y="70925"/>
                      </a:cubicBezTo>
                      <a:lnTo>
                        <a:pt x="78893" y="70730"/>
                      </a:lnTo>
                      <a:cubicBezTo>
                        <a:pt x="77918" y="70210"/>
                        <a:pt x="76942" y="69657"/>
                        <a:pt x="75967" y="69137"/>
                      </a:cubicBezTo>
                      <a:cubicBezTo>
                        <a:pt x="75414" y="67706"/>
                        <a:pt x="74536" y="66893"/>
                        <a:pt x="73430" y="66665"/>
                      </a:cubicBezTo>
                      <a:cubicBezTo>
                        <a:pt x="73398" y="65429"/>
                        <a:pt x="72357" y="64681"/>
                        <a:pt x="70959" y="64064"/>
                      </a:cubicBezTo>
                      <a:cubicBezTo>
                        <a:pt x="69723" y="63868"/>
                        <a:pt x="68812" y="63478"/>
                        <a:pt x="68910" y="62470"/>
                      </a:cubicBezTo>
                      <a:cubicBezTo>
                        <a:pt x="67186" y="61950"/>
                        <a:pt x="66243" y="61202"/>
                        <a:pt x="66666" y="60096"/>
                      </a:cubicBezTo>
                      <a:cubicBezTo>
                        <a:pt x="66634" y="59218"/>
                        <a:pt x="66601" y="58308"/>
                        <a:pt x="66568" y="57397"/>
                      </a:cubicBezTo>
                      <a:cubicBezTo>
                        <a:pt x="66276" y="56682"/>
                        <a:pt x="65983" y="55966"/>
                        <a:pt x="65690" y="55218"/>
                      </a:cubicBezTo>
                      <a:cubicBezTo>
                        <a:pt x="65853" y="54893"/>
                        <a:pt x="66016" y="54568"/>
                        <a:pt x="66178" y="54243"/>
                      </a:cubicBezTo>
                      <a:cubicBezTo>
                        <a:pt x="64747" y="53625"/>
                        <a:pt x="65203" y="52422"/>
                        <a:pt x="65170" y="51511"/>
                      </a:cubicBezTo>
                      <a:cubicBezTo>
                        <a:pt x="65138" y="50308"/>
                        <a:pt x="64064" y="49495"/>
                        <a:pt x="63642" y="48357"/>
                      </a:cubicBezTo>
                      <a:cubicBezTo>
                        <a:pt x="61886" y="45820"/>
                        <a:pt x="60000" y="43544"/>
                        <a:pt x="55512" y="44975"/>
                      </a:cubicBezTo>
                      <a:cubicBezTo>
                        <a:pt x="54309" y="45332"/>
                        <a:pt x="52032" y="45040"/>
                        <a:pt x="50927" y="45625"/>
                      </a:cubicBezTo>
                      <a:cubicBezTo>
                        <a:pt x="48650" y="46828"/>
                        <a:pt x="46634" y="47186"/>
                        <a:pt x="43870" y="44779"/>
                      </a:cubicBezTo>
                      <a:cubicBezTo>
                        <a:pt x="42602" y="45625"/>
                        <a:pt x="41301" y="45430"/>
                        <a:pt x="40032" y="44097"/>
                      </a:cubicBezTo>
                      <a:cubicBezTo>
                        <a:pt x="39187" y="44975"/>
                        <a:pt x="38699" y="44389"/>
                        <a:pt x="37919" y="44454"/>
                      </a:cubicBezTo>
                      <a:cubicBezTo>
                        <a:pt x="37789" y="42438"/>
                        <a:pt x="36098" y="42763"/>
                        <a:pt x="34667" y="42698"/>
                      </a:cubicBezTo>
                      <a:cubicBezTo>
                        <a:pt x="34179" y="42373"/>
                        <a:pt x="33691" y="42048"/>
                        <a:pt x="33203" y="41723"/>
                      </a:cubicBezTo>
                      <a:cubicBezTo>
                        <a:pt x="32618" y="41983"/>
                        <a:pt x="31870" y="41202"/>
                        <a:pt x="31577" y="42340"/>
                      </a:cubicBezTo>
                      <a:cubicBezTo>
                        <a:pt x="31057" y="42340"/>
                        <a:pt x="30374" y="42503"/>
                        <a:pt x="29854" y="42503"/>
                      </a:cubicBezTo>
                      <a:cubicBezTo>
                        <a:pt x="31155" y="41723"/>
                        <a:pt x="29984" y="41105"/>
                        <a:pt x="30049" y="40422"/>
                      </a:cubicBezTo>
                      <a:cubicBezTo>
                        <a:pt x="29756" y="41332"/>
                        <a:pt x="27838" y="40877"/>
                        <a:pt x="26732" y="41105"/>
                      </a:cubicBezTo>
                      <a:cubicBezTo>
                        <a:pt x="26342" y="40389"/>
                        <a:pt x="25951" y="39641"/>
                        <a:pt x="25561" y="38926"/>
                      </a:cubicBezTo>
                      <a:cubicBezTo>
                        <a:pt x="23187" y="38796"/>
                        <a:pt x="21919" y="37658"/>
                        <a:pt x="20000" y="36780"/>
                      </a:cubicBezTo>
                      <a:cubicBezTo>
                        <a:pt x="19187" y="35837"/>
                        <a:pt x="17724" y="34796"/>
                        <a:pt x="16911" y="33820"/>
                      </a:cubicBezTo>
                      <a:cubicBezTo>
                        <a:pt x="16033" y="33690"/>
                        <a:pt x="15415" y="33105"/>
                        <a:pt x="15545" y="32942"/>
                      </a:cubicBezTo>
                      <a:cubicBezTo>
                        <a:pt x="16228" y="32032"/>
                        <a:pt x="16586" y="31349"/>
                        <a:pt x="16098" y="30731"/>
                      </a:cubicBezTo>
                      <a:cubicBezTo>
                        <a:pt x="14732" y="28942"/>
                        <a:pt x="12456" y="28585"/>
                        <a:pt x="12358" y="29495"/>
                      </a:cubicBezTo>
                      <a:cubicBezTo>
                        <a:pt x="12326" y="29918"/>
                        <a:pt x="13594" y="31739"/>
                        <a:pt x="13887" y="32259"/>
                      </a:cubicBezTo>
                      <a:cubicBezTo>
                        <a:pt x="14212" y="32845"/>
                        <a:pt x="11318" y="32259"/>
                        <a:pt x="10765" y="32064"/>
                      </a:cubicBezTo>
                      <a:lnTo>
                        <a:pt x="10635" y="32064"/>
                      </a:lnTo>
                      <a:cubicBezTo>
                        <a:pt x="10992" y="28455"/>
                        <a:pt x="5497" y="31869"/>
                        <a:pt x="3773" y="28845"/>
                      </a:cubicBezTo>
                      <a:cubicBezTo>
                        <a:pt x="3643" y="28617"/>
                        <a:pt x="1" y="27804"/>
                        <a:pt x="1334" y="23479"/>
                      </a:cubicBezTo>
                      <a:cubicBezTo>
                        <a:pt x="2375" y="20032"/>
                        <a:pt x="16618" y="22634"/>
                        <a:pt x="12163" y="18309"/>
                      </a:cubicBezTo>
                      <a:cubicBezTo>
                        <a:pt x="10179" y="16357"/>
                        <a:pt x="13984" y="10797"/>
                        <a:pt x="9854" y="10504"/>
                      </a:cubicBezTo>
                      <a:cubicBezTo>
                        <a:pt x="5984" y="10211"/>
                        <a:pt x="6310" y="7414"/>
                        <a:pt x="9822" y="7512"/>
                      </a:cubicBezTo>
                      <a:cubicBezTo>
                        <a:pt x="11285" y="7577"/>
                        <a:pt x="9301" y="7349"/>
                        <a:pt x="11285" y="5496"/>
                      </a:cubicBezTo>
                      <a:cubicBezTo>
                        <a:pt x="11838" y="4976"/>
                        <a:pt x="12261" y="4520"/>
                        <a:pt x="12586" y="4097"/>
                      </a:cubicBezTo>
                      <a:close/>
                      <a:moveTo>
                        <a:pt x="87414" y="37072"/>
                      </a:moveTo>
                      <a:cubicBezTo>
                        <a:pt x="90666" y="36162"/>
                        <a:pt x="87999" y="34959"/>
                        <a:pt x="89235" y="34698"/>
                      </a:cubicBezTo>
                      <a:cubicBezTo>
                        <a:pt x="89983" y="34536"/>
                        <a:pt x="89332" y="32390"/>
                        <a:pt x="88194" y="32455"/>
                      </a:cubicBezTo>
                      <a:cubicBezTo>
                        <a:pt x="85983" y="32520"/>
                        <a:pt x="87316" y="32324"/>
                        <a:pt x="86308" y="31902"/>
                      </a:cubicBezTo>
                      <a:cubicBezTo>
                        <a:pt x="85560" y="31609"/>
                        <a:pt x="86991" y="33365"/>
                        <a:pt x="85365" y="31934"/>
                      </a:cubicBezTo>
                      <a:cubicBezTo>
                        <a:pt x="84812" y="31414"/>
                        <a:pt x="83284" y="31251"/>
                        <a:pt x="83674" y="31024"/>
                      </a:cubicBezTo>
                      <a:cubicBezTo>
                        <a:pt x="85137" y="30146"/>
                        <a:pt x="83641" y="30113"/>
                        <a:pt x="83056" y="29625"/>
                      </a:cubicBezTo>
                      <a:cubicBezTo>
                        <a:pt x="81820" y="28455"/>
                        <a:pt x="83706" y="29203"/>
                        <a:pt x="82601" y="28227"/>
                      </a:cubicBezTo>
                      <a:cubicBezTo>
                        <a:pt x="81820" y="27544"/>
                        <a:pt x="83349" y="27316"/>
                        <a:pt x="81397" y="27349"/>
                      </a:cubicBezTo>
                      <a:cubicBezTo>
                        <a:pt x="80064" y="27381"/>
                        <a:pt x="82341" y="26731"/>
                        <a:pt x="81560" y="26178"/>
                      </a:cubicBezTo>
                      <a:cubicBezTo>
                        <a:pt x="80617" y="25495"/>
                        <a:pt x="81007" y="27186"/>
                        <a:pt x="80162" y="25268"/>
                      </a:cubicBezTo>
                      <a:cubicBezTo>
                        <a:pt x="79771" y="24455"/>
                        <a:pt x="77300" y="28064"/>
                        <a:pt x="77202" y="23707"/>
                      </a:cubicBezTo>
                      <a:cubicBezTo>
                        <a:pt x="77170" y="22601"/>
                        <a:pt x="74146" y="21268"/>
                        <a:pt x="73040" y="21073"/>
                      </a:cubicBezTo>
                      <a:cubicBezTo>
                        <a:pt x="72585" y="21008"/>
                        <a:pt x="71869" y="21040"/>
                        <a:pt x="71414" y="20487"/>
                      </a:cubicBezTo>
                      <a:cubicBezTo>
                        <a:pt x="71089" y="20065"/>
                        <a:pt x="70081" y="19284"/>
                        <a:pt x="70211" y="18861"/>
                      </a:cubicBezTo>
                      <a:cubicBezTo>
                        <a:pt x="70503" y="17951"/>
                        <a:pt x="67577" y="17528"/>
                        <a:pt x="66406" y="17951"/>
                      </a:cubicBezTo>
                      <a:cubicBezTo>
                        <a:pt x="64812" y="18504"/>
                        <a:pt x="63577" y="18178"/>
                        <a:pt x="61008" y="17756"/>
                      </a:cubicBezTo>
                      <a:cubicBezTo>
                        <a:pt x="60390" y="19187"/>
                        <a:pt x="61788" y="18471"/>
                        <a:pt x="60682" y="19479"/>
                      </a:cubicBezTo>
                      <a:cubicBezTo>
                        <a:pt x="59869" y="20260"/>
                        <a:pt x="63967" y="20357"/>
                        <a:pt x="63869" y="20422"/>
                      </a:cubicBezTo>
                      <a:cubicBezTo>
                        <a:pt x="62569" y="21365"/>
                        <a:pt x="66601" y="21658"/>
                        <a:pt x="67251" y="21495"/>
                      </a:cubicBezTo>
                      <a:cubicBezTo>
                        <a:pt x="69268" y="20975"/>
                        <a:pt x="68194" y="22504"/>
                        <a:pt x="70438" y="21886"/>
                      </a:cubicBezTo>
                      <a:cubicBezTo>
                        <a:pt x="71154" y="21691"/>
                        <a:pt x="71707" y="21495"/>
                        <a:pt x="71511" y="22439"/>
                      </a:cubicBezTo>
                      <a:cubicBezTo>
                        <a:pt x="71414" y="22926"/>
                        <a:pt x="69820" y="23186"/>
                        <a:pt x="72162" y="23512"/>
                      </a:cubicBezTo>
                      <a:cubicBezTo>
                        <a:pt x="73820" y="23707"/>
                        <a:pt x="72942" y="25138"/>
                        <a:pt x="74666" y="25853"/>
                      </a:cubicBezTo>
                      <a:cubicBezTo>
                        <a:pt x="75739" y="26276"/>
                        <a:pt x="74503" y="25723"/>
                        <a:pt x="76324" y="26471"/>
                      </a:cubicBezTo>
                      <a:cubicBezTo>
                        <a:pt x="76975" y="26731"/>
                        <a:pt x="79479" y="26536"/>
                        <a:pt x="77625" y="28357"/>
                      </a:cubicBezTo>
                      <a:cubicBezTo>
                        <a:pt x="77300" y="28650"/>
                        <a:pt x="77658" y="29723"/>
                        <a:pt x="78080" y="29203"/>
                      </a:cubicBezTo>
                      <a:cubicBezTo>
                        <a:pt x="78276" y="28975"/>
                        <a:pt x="78926" y="30796"/>
                        <a:pt x="80227" y="30764"/>
                      </a:cubicBezTo>
                      <a:cubicBezTo>
                        <a:pt x="82406" y="30666"/>
                        <a:pt x="80064" y="33007"/>
                        <a:pt x="82015" y="33820"/>
                      </a:cubicBezTo>
                      <a:cubicBezTo>
                        <a:pt x="84292" y="34796"/>
                        <a:pt x="83251" y="34276"/>
                        <a:pt x="83609" y="33885"/>
                      </a:cubicBezTo>
                      <a:cubicBezTo>
                        <a:pt x="83934" y="33528"/>
                        <a:pt x="84259" y="34991"/>
                        <a:pt x="83966" y="33333"/>
                      </a:cubicBezTo>
                      <a:cubicBezTo>
                        <a:pt x="85885" y="34731"/>
                        <a:pt x="85332" y="33885"/>
                        <a:pt x="84649" y="34731"/>
                      </a:cubicBezTo>
                      <a:cubicBezTo>
                        <a:pt x="84129" y="35349"/>
                        <a:pt x="86536" y="34666"/>
                        <a:pt x="86763" y="35641"/>
                      </a:cubicBezTo>
                      <a:cubicBezTo>
                        <a:pt x="86796" y="35641"/>
                        <a:pt x="87739" y="36975"/>
                        <a:pt x="87414" y="37072"/>
                      </a:cubicBezTo>
                      <a:close/>
                      <a:moveTo>
                        <a:pt x="43447" y="58438"/>
                      </a:moveTo>
                      <a:cubicBezTo>
                        <a:pt x="41821" y="58698"/>
                        <a:pt x="43024" y="58958"/>
                        <a:pt x="40976" y="58405"/>
                      </a:cubicBezTo>
                      <a:cubicBezTo>
                        <a:pt x="39935" y="58112"/>
                        <a:pt x="40260" y="58925"/>
                        <a:pt x="41366" y="59576"/>
                      </a:cubicBezTo>
                      <a:cubicBezTo>
                        <a:pt x="42276" y="60129"/>
                        <a:pt x="44130" y="62145"/>
                        <a:pt x="45203" y="60747"/>
                      </a:cubicBezTo>
                      <a:cubicBezTo>
                        <a:pt x="45886" y="59869"/>
                        <a:pt x="43935" y="58373"/>
                        <a:pt x="43447" y="58438"/>
                      </a:cubicBezTo>
                      <a:close/>
                      <a:moveTo>
                        <a:pt x="48553" y="61787"/>
                      </a:moveTo>
                      <a:cubicBezTo>
                        <a:pt x="46406" y="61072"/>
                        <a:pt x="45658" y="62405"/>
                        <a:pt x="47740" y="62860"/>
                      </a:cubicBezTo>
                      <a:cubicBezTo>
                        <a:pt x="48813" y="63088"/>
                        <a:pt x="48292" y="63543"/>
                        <a:pt x="49203" y="64356"/>
                      </a:cubicBezTo>
                      <a:cubicBezTo>
                        <a:pt x="50179" y="65234"/>
                        <a:pt x="50081" y="65462"/>
                        <a:pt x="51544" y="65722"/>
                      </a:cubicBezTo>
                      <a:cubicBezTo>
                        <a:pt x="52130" y="65820"/>
                        <a:pt x="54244" y="68421"/>
                        <a:pt x="55057" y="68551"/>
                      </a:cubicBezTo>
                      <a:cubicBezTo>
                        <a:pt x="56032" y="68681"/>
                        <a:pt x="56292" y="69689"/>
                        <a:pt x="57008" y="69039"/>
                      </a:cubicBezTo>
                      <a:cubicBezTo>
                        <a:pt x="57463" y="68616"/>
                        <a:pt x="56780" y="67998"/>
                        <a:pt x="56195" y="67836"/>
                      </a:cubicBezTo>
                      <a:cubicBezTo>
                        <a:pt x="52878" y="67023"/>
                        <a:pt x="54861" y="64681"/>
                        <a:pt x="52260" y="64746"/>
                      </a:cubicBezTo>
                      <a:cubicBezTo>
                        <a:pt x="50634" y="64811"/>
                        <a:pt x="52097" y="63966"/>
                        <a:pt x="50244" y="62860"/>
                      </a:cubicBezTo>
                      <a:cubicBezTo>
                        <a:pt x="49691" y="62503"/>
                        <a:pt x="49496" y="62080"/>
                        <a:pt x="48553" y="61787"/>
                      </a:cubicBezTo>
                      <a:close/>
                      <a:moveTo>
                        <a:pt x="60520" y="69852"/>
                      </a:moveTo>
                      <a:cubicBezTo>
                        <a:pt x="58959" y="69299"/>
                        <a:pt x="59869" y="69689"/>
                        <a:pt x="58796" y="69072"/>
                      </a:cubicBezTo>
                      <a:cubicBezTo>
                        <a:pt x="58341" y="68779"/>
                        <a:pt x="57528" y="69657"/>
                        <a:pt x="58699" y="70405"/>
                      </a:cubicBezTo>
                      <a:cubicBezTo>
                        <a:pt x="60195" y="71380"/>
                        <a:pt x="58471" y="71088"/>
                        <a:pt x="60650" y="71771"/>
                      </a:cubicBezTo>
                      <a:cubicBezTo>
                        <a:pt x="60390" y="70763"/>
                        <a:pt x="61268" y="70112"/>
                        <a:pt x="60520" y="69852"/>
                      </a:cubicBezTo>
                      <a:close/>
                      <a:moveTo>
                        <a:pt x="62504" y="69039"/>
                      </a:moveTo>
                      <a:cubicBezTo>
                        <a:pt x="60422" y="68811"/>
                        <a:pt x="63447" y="71673"/>
                        <a:pt x="63772" y="70112"/>
                      </a:cubicBezTo>
                      <a:cubicBezTo>
                        <a:pt x="63999" y="68876"/>
                        <a:pt x="64390" y="69592"/>
                        <a:pt x="62991" y="69364"/>
                      </a:cubicBezTo>
                      <a:cubicBezTo>
                        <a:pt x="62666" y="69299"/>
                        <a:pt x="62731" y="69169"/>
                        <a:pt x="62569" y="69007"/>
                      </a:cubicBezTo>
                      <a:close/>
                      <a:moveTo>
                        <a:pt x="63186" y="66958"/>
                      </a:moveTo>
                      <a:cubicBezTo>
                        <a:pt x="62406" y="66990"/>
                        <a:pt x="62341" y="67185"/>
                        <a:pt x="62504" y="67933"/>
                      </a:cubicBezTo>
                      <a:cubicBezTo>
                        <a:pt x="62569" y="68324"/>
                        <a:pt x="64130" y="68421"/>
                        <a:pt x="63707" y="67446"/>
                      </a:cubicBezTo>
                      <a:cubicBezTo>
                        <a:pt x="63414" y="66795"/>
                        <a:pt x="63414" y="66925"/>
                        <a:pt x="63186" y="66958"/>
                      </a:cubicBezTo>
                      <a:close/>
                      <a:moveTo>
                        <a:pt x="66243" y="69494"/>
                      </a:moveTo>
                      <a:cubicBezTo>
                        <a:pt x="65755" y="69657"/>
                        <a:pt x="64585" y="69787"/>
                        <a:pt x="65560" y="70600"/>
                      </a:cubicBezTo>
                      <a:cubicBezTo>
                        <a:pt x="66861" y="71706"/>
                        <a:pt x="66081" y="70275"/>
                        <a:pt x="67414" y="70795"/>
                      </a:cubicBezTo>
                      <a:cubicBezTo>
                        <a:pt x="68617" y="71283"/>
                        <a:pt x="67577" y="69820"/>
                        <a:pt x="68552" y="69852"/>
                      </a:cubicBezTo>
                      <a:cubicBezTo>
                        <a:pt x="70438" y="69885"/>
                        <a:pt x="68780" y="68551"/>
                        <a:pt x="68455" y="68746"/>
                      </a:cubicBezTo>
                      <a:cubicBezTo>
                        <a:pt x="67967" y="69072"/>
                        <a:pt x="67804" y="69559"/>
                        <a:pt x="67121" y="69202"/>
                      </a:cubicBezTo>
                      <a:cubicBezTo>
                        <a:pt x="66699" y="69007"/>
                        <a:pt x="67024" y="69299"/>
                        <a:pt x="66373" y="69397"/>
                      </a:cubicBezTo>
                      <a:close/>
                      <a:moveTo>
                        <a:pt x="64357" y="71641"/>
                      </a:moveTo>
                      <a:cubicBezTo>
                        <a:pt x="63089" y="71511"/>
                        <a:pt x="64097" y="72356"/>
                        <a:pt x="62796" y="72291"/>
                      </a:cubicBezTo>
                      <a:cubicBezTo>
                        <a:pt x="62081" y="72258"/>
                        <a:pt x="60975" y="73657"/>
                        <a:pt x="64325" y="73429"/>
                      </a:cubicBezTo>
                      <a:cubicBezTo>
                        <a:pt x="64585" y="72876"/>
                        <a:pt x="65235" y="71673"/>
                        <a:pt x="64195" y="71576"/>
                      </a:cubicBezTo>
                      <a:lnTo>
                        <a:pt x="64357" y="71641"/>
                      </a:lnTo>
                      <a:close/>
                      <a:moveTo>
                        <a:pt x="68422" y="73267"/>
                      </a:moveTo>
                      <a:cubicBezTo>
                        <a:pt x="64455" y="71966"/>
                        <a:pt x="65333" y="73852"/>
                        <a:pt x="67024" y="73949"/>
                      </a:cubicBezTo>
                      <a:cubicBezTo>
                        <a:pt x="67024" y="74177"/>
                        <a:pt x="69398" y="74925"/>
                        <a:pt x="69885" y="75283"/>
                      </a:cubicBezTo>
                      <a:cubicBezTo>
                        <a:pt x="71219" y="76258"/>
                        <a:pt x="71772" y="77332"/>
                        <a:pt x="70991" y="75413"/>
                      </a:cubicBezTo>
                      <a:cubicBezTo>
                        <a:pt x="69820" y="72616"/>
                        <a:pt x="70568" y="71185"/>
                        <a:pt x="70081" y="70990"/>
                      </a:cubicBezTo>
                      <a:lnTo>
                        <a:pt x="69072" y="71738"/>
                      </a:lnTo>
                      <a:lnTo>
                        <a:pt x="69463" y="73754"/>
                      </a:lnTo>
                      <a:close/>
                      <a:moveTo>
                        <a:pt x="39089" y="11349"/>
                      </a:moveTo>
                      <a:cubicBezTo>
                        <a:pt x="38016" y="11382"/>
                        <a:pt x="36911" y="13105"/>
                        <a:pt x="39447" y="13138"/>
                      </a:cubicBezTo>
                      <a:cubicBezTo>
                        <a:pt x="39902" y="13138"/>
                        <a:pt x="46146" y="18796"/>
                        <a:pt x="45040" y="16065"/>
                      </a:cubicBezTo>
                      <a:cubicBezTo>
                        <a:pt x="44748" y="15349"/>
                        <a:pt x="39935" y="12195"/>
                        <a:pt x="38927" y="11349"/>
                      </a:cubicBezTo>
                      <a:lnTo>
                        <a:pt x="38829" y="11284"/>
                      </a:lnTo>
                      <a:lnTo>
                        <a:pt x="39089" y="11349"/>
                      </a:lnTo>
                      <a:close/>
                      <a:moveTo>
                        <a:pt x="49821" y="16130"/>
                      </a:moveTo>
                      <a:cubicBezTo>
                        <a:pt x="48748" y="16000"/>
                        <a:pt x="46959" y="15382"/>
                        <a:pt x="46309" y="16618"/>
                      </a:cubicBezTo>
                      <a:cubicBezTo>
                        <a:pt x="47057" y="17691"/>
                        <a:pt x="47447" y="16227"/>
                        <a:pt x="48260" y="17691"/>
                      </a:cubicBezTo>
                      <a:cubicBezTo>
                        <a:pt x="48325" y="17691"/>
                        <a:pt x="50341" y="16813"/>
                        <a:pt x="50114" y="16455"/>
                      </a:cubicBezTo>
                      <a:lnTo>
                        <a:pt x="49821" y="16130"/>
                      </a:lnTo>
                      <a:close/>
                      <a:moveTo>
                        <a:pt x="94178" y="38308"/>
                      </a:moveTo>
                      <a:cubicBezTo>
                        <a:pt x="92064" y="36845"/>
                        <a:pt x="93007" y="35381"/>
                        <a:pt x="90340" y="37430"/>
                      </a:cubicBezTo>
                      <a:cubicBezTo>
                        <a:pt x="89820" y="37820"/>
                        <a:pt x="92974" y="37950"/>
                        <a:pt x="93852" y="39089"/>
                      </a:cubicBezTo>
                      <a:cubicBezTo>
                        <a:pt x="94470" y="39902"/>
                        <a:pt x="95381" y="39154"/>
                        <a:pt x="94178" y="38308"/>
                      </a:cubicBezTo>
                      <a:close/>
                      <a:moveTo>
                        <a:pt x="82698" y="22926"/>
                      </a:moveTo>
                      <a:cubicBezTo>
                        <a:pt x="82471" y="22796"/>
                        <a:pt x="80357" y="21560"/>
                        <a:pt x="80877" y="22829"/>
                      </a:cubicBezTo>
                      <a:cubicBezTo>
                        <a:pt x="80975" y="23056"/>
                        <a:pt x="84324" y="24845"/>
                        <a:pt x="84682" y="26634"/>
                      </a:cubicBezTo>
                      <a:cubicBezTo>
                        <a:pt x="85267" y="29593"/>
                        <a:pt x="87414" y="27902"/>
                        <a:pt x="86210" y="26048"/>
                      </a:cubicBezTo>
                      <a:cubicBezTo>
                        <a:pt x="85365" y="24715"/>
                        <a:pt x="84812" y="23544"/>
                        <a:pt x="83088" y="23414"/>
                      </a:cubicBezTo>
                      <a:close/>
                      <a:moveTo>
                        <a:pt x="17529" y="163"/>
                      </a:moveTo>
                      <a:cubicBezTo>
                        <a:pt x="16944" y="0"/>
                        <a:pt x="15090" y="163"/>
                        <a:pt x="16098" y="1138"/>
                      </a:cubicBezTo>
                      <a:cubicBezTo>
                        <a:pt x="16716" y="1724"/>
                        <a:pt x="18570" y="846"/>
                        <a:pt x="17757" y="260"/>
                      </a:cubicBezTo>
                      <a:cubicBezTo>
                        <a:pt x="17659" y="163"/>
                        <a:pt x="17594" y="195"/>
                        <a:pt x="17529" y="163"/>
                      </a:cubicBezTo>
                      <a:close/>
                      <a:moveTo>
                        <a:pt x="25366" y="3935"/>
                      </a:moveTo>
                      <a:cubicBezTo>
                        <a:pt x="26082" y="4260"/>
                        <a:pt x="27935" y="6732"/>
                        <a:pt x="28390" y="4715"/>
                      </a:cubicBezTo>
                      <a:cubicBezTo>
                        <a:pt x="28943" y="2374"/>
                        <a:pt x="24195" y="3415"/>
                        <a:pt x="25366" y="3935"/>
                      </a:cubicBezTo>
                      <a:close/>
                      <a:moveTo>
                        <a:pt x="18147" y="4878"/>
                      </a:moveTo>
                      <a:cubicBezTo>
                        <a:pt x="19448" y="4520"/>
                        <a:pt x="21139" y="3805"/>
                        <a:pt x="21529" y="5658"/>
                      </a:cubicBezTo>
                      <a:cubicBezTo>
                        <a:pt x="21724" y="6667"/>
                        <a:pt x="18179" y="4878"/>
                        <a:pt x="18147" y="4878"/>
                      </a:cubicBezTo>
                      <a:close/>
                      <a:moveTo>
                        <a:pt x="21724" y="2439"/>
                      </a:moveTo>
                      <a:cubicBezTo>
                        <a:pt x="21529" y="1528"/>
                        <a:pt x="21139" y="1919"/>
                        <a:pt x="22765" y="1561"/>
                      </a:cubicBezTo>
                      <a:cubicBezTo>
                        <a:pt x="24065" y="1301"/>
                        <a:pt x="24228" y="1236"/>
                        <a:pt x="23708" y="2504"/>
                      </a:cubicBezTo>
                      <a:cubicBezTo>
                        <a:pt x="23382" y="3350"/>
                        <a:pt x="23187" y="3577"/>
                        <a:pt x="22277" y="3219"/>
                      </a:cubicBezTo>
                      <a:cubicBezTo>
                        <a:pt x="22017" y="3122"/>
                        <a:pt x="21756" y="2537"/>
                        <a:pt x="21724" y="2439"/>
                      </a:cubicBezTo>
                      <a:close/>
                      <a:moveTo>
                        <a:pt x="97332" y="41202"/>
                      </a:moveTo>
                      <a:cubicBezTo>
                        <a:pt x="96389" y="40747"/>
                        <a:pt x="95283" y="42438"/>
                        <a:pt x="97430" y="43056"/>
                      </a:cubicBezTo>
                      <a:cubicBezTo>
                        <a:pt x="99511" y="43641"/>
                        <a:pt x="96519" y="44747"/>
                        <a:pt x="100161" y="45527"/>
                      </a:cubicBezTo>
                      <a:cubicBezTo>
                        <a:pt x="101397" y="45788"/>
                        <a:pt x="101982" y="47251"/>
                        <a:pt x="102633" y="44844"/>
                      </a:cubicBezTo>
                      <a:cubicBezTo>
                        <a:pt x="102860" y="44064"/>
                        <a:pt x="102112" y="44129"/>
                        <a:pt x="100942" y="43511"/>
                      </a:cubicBezTo>
                      <a:cubicBezTo>
                        <a:pt x="99381" y="42666"/>
                        <a:pt x="99153" y="42275"/>
                        <a:pt x="97917" y="41495"/>
                      </a:cubicBezTo>
                      <a:cubicBezTo>
                        <a:pt x="97820" y="41430"/>
                        <a:pt x="97397" y="41202"/>
                        <a:pt x="97332" y="41202"/>
                      </a:cubicBezTo>
                      <a:close/>
                      <a:moveTo>
                        <a:pt x="52260" y="14341"/>
                      </a:moveTo>
                      <a:cubicBezTo>
                        <a:pt x="58699" y="14341"/>
                        <a:pt x="54048" y="14829"/>
                        <a:pt x="54926" y="17528"/>
                      </a:cubicBezTo>
                      <a:cubicBezTo>
                        <a:pt x="55382" y="18926"/>
                        <a:pt x="59577" y="17853"/>
                        <a:pt x="58796" y="20195"/>
                      </a:cubicBezTo>
                      <a:cubicBezTo>
                        <a:pt x="58634" y="20748"/>
                        <a:pt x="52260" y="21495"/>
                        <a:pt x="52227" y="19252"/>
                      </a:cubicBezTo>
                      <a:cubicBezTo>
                        <a:pt x="52195" y="16292"/>
                        <a:pt x="54666" y="15935"/>
                        <a:pt x="52260" y="1434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2" name="Google Shape;3832;p44"/>
                <p:cNvSpPr/>
                <p:nvPr/>
              </p:nvSpPr>
              <p:spPr>
                <a:xfrm>
                  <a:off x="5211030" y="2474772"/>
                  <a:ext cx="407485" cy="4778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309" h="16781" extrusionOk="0">
                      <a:moveTo>
                        <a:pt x="13918" y="0"/>
                      </a:moveTo>
                      <a:cubicBezTo>
                        <a:pt x="13918" y="326"/>
                        <a:pt x="13918" y="846"/>
                        <a:pt x="13951" y="1204"/>
                      </a:cubicBezTo>
                      <a:cubicBezTo>
                        <a:pt x="13951" y="1496"/>
                        <a:pt x="13983" y="1821"/>
                        <a:pt x="13983" y="2114"/>
                      </a:cubicBezTo>
                      <a:cubicBezTo>
                        <a:pt x="14016" y="3350"/>
                        <a:pt x="13886" y="4488"/>
                        <a:pt x="12845" y="4488"/>
                      </a:cubicBezTo>
                      <a:cubicBezTo>
                        <a:pt x="10797" y="4521"/>
                        <a:pt x="10114" y="4683"/>
                        <a:pt x="10114" y="5041"/>
                      </a:cubicBezTo>
                      <a:cubicBezTo>
                        <a:pt x="10146" y="5268"/>
                        <a:pt x="10406" y="5496"/>
                        <a:pt x="10797" y="5821"/>
                      </a:cubicBezTo>
                      <a:cubicBezTo>
                        <a:pt x="11187" y="6147"/>
                        <a:pt x="11675" y="6569"/>
                        <a:pt x="12065" y="7057"/>
                      </a:cubicBezTo>
                      <a:cubicBezTo>
                        <a:pt x="12943" y="8195"/>
                        <a:pt x="12975" y="8748"/>
                        <a:pt x="12650" y="9008"/>
                      </a:cubicBezTo>
                      <a:cubicBezTo>
                        <a:pt x="12227" y="9333"/>
                        <a:pt x="11349" y="9366"/>
                        <a:pt x="10471" y="9398"/>
                      </a:cubicBezTo>
                      <a:cubicBezTo>
                        <a:pt x="9626" y="9431"/>
                        <a:pt x="8748" y="9431"/>
                        <a:pt x="8260" y="9756"/>
                      </a:cubicBezTo>
                      <a:cubicBezTo>
                        <a:pt x="7219" y="10407"/>
                        <a:pt x="5366" y="11577"/>
                        <a:pt x="3675" y="12846"/>
                      </a:cubicBezTo>
                      <a:cubicBezTo>
                        <a:pt x="1951" y="14114"/>
                        <a:pt x="423" y="15415"/>
                        <a:pt x="0" y="16520"/>
                      </a:cubicBezTo>
                      <a:lnTo>
                        <a:pt x="228" y="16780"/>
                      </a:lnTo>
                      <a:cubicBezTo>
                        <a:pt x="650" y="15740"/>
                        <a:pt x="2179" y="14341"/>
                        <a:pt x="3837" y="13073"/>
                      </a:cubicBezTo>
                      <a:cubicBezTo>
                        <a:pt x="5528" y="11805"/>
                        <a:pt x="7382" y="10667"/>
                        <a:pt x="8423" y="10016"/>
                      </a:cubicBezTo>
                      <a:cubicBezTo>
                        <a:pt x="8845" y="9756"/>
                        <a:pt x="9658" y="9724"/>
                        <a:pt x="10504" y="9691"/>
                      </a:cubicBezTo>
                      <a:cubicBezTo>
                        <a:pt x="11414" y="9659"/>
                        <a:pt x="12357" y="9626"/>
                        <a:pt x="12813" y="9268"/>
                      </a:cubicBezTo>
                      <a:cubicBezTo>
                        <a:pt x="13333" y="8878"/>
                        <a:pt x="13301" y="8195"/>
                        <a:pt x="12325" y="6894"/>
                      </a:cubicBezTo>
                      <a:cubicBezTo>
                        <a:pt x="11902" y="6342"/>
                        <a:pt x="11382" y="5919"/>
                        <a:pt x="10992" y="5594"/>
                      </a:cubicBezTo>
                      <a:cubicBezTo>
                        <a:pt x="10666" y="5334"/>
                        <a:pt x="10439" y="5138"/>
                        <a:pt x="10439" y="5041"/>
                      </a:cubicBezTo>
                      <a:cubicBezTo>
                        <a:pt x="10439" y="4911"/>
                        <a:pt x="11024" y="4846"/>
                        <a:pt x="12845" y="4813"/>
                      </a:cubicBezTo>
                      <a:cubicBezTo>
                        <a:pt x="14146" y="4781"/>
                        <a:pt x="14309" y="3512"/>
                        <a:pt x="14309" y="2114"/>
                      </a:cubicBezTo>
                      <a:cubicBezTo>
                        <a:pt x="14276" y="1789"/>
                        <a:pt x="14276" y="1496"/>
                        <a:pt x="14244" y="1171"/>
                      </a:cubicBezTo>
                      <a:cubicBezTo>
                        <a:pt x="14244" y="813"/>
                        <a:pt x="14211" y="553"/>
                        <a:pt x="14211" y="228"/>
                      </a:cubicBezTo>
                      <a:lnTo>
                        <a:pt x="13918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3" name="Google Shape;3833;p44"/>
                <p:cNvSpPr/>
                <p:nvPr/>
              </p:nvSpPr>
              <p:spPr>
                <a:xfrm>
                  <a:off x="4849850" y="2239568"/>
                  <a:ext cx="128747" cy="657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1" h="23090" extrusionOk="0">
                      <a:moveTo>
                        <a:pt x="4163" y="0"/>
                      </a:moveTo>
                      <a:cubicBezTo>
                        <a:pt x="4163" y="488"/>
                        <a:pt x="4163" y="943"/>
                        <a:pt x="4163" y="1399"/>
                      </a:cubicBezTo>
                      <a:cubicBezTo>
                        <a:pt x="4163" y="1952"/>
                        <a:pt x="4163" y="2472"/>
                        <a:pt x="4163" y="2797"/>
                      </a:cubicBezTo>
                      <a:cubicBezTo>
                        <a:pt x="4163" y="5951"/>
                        <a:pt x="3285" y="6407"/>
                        <a:pt x="2732" y="6699"/>
                      </a:cubicBezTo>
                      <a:cubicBezTo>
                        <a:pt x="2244" y="6960"/>
                        <a:pt x="1952" y="7122"/>
                        <a:pt x="2472" y="8325"/>
                      </a:cubicBezTo>
                      <a:cubicBezTo>
                        <a:pt x="3675" y="11187"/>
                        <a:pt x="2960" y="12163"/>
                        <a:pt x="2244" y="13138"/>
                      </a:cubicBezTo>
                      <a:cubicBezTo>
                        <a:pt x="1139" y="14634"/>
                        <a:pt x="0" y="16130"/>
                        <a:pt x="4195" y="23089"/>
                      </a:cubicBezTo>
                      <a:lnTo>
                        <a:pt x="4521" y="23057"/>
                      </a:lnTo>
                      <a:cubicBezTo>
                        <a:pt x="391" y="16260"/>
                        <a:pt x="1464" y="14732"/>
                        <a:pt x="2472" y="13333"/>
                      </a:cubicBezTo>
                      <a:cubicBezTo>
                        <a:pt x="3285" y="12260"/>
                        <a:pt x="4033" y="11220"/>
                        <a:pt x="2732" y="8195"/>
                      </a:cubicBezTo>
                      <a:cubicBezTo>
                        <a:pt x="2342" y="7252"/>
                        <a:pt x="2537" y="7155"/>
                        <a:pt x="2895" y="6960"/>
                      </a:cubicBezTo>
                      <a:cubicBezTo>
                        <a:pt x="3512" y="6634"/>
                        <a:pt x="4456" y="6114"/>
                        <a:pt x="4456" y="2797"/>
                      </a:cubicBezTo>
                      <a:cubicBezTo>
                        <a:pt x="4456" y="2342"/>
                        <a:pt x="4456" y="1854"/>
                        <a:pt x="4488" y="1399"/>
                      </a:cubicBezTo>
                      <a:cubicBezTo>
                        <a:pt x="4488" y="846"/>
                        <a:pt x="4488" y="358"/>
                        <a:pt x="4488" y="33"/>
                      </a:cubicBezTo>
                      <a:lnTo>
                        <a:pt x="4163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4" name="Google Shape;3834;p44"/>
                <p:cNvSpPr/>
                <p:nvPr/>
              </p:nvSpPr>
              <p:spPr>
                <a:xfrm>
                  <a:off x="4082125" y="2178461"/>
                  <a:ext cx="575132" cy="524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196" h="18407" extrusionOk="0">
                      <a:moveTo>
                        <a:pt x="19675" y="0"/>
                      </a:moveTo>
                      <a:cubicBezTo>
                        <a:pt x="19545" y="358"/>
                        <a:pt x="19512" y="553"/>
                        <a:pt x="19512" y="1041"/>
                      </a:cubicBezTo>
                      <a:cubicBezTo>
                        <a:pt x="19512" y="1496"/>
                        <a:pt x="19545" y="2146"/>
                        <a:pt x="19610" y="2862"/>
                      </a:cubicBezTo>
                      <a:cubicBezTo>
                        <a:pt x="19740" y="4683"/>
                        <a:pt x="19903" y="6959"/>
                        <a:pt x="19480" y="7545"/>
                      </a:cubicBezTo>
                      <a:cubicBezTo>
                        <a:pt x="18342" y="9203"/>
                        <a:pt x="16911" y="9203"/>
                        <a:pt x="15285" y="9203"/>
                      </a:cubicBezTo>
                      <a:cubicBezTo>
                        <a:pt x="13724" y="9203"/>
                        <a:pt x="12000" y="9236"/>
                        <a:pt x="10114" y="10471"/>
                      </a:cubicBezTo>
                      <a:cubicBezTo>
                        <a:pt x="6537" y="12878"/>
                        <a:pt x="4879" y="12943"/>
                        <a:pt x="3870" y="12975"/>
                      </a:cubicBezTo>
                      <a:cubicBezTo>
                        <a:pt x="2407" y="13040"/>
                        <a:pt x="2114" y="13040"/>
                        <a:pt x="1" y="18276"/>
                      </a:cubicBezTo>
                      <a:lnTo>
                        <a:pt x="261" y="18406"/>
                      </a:lnTo>
                      <a:cubicBezTo>
                        <a:pt x="2309" y="13333"/>
                        <a:pt x="2570" y="13333"/>
                        <a:pt x="3870" y="13268"/>
                      </a:cubicBezTo>
                      <a:cubicBezTo>
                        <a:pt x="4944" y="13236"/>
                        <a:pt x="6635" y="13170"/>
                        <a:pt x="10277" y="10732"/>
                      </a:cubicBezTo>
                      <a:cubicBezTo>
                        <a:pt x="12098" y="9528"/>
                        <a:pt x="13756" y="9528"/>
                        <a:pt x="15285" y="9528"/>
                      </a:cubicBezTo>
                      <a:cubicBezTo>
                        <a:pt x="17008" y="9496"/>
                        <a:pt x="18504" y="9496"/>
                        <a:pt x="19740" y="7740"/>
                      </a:cubicBezTo>
                      <a:cubicBezTo>
                        <a:pt x="20195" y="7057"/>
                        <a:pt x="20033" y="4715"/>
                        <a:pt x="19903" y="2862"/>
                      </a:cubicBezTo>
                      <a:cubicBezTo>
                        <a:pt x="19870" y="2114"/>
                        <a:pt x="19805" y="1463"/>
                        <a:pt x="19805" y="1041"/>
                      </a:cubicBezTo>
                      <a:cubicBezTo>
                        <a:pt x="19805" y="716"/>
                        <a:pt x="19870" y="488"/>
                        <a:pt x="19903" y="228"/>
                      </a:cubicBezTo>
                      <a:lnTo>
                        <a:pt x="1967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5" name="Google Shape;3835;p44"/>
                <p:cNvSpPr/>
                <p:nvPr/>
              </p:nvSpPr>
              <p:spPr>
                <a:xfrm>
                  <a:off x="3799685" y="2141301"/>
                  <a:ext cx="346372" cy="4631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63" h="16265" extrusionOk="0">
                      <a:moveTo>
                        <a:pt x="6746" y="0"/>
                      </a:moveTo>
                      <a:cubicBezTo>
                        <a:pt x="6096" y="0"/>
                        <a:pt x="5311" y="151"/>
                        <a:pt x="4390" y="329"/>
                      </a:cubicBezTo>
                      <a:cubicBezTo>
                        <a:pt x="3119" y="577"/>
                        <a:pt x="2026" y="885"/>
                        <a:pt x="264" y="885"/>
                      </a:cubicBezTo>
                      <a:cubicBezTo>
                        <a:pt x="178" y="885"/>
                        <a:pt x="90" y="884"/>
                        <a:pt x="0" y="882"/>
                      </a:cubicBezTo>
                      <a:lnTo>
                        <a:pt x="0" y="1175"/>
                      </a:lnTo>
                      <a:cubicBezTo>
                        <a:pt x="91" y="1177"/>
                        <a:pt x="181" y="1177"/>
                        <a:pt x="268" y="1177"/>
                      </a:cubicBezTo>
                      <a:cubicBezTo>
                        <a:pt x="2058" y="1177"/>
                        <a:pt x="3153" y="870"/>
                        <a:pt x="4455" y="622"/>
                      </a:cubicBezTo>
                      <a:cubicBezTo>
                        <a:pt x="5346" y="474"/>
                        <a:pt x="6128" y="325"/>
                        <a:pt x="6728" y="325"/>
                      </a:cubicBezTo>
                      <a:cubicBezTo>
                        <a:pt x="6785" y="325"/>
                        <a:pt x="6840" y="327"/>
                        <a:pt x="6894" y="329"/>
                      </a:cubicBezTo>
                      <a:cubicBezTo>
                        <a:pt x="8163" y="395"/>
                        <a:pt x="8748" y="1240"/>
                        <a:pt x="8585" y="4199"/>
                      </a:cubicBezTo>
                      <a:cubicBezTo>
                        <a:pt x="8488" y="6020"/>
                        <a:pt x="9333" y="6313"/>
                        <a:pt x="10114" y="6541"/>
                      </a:cubicBezTo>
                      <a:cubicBezTo>
                        <a:pt x="10992" y="6833"/>
                        <a:pt x="11740" y="7094"/>
                        <a:pt x="10504" y="10248"/>
                      </a:cubicBezTo>
                      <a:cubicBezTo>
                        <a:pt x="10309" y="10768"/>
                        <a:pt x="10211" y="11549"/>
                        <a:pt x="10211" y="12394"/>
                      </a:cubicBezTo>
                      <a:cubicBezTo>
                        <a:pt x="10211" y="13207"/>
                        <a:pt x="10309" y="14085"/>
                        <a:pt x="10536" y="14833"/>
                      </a:cubicBezTo>
                      <a:cubicBezTo>
                        <a:pt x="10764" y="15549"/>
                        <a:pt x="10504" y="15776"/>
                        <a:pt x="11512" y="16264"/>
                      </a:cubicBezTo>
                      <a:lnTo>
                        <a:pt x="11675" y="15971"/>
                      </a:lnTo>
                      <a:cubicBezTo>
                        <a:pt x="10862" y="15451"/>
                        <a:pt x="11024" y="15321"/>
                        <a:pt x="10829" y="14736"/>
                      </a:cubicBezTo>
                      <a:cubicBezTo>
                        <a:pt x="10601" y="14053"/>
                        <a:pt x="10504" y="13175"/>
                        <a:pt x="10504" y="12394"/>
                      </a:cubicBezTo>
                      <a:cubicBezTo>
                        <a:pt x="10504" y="11581"/>
                        <a:pt x="10601" y="10833"/>
                        <a:pt x="10797" y="10378"/>
                      </a:cubicBezTo>
                      <a:cubicBezTo>
                        <a:pt x="12162" y="6898"/>
                        <a:pt x="11252" y="6606"/>
                        <a:pt x="10211" y="6248"/>
                      </a:cubicBezTo>
                      <a:cubicBezTo>
                        <a:pt x="9528" y="6053"/>
                        <a:pt x="8813" y="5793"/>
                        <a:pt x="8878" y="4232"/>
                      </a:cubicBezTo>
                      <a:cubicBezTo>
                        <a:pt x="9041" y="1012"/>
                        <a:pt x="8390" y="102"/>
                        <a:pt x="6927" y="4"/>
                      </a:cubicBezTo>
                      <a:cubicBezTo>
                        <a:pt x="6868" y="1"/>
                        <a:pt x="6807" y="0"/>
                        <a:pt x="6746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836" name="Google Shape;3836;p44"/>
              <p:cNvGrpSpPr/>
              <p:nvPr/>
            </p:nvGrpSpPr>
            <p:grpSpPr>
              <a:xfrm>
                <a:off x="682699" y="1885174"/>
                <a:ext cx="3196935" cy="1467799"/>
                <a:chOff x="480604" y="1478403"/>
                <a:chExt cx="3424676" cy="1572361"/>
              </a:xfrm>
            </p:grpSpPr>
            <p:sp>
              <p:nvSpPr>
                <p:cNvPr id="3837" name="Google Shape;3837;p44"/>
                <p:cNvSpPr/>
                <p:nvPr/>
              </p:nvSpPr>
              <p:spPr>
                <a:xfrm>
                  <a:off x="1942895" y="1478403"/>
                  <a:ext cx="1962385" cy="1455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910" h="51122" extrusionOk="0">
                      <a:moveTo>
                        <a:pt x="36032" y="22211"/>
                      </a:moveTo>
                      <a:cubicBezTo>
                        <a:pt x="36064" y="21561"/>
                        <a:pt x="35544" y="21301"/>
                        <a:pt x="34699" y="20650"/>
                      </a:cubicBezTo>
                      <a:cubicBezTo>
                        <a:pt x="31414" y="18049"/>
                        <a:pt x="28552" y="17919"/>
                        <a:pt x="24325" y="19122"/>
                      </a:cubicBezTo>
                      <a:cubicBezTo>
                        <a:pt x="23284" y="18829"/>
                        <a:pt x="22211" y="18536"/>
                        <a:pt x="21171" y="18244"/>
                      </a:cubicBezTo>
                      <a:cubicBezTo>
                        <a:pt x="19122" y="18244"/>
                        <a:pt x="16618" y="18374"/>
                        <a:pt x="14569" y="18374"/>
                      </a:cubicBezTo>
                      <a:cubicBezTo>
                        <a:pt x="13886" y="17951"/>
                        <a:pt x="12748" y="18504"/>
                        <a:pt x="12260" y="18862"/>
                      </a:cubicBezTo>
                      <a:cubicBezTo>
                        <a:pt x="11707" y="19252"/>
                        <a:pt x="11512" y="18309"/>
                        <a:pt x="11024" y="18341"/>
                      </a:cubicBezTo>
                      <a:cubicBezTo>
                        <a:pt x="9951" y="18374"/>
                        <a:pt x="9626" y="18601"/>
                        <a:pt x="8650" y="17951"/>
                      </a:cubicBezTo>
                      <a:cubicBezTo>
                        <a:pt x="7707" y="17658"/>
                        <a:pt x="6342" y="17301"/>
                        <a:pt x="6407" y="18927"/>
                      </a:cubicBezTo>
                      <a:cubicBezTo>
                        <a:pt x="5854" y="19675"/>
                        <a:pt x="5594" y="20097"/>
                        <a:pt x="5041" y="20813"/>
                      </a:cubicBezTo>
                      <a:cubicBezTo>
                        <a:pt x="4781" y="20910"/>
                        <a:pt x="4553" y="21008"/>
                        <a:pt x="4293" y="21138"/>
                      </a:cubicBezTo>
                      <a:cubicBezTo>
                        <a:pt x="3935" y="19317"/>
                        <a:pt x="3285" y="17301"/>
                        <a:pt x="2114" y="16423"/>
                      </a:cubicBezTo>
                      <a:cubicBezTo>
                        <a:pt x="0" y="14894"/>
                        <a:pt x="5626" y="13821"/>
                        <a:pt x="1984" y="11610"/>
                      </a:cubicBezTo>
                      <a:cubicBezTo>
                        <a:pt x="1789" y="11480"/>
                        <a:pt x="1561" y="11057"/>
                        <a:pt x="1334" y="10439"/>
                      </a:cubicBezTo>
                      <a:lnTo>
                        <a:pt x="2602" y="9398"/>
                      </a:lnTo>
                      <a:cubicBezTo>
                        <a:pt x="2374" y="9236"/>
                        <a:pt x="2114" y="9041"/>
                        <a:pt x="1886" y="8878"/>
                      </a:cubicBezTo>
                      <a:cubicBezTo>
                        <a:pt x="3415" y="8748"/>
                        <a:pt x="4911" y="8650"/>
                        <a:pt x="6439" y="8553"/>
                      </a:cubicBezTo>
                      <a:cubicBezTo>
                        <a:pt x="6537" y="8618"/>
                        <a:pt x="6602" y="8683"/>
                        <a:pt x="6667" y="8748"/>
                      </a:cubicBezTo>
                      <a:cubicBezTo>
                        <a:pt x="6569" y="8976"/>
                        <a:pt x="6439" y="9236"/>
                        <a:pt x="6342" y="9463"/>
                      </a:cubicBezTo>
                      <a:cubicBezTo>
                        <a:pt x="6472" y="9561"/>
                        <a:pt x="6602" y="9626"/>
                        <a:pt x="6732" y="9724"/>
                      </a:cubicBezTo>
                      <a:cubicBezTo>
                        <a:pt x="6862" y="9463"/>
                        <a:pt x="6992" y="9171"/>
                        <a:pt x="7155" y="8911"/>
                      </a:cubicBezTo>
                      <a:cubicBezTo>
                        <a:pt x="6992" y="8748"/>
                        <a:pt x="6829" y="8585"/>
                        <a:pt x="6667" y="8423"/>
                      </a:cubicBezTo>
                      <a:cubicBezTo>
                        <a:pt x="7480" y="8358"/>
                        <a:pt x="8293" y="8293"/>
                        <a:pt x="9106" y="8228"/>
                      </a:cubicBezTo>
                      <a:cubicBezTo>
                        <a:pt x="10732" y="8130"/>
                        <a:pt x="12130" y="7935"/>
                        <a:pt x="13756" y="6602"/>
                      </a:cubicBezTo>
                      <a:cubicBezTo>
                        <a:pt x="14016" y="6602"/>
                        <a:pt x="14276" y="6634"/>
                        <a:pt x="14569" y="6634"/>
                      </a:cubicBezTo>
                      <a:cubicBezTo>
                        <a:pt x="15382" y="5399"/>
                        <a:pt x="16423" y="4586"/>
                        <a:pt x="17854" y="4521"/>
                      </a:cubicBezTo>
                      <a:cubicBezTo>
                        <a:pt x="18992" y="4455"/>
                        <a:pt x="20130" y="4358"/>
                        <a:pt x="21268" y="4260"/>
                      </a:cubicBezTo>
                      <a:cubicBezTo>
                        <a:pt x="23089" y="4130"/>
                        <a:pt x="24910" y="4000"/>
                        <a:pt x="26699" y="3870"/>
                      </a:cubicBezTo>
                      <a:cubicBezTo>
                        <a:pt x="27219" y="4130"/>
                        <a:pt x="27739" y="4390"/>
                        <a:pt x="28260" y="4651"/>
                      </a:cubicBezTo>
                      <a:cubicBezTo>
                        <a:pt x="29886" y="4781"/>
                        <a:pt x="31512" y="4878"/>
                        <a:pt x="33170" y="5008"/>
                      </a:cubicBezTo>
                      <a:cubicBezTo>
                        <a:pt x="33560" y="4846"/>
                        <a:pt x="34243" y="4781"/>
                        <a:pt x="34634" y="4618"/>
                      </a:cubicBezTo>
                      <a:cubicBezTo>
                        <a:pt x="35577" y="5041"/>
                        <a:pt x="36390" y="4943"/>
                        <a:pt x="37528" y="4813"/>
                      </a:cubicBezTo>
                      <a:lnTo>
                        <a:pt x="38503" y="5529"/>
                      </a:lnTo>
                      <a:lnTo>
                        <a:pt x="39121" y="5984"/>
                      </a:lnTo>
                      <a:cubicBezTo>
                        <a:pt x="39154" y="6309"/>
                        <a:pt x="39154" y="6602"/>
                        <a:pt x="39186" y="6927"/>
                      </a:cubicBezTo>
                      <a:cubicBezTo>
                        <a:pt x="38764" y="7220"/>
                        <a:pt x="38373" y="7512"/>
                        <a:pt x="37951" y="7838"/>
                      </a:cubicBezTo>
                      <a:cubicBezTo>
                        <a:pt x="38438" y="8130"/>
                        <a:pt x="38926" y="8423"/>
                        <a:pt x="39382" y="8716"/>
                      </a:cubicBezTo>
                      <a:cubicBezTo>
                        <a:pt x="39804" y="8000"/>
                        <a:pt x="40194" y="7317"/>
                        <a:pt x="40617" y="6634"/>
                      </a:cubicBezTo>
                      <a:cubicBezTo>
                        <a:pt x="40747" y="6699"/>
                        <a:pt x="40877" y="6764"/>
                        <a:pt x="40975" y="6797"/>
                      </a:cubicBezTo>
                      <a:cubicBezTo>
                        <a:pt x="42308" y="6277"/>
                        <a:pt x="43642" y="5756"/>
                        <a:pt x="44975" y="5236"/>
                      </a:cubicBezTo>
                      <a:cubicBezTo>
                        <a:pt x="45007" y="5431"/>
                        <a:pt x="45950" y="5268"/>
                        <a:pt x="45690" y="5724"/>
                      </a:cubicBezTo>
                      <a:cubicBezTo>
                        <a:pt x="46601" y="6569"/>
                        <a:pt x="47479" y="7382"/>
                        <a:pt x="48389" y="8228"/>
                      </a:cubicBezTo>
                      <a:cubicBezTo>
                        <a:pt x="48910" y="8260"/>
                        <a:pt x="49398" y="8293"/>
                        <a:pt x="49885" y="8325"/>
                      </a:cubicBezTo>
                      <a:cubicBezTo>
                        <a:pt x="49853" y="8390"/>
                        <a:pt x="49788" y="8455"/>
                        <a:pt x="49723" y="8553"/>
                      </a:cubicBezTo>
                      <a:cubicBezTo>
                        <a:pt x="50145" y="8000"/>
                        <a:pt x="50568" y="7480"/>
                        <a:pt x="51024" y="6959"/>
                      </a:cubicBezTo>
                      <a:cubicBezTo>
                        <a:pt x="51349" y="7025"/>
                        <a:pt x="51674" y="7090"/>
                        <a:pt x="52032" y="7122"/>
                      </a:cubicBezTo>
                      <a:cubicBezTo>
                        <a:pt x="52519" y="6959"/>
                        <a:pt x="52975" y="6797"/>
                        <a:pt x="53463" y="6634"/>
                      </a:cubicBezTo>
                      <a:cubicBezTo>
                        <a:pt x="53723" y="7772"/>
                        <a:pt x="53918" y="8098"/>
                        <a:pt x="55804" y="7610"/>
                      </a:cubicBezTo>
                      <a:cubicBezTo>
                        <a:pt x="56454" y="6927"/>
                        <a:pt x="57397" y="6992"/>
                        <a:pt x="58405" y="7285"/>
                      </a:cubicBezTo>
                      <a:cubicBezTo>
                        <a:pt x="58828" y="7252"/>
                        <a:pt x="59088" y="6537"/>
                        <a:pt x="59479" y="6504"/>
                      </a:cubicBezTo>
                      <a:cubicBezTo>
                        <a:pt x="60064" y="6439"/>
                        <a:pt x="60812" y="7025"/>
                        <a:pt x="61397" y="6959"/>
                      </a:cubicBezTo>
                      <a:cubicBezTo>
                        <a:pt x="62210" y="6277"/>
                        <a:pt x="62340" y="6504"/>
                        <a:pt x="62958" y="4911"/>
                      </a:cubicBezTo>
                      <a:cubicBezTo>
                        <a:pt x="63934" y="4618"/>
                        <a:pt x="63641" y="4781"/>
                        <a:pt x="63706" y="5951"/>
                      </a:cubicBezTo>
                      <a:cubicBezTo>
                        <a:pt x="63414" y="6146"/>
                        <a:pt x="63121" y="6374"/>
                        <a:pt x="62828" y="6602"/>
                      </a:cubicBezTo>
                      <a:cubicBezTo>
                        <a:pt x="63414" y="7090"/>
                        <a:pt x="64031" y="7610"/>
                        <a:pt x="64617" y="8098"/>
                      </a:cubicBezTo>
                      <a:lnTo>
                        <a:pt x="64877" y="8650"/>
                      </a:lnTo>
                      <a:cubicBezTo>
                        <a:pt x="64552" y="9073"/>
                        <a:pt x="64129" y="9529"/>
                        <a:pt x="63576" y="10049"/>
                      </a:cubicBezTo>
                      <a:cubicBezTo>
                        <a:pt x="61592" y="11902"/>
                        <a:pt x="63576" y="12130"/>
                        <a:pt x="62113" y="12065"/>
                      </a:cubicBezTo>
                      <a:cubicBezTo>
                        <a:pt x="58601" y="11967"/>
                        <a:pt x="58275" y="14764"/>
                        <a:pt x="62145" y="15057"/>
                      </a:cubicBezTo>
                      <a:cubicBezTo>
                        <a:pt x="66275" y="15350"/>
                        <a:pt x="62470" y="20910"/>
                        <a:pt x="64454" y="22862"/>
                      </a:cubicBezTo>
                      <a:cubicBezTo>
                        <a:pt x="68909" y="27187"/>
                        <a:pt x="54666" y="24585"/>
                        <a:pt x="53625" y="28032"/>
                      </a:cubicBezTo>
                      <a:cubicBezTo>
                        <a:pt x="52292" y="32357"/>
                        <a:pt x="55934" y="33170"/>
                        <a:pt x="56064" y="33398"/>
                      </a:cubicBezTo>
                      <a:cubicBezTo>
                        <a:pt x="57788" y="36422"/>
                        <a:pt x="63283" y="33008"/>
                        <a:pt x="62926" y="36617"/>
                      </a:cubicBezTo>
                      <a:cubicBezTo>
                        <a:pt x="61007" y="36357"/>
                        <a:pt x="59088" y="36195"/>
                        <a:pt x="57202" y="36910"/>
                      </a:cubicBezTo>
                      <a:cubicBezTo>
                        <a:pt x="55284" y="37203"/>
                        <a:pt x="53267" y="37300"/>
                        <a:pt x="51349" y="35999"/>
                      </a:cubicBezTo>
                      <a:cubicBezTo>
                        <a:pt x="49235" y="35317"/>
                        <a:pt x="49170" y="33756"/>
                        <a:pt x="49658" y="31544"/>
                      </a:cubicBezTo>
                      <a:cubicBezTo>
                        <a:pt x="49137" y="30991"/>
                        <a:pt x="48617" y="30439"/>
                        <a:pt x="48097" y="29853"/>
                      </a:cubicBezTo>
                      <a:cubicBezTo>
                        <a:pt x="47869" y="29918"/>
                        <a:pt x="47641" y="29983"/>
                        <a:pt x="47414" y="30048"/>
                      </a:cubicBezTo>
                      <a:cubicBezTo>
                        <a:pt x="48910" y="32585"/>
                        <a:pt x="47446" y="33235"/>
                        <a:pt x="47707" y="35121"/>
                      </a:cubicBezTo>
                      <a:cubicBezTo>
                        <a:pt x="46828" y="34211"/>
                        <a:pt x="46016" y="33691"/>
                        <a:pt x="45560" y="35121"/>
                      </a:cubicBezTo>
                      <a:cubicBezTo>
                        <a:pt x="44910" y="35089"/>
                        <a:pt x="44097" y="36097"/>
                        <a:pt x="43316" y="35479"/>
                      </a:cubicBezTo>
                      <a:cubicBezTo>
                        <a:pt x="43056" y="34861"/>
                        <a:pt x="43056" y="33788"/>
                        <a:pt x="42796" y="33138"/>
                      </a:cubicBezTo>
                      <a:cubicBezTo>
                        <a:pt x="41820" y="32878"/>
                        <a:pt x="40845" y="32617"/>
                        <a:pt x="39869" y="32357"/>
                      </a:cubicBezTo>
                      <a:lnTo>
                        <a:pt x="37528" y="32357"/>
                      </a:lnTo>
                      <a:cubicBezTo>
                        <a:pt x="36487" y="32390"/>
                        <a:pt x="35447" y="32422"/>
                        <a:pt x="34406" y="32455"/>
                      </a:cubicBezTo>
                      <a:cubicBezTo>
                        <a:pt x="33040" y="31804"/>
                        <a:pt x="29821" y="31056"/>
                        <a:pt x="28455" y="30406"/>
                      </a:cubicBezTo>
                      <a:cubicBezTo>
                        <a:pt x="26536" y="29626"/>
                        <a:pt x="26439" y="28975"/>
                        <a:pt x="24520" y="28162"/>
                      </a:cubicBezTo>
                      <a:cubicBezTo>
                        <a:pt x="24325" y="27837"/>
                        <a:pt x="24130" y="27512"/>
                        <a:pt x="23935" y="27187"/>
                      </a:cubicBezTo>
                      <a:cubicBezTo>
                        <a:pt x="23707" y="27317"/>
                        <a:pt x="23479" y="27447"/>
                        <a:pt x="23252" y="27577"/>
                      </a:cubicBezTo>
                      <a:cubicBezTo>
                        <a:pt x="22309" y="26731"/>
                        <a:pt x="22731" y="25886"/>
                        <a:pt x="24227" y="25593"/>
                      </a:cubicBezTo>
                      <a:cubicBezTo>
                        <a:pt x="25431" y="25561"/>
                        <a:pt x="26634" y="25528"/>
                        <a:pt x="27837" y="25496"/>
                      </a:cubicBezTo>
                      <a:cubicBezTo>
                        <a:pt x="28975" y="25528"/>
                        <a:pt x="30113" y="25561"/>
                        <a:pt x="31252" y="25593"/>
                      </a:cubicBezTo>
                      <a:cubicBezTo>
                        <a:pt x="33756" y="24845"/>
                        <a:pt x="35219" y="24455"/>
                        <a:pt x="35739" y="23252"/>
                      </a:cubicBezTo>
                      <a:cubicBezTo>
                        <a:pt x="35934" y="22797"/>
                        <a:pt x="35999" y="22471"/>
                        <a:pt x="36032" y="22211"/>
                      </a:cubicBezTo>
                      <a:close/>
                      <a:moveTo>
                        <a:pt x="38341" y="49397"/>
                      </a:moveTo>
                      <a:cubicBezTo>
                        <a:pt x="38829" y="51121"/>
                        <a:pt x="38406" y="50471"/>
                        <a:pt x="39674" y="50406"/>
                      </a:cubicBezTo>
                      <a:cubicBezTo>
                        <a:pt x="39739" y="50406"/>
                        <a:pt x="42276" y="47804"/>
                        <a:pt x="42861" y="47446"/>
                      </a:cubicBezTo>
                      <a:cubicBezTo>
                        <a:pt x="43739" y="46861"/>
                        <a:pt x="42764" y="46178"/>
                        <a:pt x="42048" y="46959"/>
                      </a:cubicBezTo>
                      <a:cubicBezTo>
                        <a:pt x="41886" y="47154"/>
                        <a:pt x="40162" y="48389"/>
                        <a:pt x="40129" y="48487"/>
                      </a:cubicBezTo>
                      <a:cubicBezTo>
                        <a:pt x="39284" y="48845"/>
                        <a:pt x="40292" y="49007"/>
                        <a:pt x="38471" y="49365"/>
                      </a:cubicBezTo>
                      <a:close/>
                      <a:moveTo>
                        <a:pt x="25105" y="49105"/>
                      </a:moveTo>
                      <a:cubicBezTo>
                        <a:pt x="28422" y="45788"/>
                        <a:pt x="31024" y="50958"/>
                        <a:pt x="30829" y="45788"/>
                      </a:cubicBezTo>
                      <a:cubicBezTo>
                        <a:pt x="30829" y="45463"/>
                        <a:pt x="32552" y="43934"/>
                        <a:pt x="30536" y="44617"/>
                      </a:cubicBezTo>
                      <a:cubicBezTo>
                        <a:pt x="28585" y="45300"/>
                        <a:pt x="32747" y="47056"/>
                        <a:pt x="26699" y="46666"/>
                      </a:cubicBezTo>
                      <a:cubicBezTo>
                        <a:pt x="26113" y="46633"/>
                        <a:pt x="25398" y="47706"/>
                        <a:pt x="24910" y="48617"/>
                      </a:cubicBezTo>
                      <a:cubicBezTo>
                        <a:pt x="24488" y="49430"/>
                        <a:pt x="24260" y="50113"/>
                        <a:pt x="24520" y="49788"/>
                      </a:cubicBezTo>
                      <a:cubicBezTo>
                        <a:pt x="24715" y="49528"/>
                        <a:pt x="24910" y="49300"/>
                        <a:pt x="25105" y="49105"/>
                      </a:cubicBezTo>
                      <a:close/>
                      <a:moveTo>
                        <a:pt x="67446" y="2927"/>
                      </a:moveTo>
                      <a:cubicBezTo>
                        <a:pt x="65527" y="2537"/>
                        <a:pt x="63999" y="2797"/>
                        <a:pt x="61690" y="2244"/>
                      </a:cubicBezTo>
                      <a:cubicBezTo>
                        <a:pt x="60779" y="2017"/>
                        <a:pt x="53332" y="0"/>
                        <a:pt x="53463" y="2179"/>
                      </a:cubicBezTo>
                      <a:cubicBezTo>
                        <a:pt x="53495" y="2602"/>
                        <a:pt x="59153" y="2277"/>
                        <a:pt x="60584" y="2797"/>
                      </a:cubicBezTo>
                      <a:cubicBezTo>
                        <a:pt x="61755" y="3252"/>
                        <a:pt x="67966" y="5626"/>
                        <a:pt x="67446" y="292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8" name="Google Shape;3838;p44"/>
                <p:cNvSpPr/>
                <p:nvPr/>
              </p:nvSpPr>
              <p:spPr>
                <a:xfrm>
                  <a:off x="2283685" y="1596005"/>
                  <a:ext cx="378779" cy="274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301" h="9627" extrusionOk="0">
                      <a:moveTo>
                        <a:pt x="1171" y="6927"/>
                      </a:moveTo>
                      <a:cubicBezTo>
                        <a:pt x="3513" y="8846"/>
                        <a:pt x="1659" y="8650"/>
                        <a:pt x="3805" y="7837"/>
                      </a:cubicBezTo>
                      <a:cubicBezTo>
                        <a:pt x="5854" y="7090"/>
                        <a:pt x="7220" y="9626"/>
                        <a:pt x="8098" y="6699"/>
                      </a:cubicBezTo>
                      <a:cubicBezTo>
                        <a:pt x="8943" y="3773"/>
                        <a:pt x="13138" y="6537"/>
                        <a:pt x="11870" y="3642"/>
                      </a:cubicBezTo>
                      <a:cubicBezTo>
                        <a:pt x="10667" y="846"/>
                        <a:pt x="13301" y="976"/>
                        <a:pt x="8553" y="228"/>
                      </a:cubicBezTo>
                      <a:cubicBezTo>
                        <a:pt x="7285" y="0"/>
                        <a:pt x="5269" y="456"/>
                        <a:pt x="4911" y="488"/>
                      </a:cubicBezTo>
                      <a:cubicBezTo>
                        <a:pt x="4553" y="521"/>
                        <a:pt x="2960" y="1951"/>
                        <a:pt x="2700" y="2439"/>
                      </a:cubicBezTo>
                      <a:cubicBezTo>
                        <a:pt x="2537" y="2764"/>
                        <a:pt x="1887" y="2244"/>
                        <a:pt x="1724" y="2407"/>
                      </a:cubicBezTo>
                      <a:cubicBezTo>
                        <a:pt x="1236" y="2829"/>
                        <a:pt x="1724" y="2797"/>
                        <a:pt x="0" y="3545"/>
                      </a:cubicBezTo>
                      <a:cubicBezTo>
                        <a:pt x="163" y="4651"/>
                        <a:pt x="976" y="6732"/>
                        <a:pt x="1171" y="6927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39" name="Google Shape;3839;p44"/>
                <p:cNvSpPr/>
                <p:nvPr/>
              </p:nvSpPr>
              <p:spPr>
                <a:xfrm>
                  <a:off x="1775276" y="2618286"/>
                  <a:ext cx="576954" cy="432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260" h="15188" extrusionOk="0">
                      <a:moveTo>
                        <a:pt x="1691" y="11090"/>
                      </a:moveTo>
                      <a:cubicBezTo>
                        <a:pt x="1333" y="9887"/>
                        <a:pt x="0" y="8098"/>
                        <a:pt x="1008" y="9106"/>
                      </a:cubicBezTo>
                      <a:cubicBezTo>
                        <a:pt x="4163" y="12293"/>
                        <a:pt x="7024" y="11968"/>
                        <a:pt x="7252" y="11155"/>
                      </a:cubicBezTo>
                      <a:cubicBezTo>
                        <a:pt x="7285" y="11090"/>
                        <a:pt x="7285" y="8163"/>
                        <a:pt x="5594" y="7675"/>
                      </a:cubicBezTo>
                      <a:cubicBezTo>
                        <a:pt x="1626" y="6537"/>
                        <a:pt x="4976" y="3123"/>
                        <a:pt x="5138" y="3058"/>
                      </a:cubicBezTo>
                      <a:cubicBezTo>
                        <a:pt x="5171" y="3025"/>
                        <a:pt x="7415" y="1172"/>
                        <a:pt x="7447" y="1172"/>
                      </a:cubicBezTo>
                      <a:cubicBezTo>
                        <a:pt x="7805" y="651"/>
                        <a:pt x="7089" y="326"/>
                        <a:pt x="8000" y="1107"/>
                      </a:cubicBezTo>
                      <a:cubicBezTo>
                        <a:pt x="10894" y="1"/>
                        <a:pt x="11415" y="2147"/>
                        <a:pt x="13788" y="2147"/>
                      </a:cubicBezTo>
                      <a:cubicBezTo>
                        <a:pt x="14146" y="2147"/>
                        <a:pt x="15219" y="2635"/>
                        <a:pt x="14179" y="3188"/>
                      </a:cubicBezTo>
                      <a:cubicBezTo>
                        <a:pt x="13886" y="3350"/>
                        <a:pt x="13821" y="4749"/>
                        <a:pt x="14504" y="4879"/>
                      </a:cubicBezTo>
                      <a:cubicBezTo>
                        <a:pt x="17138" y="5367"/>
                        <a:pt x="16683" y="8131"/>
                        <a:pt x="16650" y="8456"/>
                      </a:cubicBezTo>
                      <a:cubicBezTo>
                        <a:pt x="16618" y="9497"/>
                        <a:pt x="20260" y="11025"/>
                        <a:pt x="15805" y="12911"/>
                      </a:cubicBezTo>
                      <a:cubicBezTo>
                        <a:pt x="14081" y="13659"/>
                        <a:pt x="13431" y="12651"/>
                        <a:pt x="10862" y="14342"/>
                      </a:cubicBezTo>
                      <a:cubicBezTo>
                        <a:pt x="9886" y="14992"/>
                        <a:pt x="7967" y="15187"/>
                        <a:pt x="6797" y="14635"/>
                      </a:cubicBezTo>
                      <a:cubicBezTo>
                        <a:pt x="5496" y="13952"/>
                        <a:pt x="4163" y="14992"/>
                        <a:pt x="3707" y="14017"/>
                      </a:cubicBezTo>
                      <a:cubicBezTo>
                        <a:pt x="3447" y="13496"/>
                        <a:pt x="2797" y="12846"/>
                        <a:pt x="2244" y="12814"/>
                      </a:cubicBezTo>
                      <a:cubicBezTo>
                        <a:pt x="2146" y="12814"/>
                        <a:pt x="1171" y="11545"/>
                        <a:pt x="1399" y="10927"/>
                      </a:cubicBezTo>
                      <a:lnTo>
                        <a:pt x="1431" y="10830"/>
                      </a:lnTo>
                      <a:lnTo>
                        <a:pt x="1691" y="1109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0" name="Google Shape;3840;p44"/>
                <p:cNvSpPr/>
                <p:nvPr/>
              </p:nvSpPr>
              <p:spPr>
                <a:xfrm>
                  <a:off x="480604" y="1730264"/>
                  <a:ext cx="1622534" cy="1042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6976" h="36618" extrusionOk="0">
                      <a:moveTo>
                        <a:pt x="55642" y="12293"/>
                      </a:moveTo>
                      <a:cubicBezTo>
                        <a:pt x="53561" y="13236"/>
                        <a:pt x="52390" y="14309"/>
                        <a:pt x="50374" y="14992"/>
                      </a:cubicBezTo>
                      <a:cubicBezTo>
                        <a:pt x="48260" y="15903"/>
                        <a:pt x="48325" y="21464"/>
                        <a:pt x="45918" y="19350"/>
                      </a:cubicBezTo>
                      <a:cubicBezTo>
                        <a:pt x="45431" y="18960"/>
                        <a:pt x="44715" y="19350"/>
                        <a:pt x="44260" y="20520"/>
                      </a:cubicBezTo>
                      <a:cubicBezTo>
                        <a:pt x="44065" y="21073"/>
                        <a:pt x="43870" y="21659"/>
                        <a:pt x="43675" y="22211"/>
                      </a:cubicBezTo>
                      <a:cubicBezTo>
                        <a:pt x="43219" y="22602"/>
                        <a:pt x="42797" y="22992"/>
                        <a:pt x="42374" y="23415"/>
                      </a:cubicBezTo>
                      <a:cubicBezTo>
                        <a:pt x="41788" y="23577"/>
                        <a:pt x="41203" y="23740"/>
                        <a:pt x="40618" y="23902"/>
                      </a:cubicBezTo>
                      <a:cubicBezTo>
                        <a:pt x="40032" y="23968"/>
                        <a:pt x="39447" y="24033"/>
                        <a:pt x="38862" y="24098"/>
                      </a:cubicBezTo>
                      <a:cubicBezTo>
                        <a:pt x="38309" y="23837"/>
                        <a:pt x="37756" y="23577"/>
                        <a:pt x="37203" y="23317"/>
                      </a:cubicBezTo>
                      <a:cubicBezTo>
                        <a:pt x="37236" y="23187"/>
                        <a:pt x="37268" y="23024"/>
                        <a:pt x="37301" y="22894"/>
                      </a:cubicBezTo>
                      <a:cubicBezTo>
                        <a:pt x="37138" y="22699"/>
                        <a:pt x="36976" y="22504"/>
                        <a:pt x="36813" y="22309"/>
                      </a:cubicBezTo>
                      <a:cubicBezTo>
                        <a:pt x="36130" y="23024"/>
                        <a:pt x="35447" y="23772"/>
                        <a:pt x="34797" y="24488"/>
                      </a:cubicBezTo>
                      <a:cubicBezTo>
                        <a:pt x="34341" y="24455"/>
                        <a:pt x="34146" y="23317"/>
                        <a:pt x="33106" y="24000"/>
                      </a:cubicBezTo>
                      <a:cubicBezTo>
                        <a:pt x="32000" y="24715"/>
                        <a:pt x="31252" y="24650"/>
                        <a:pt x="30244" y="24293"/>
                      </a:cubicBezTo>
                      <a:cubicBezTo>
                        <a:pt x="27350" y="23968"/>
                        <a:pt x="25984" y="24878"/>
                        <a:pt x="26244" y="27089"/>
                      </a:cubicBezTo>
                      <a:cubicBezTo>
                        <a:pt x="26081" y="27154"/>
                        <a:pt x="25919" y="27219"/>
                        <a:pt x="25756" y="27285"/>
                      </a:cubicBezTo>
                      <a:cubicBezTo>
                        <a:pt x="25496" y="27902"/>
                        <a:pt x="25626" y="28455"/>
                        <a:pt x="26342" y="28878"/>
                      </a:cubicBezTo>
                      <a:cubicBezTo>
                        <a:pt x="26147" y="29366"/>
                        <a:pt x="25496" y="29854"/>
                        <a:pt x="25724" y="30406"/>
                      </a:cubicBezTo>
                      <a:cubicBezTo>
                        <a:pt x="26016" y="31089"/>
                        <a:pt x="25073" y="31610"/>
                        <a:pt x="24586" y="31837"/>
                      </a:cubicBezTo>
                      <a:cubicBezTo>
                        <a:pt x="24293" y="31642"/>
                        <a:pt x="23252" y="31447"/>
                        <a:pt x="22960" y="31252"/>
                      </a:cubicBezTo>
                      <a:cubicBezTo>
                        <a:pt x="22212" y="31317"/>
                        <a:pt x="22179" y="31382"/>
                        <a:pt x="21431" y="31447"/>
                      </a:cubicBezTo>
                      <a:cubicBezTo>
                        <a:pt x="18830" y="31740"/>
                        <a:pt x="16293" y="33301"/>
                        <a:pt x="13919" y="36130"/>
                      </a:cubicBezTo>
                      <a:cubicBezTo>
                        <a:pt x="13269" y="36292"/>
                        <a:pt x="12586" y="36455"/>
                        <a:pt x="11935" y="36618"/>
                      </a:cubicBezTo>
                      <a:cubicBezTo>
                        <a:pt x="11968" y="35935"/>
                        <a:pt x="11968" y="35252"/>
                        <a:pt x="11968" y="34536"/>
                      </a:cubicBezTo>
                      <a:cubicBezTo>
                        <a:pt x="12456" y="34016"/>
                        <a:pt x="12976" y="33496"/>
                        <a:pt x="13464" y="32975"/>
                      </a:cubicBezTo>
                      <a:cubicBezTo>
                        <a:pt x="13139" y="31089"/>
                        <a:pt x="11805" y="31057"/>
                        <a:pt x="10309" y="31349"/>
                      </a:cubicBezTo>
                      <a:cubicBezTo>
                        <a:pt x="8781" y="31837"/>
                        <a:pt x="7188" y="32032"/>
                        <a:pt x="5854" y="33561"/>
                      </a:cubicBezTo>
                      <a:cubicBezTo>
                        <a:pt x="5106" y="34829"/>
                        <a:pt x="3838" y="35057"/>
                        <a:pt x="2115" y="34341"/>
                      </a:cubicBezTo>
                      <a:cubicBezTo>
                        <a:pt x="1" y="33463"/>
                        <a:pt x="196" y="32683"/>
                        <a:pt x="1106" y="31935"/>
                      </a:cubicBezTo>
                      <a:cubicBezTo>
                        <a:pt x="1367" y="32065"/>
                        <a:pt x="1659" y="32195"/>
                        <a:pt x="1952" y="32325"/>
                      </a:cubicBezTo>
                      <a:cubicBezTo>
                        <a:pt x="2797" y="32715"/>
                        <a:pt x="3708" y="32715"/>
                        <a:pt x="4781" y="31902"/>
                      </a:cubicBezTo>
                      <a:cubicBezTo>
                        <a:pt x="6472" y="30634"/>
                        <a:pt x="8521" y="29919"/>
                        <a:pt x="10570" y="29236"/>
                      </a:cubicBezTo>
                      <a:cubicBezTo>
                        <a:pt x="11513" y="28618"/>
                        <a:pt x="12423" y="27480"/>
                        <a:pt x="12618" y="28553"/>
                      </a:cubicBezTo>
                      <a:cubicBezTo>
                        <a:pt x="13074" y="28715"/>
                        <a:pt x="13529" y="28910"/>
                        <a:pt x="13984" y="29073"/>
                      </a:cubicBezTo>
                      <a:cubicBezTo>
                        <a:pt x="14309" y="28878"/>
                        <a:pt x="14635" y="28650"/>
                        <a:pt x="14960" y="28423"/>
                      </a:cubicBezTo>
                      <a:cubicBezTo>
                        <a:pt x="15350" y="28520"/>
                        <a:pt x="15740" y="28618"/>
                        <a:pt x="16130" y="28715"/>
                      </a:cubicBezTo>
                      <a:cubicBezTo>
                        <a:pt x="16261" y="28910"/>
                        <a:pt x="16423" y="29106"/>
                        <a:pt x="16553" y="29301"/>
                      </a:cubicBezTo>
                      <a:cubicBezTo>
                        <a:pt x="16748" y="29398"/>
                        <a:pt x="16943" y="29463"/>
                        <a:pt x="17139" y="29561"/>
                      </a:cubicBezTo>
                      <a:cubicBezTo>
                        <a:pt x="17464" y="29398"/>
                        <a:pt x="17789" y="29203"/>
                        <a:pt x="18082" y="29041"/>
                      </a:cubicBezTo>
                      <a:cubicBezTo>
                        <a:pt x="18212" y="28553"/>
                        <a:pt x="18309" y="28098"/>
                        <a:pt x="18407" y="27610"/>
                      </a:cubicBezTo>
                      <a:cubicBezTo>
                        <a:pt x="17334" y="28650"/>
                        <a:pt x="17496" y="28845"/>
                        <a:pt x="17301" y="27415"/>
                      </a:cubicBezTo>
                      <a:cubicBezTo>
                        <a:pt x="17106" y="27187"/>
                        <a:pt x="16943" y="26959"/>
                        <a:pt x="16781" y="26764"/>
                      </a:cubicBezTo>
                      <a:cubicBezTo>
                        <a:pt x="15773" y="26927"/>
                        <a:pt x="16196" y="26602"/>
                        <a:pt x="16488" y="25561"/>
                      </a:cubicBezTo>
                      <a:cubicBezTo>
                        <a:pt x="16033" y="25561"/>
                        <a:pt x="15545" y="25528"/>
                        <a:pt x="15057" y="25496"/>
                      </a:cubicBezTo>
                      <a:cubicBezTo>
                        <a:pt x="14927" y="24813"/>
                        <a:pt x="14765" y="24130"/>
                        <a:pt x="14635" y="23447"/>
                      </a:cubicBezTo>
                      <a:cubicBezTo>
                        <a:pt x="13822" y="22732"/>
                        <a:pt x="15090" y="20228"/>
                        <a:pt x="15383" y="19285"/>
                      </a:cubicBezTo>
                      <a:cubicBezTo>
                        <a:pt x="16358" y="18212"/>
                        <a:pt x="17334" y="17106"/>
                        <a:pt x="18309" y="16033"/>
                      </a:cubicBezTo>
                      <a:cubicBezTo>
                        <a:pt x="17626" y="15350"/>
                        <a:pt x="17854" y="15545"/>
                        <a:pt x="18797" y="15545"/>
                      </a:cubicBezTo>
                      <a:cubicBezTo>
                        <a:pt x="20163" y="15155"/>
                        <a:pt x="19870" y="14992"/>
                        <a:pt x="20065" y="14212"/>
                      </a:cubicBezTo>
                      <a:cubicBezTo>
                        <a:pt x="19513" y="13334"/>
                        <a:pt x="20260" y="12911"/>
                        <a:pt x="21399" y="12748"/>
                      </a:cubicBezTo>
                      <a:cubicBezTo>
                        <a:pt x="21496" y="12813"/>
                        <a:pt x="21626" y="12911"/>
                        <a:pt x="21724" y="13008"/>
                      </a:cubicBezTo>
                      <a:cubicBezTo>
                        <a:pt x="22830" y="11675"/>
                        <a:pt x="22960" y="10277"/>
                        <a:pt x="24748" y="10960"/>
                      </a:cubicBezTo>
                      <a:cubicBezTo>
                        <a:pt x="25301" y="9756"/>
                        <a:pt x="25301" y="10309"/>
                        <a:pt x="26049" y="10082"/>
                      </a:cubicBezTo>
                      <a:cubicBezTo>
                        <a:pt x="26472" y="9464"/>
                        <a:pt x="26407" y="9139"/>
                        <a:pt x="27057" y="9366"/>
                      </a:cubicBezTo>
                      <a:cubicBezTo>
                        <a:pt x="27610" y="9041"/>
                        <a:pt x="27805" y="8976"/>
                        <a:pt x="28520" y="8683"/>
                      </a:cubicBezTo>
                      <a:cubicBezTo>
                        <a:pt x="28748" y="6830"/>
                        <a:pt x="28781" y="7643"/>
                        <a:pt x="30829" y="7805"/>
                      </a:cubicBezTo>
                      <a:cubicBezTo>
                        <a:pt x="31024" y="6862"/>
                        <a:pt x="32163" y="7155"/>
                        <a:pt x="32911" y="6960"/>
                      </a:cubicBezTo>
                      <a:cubicBezTo>
                        <a:pt x="33106" y="6700"/>
                        <a:pt x="33301" y="6439"/>
                        <a:pt x="33496" y="6179"/>
                      </a:cubicBezTo>
                      <a:cubicBezTo>
                        <a:pt x="33821" y="6374"/>
                        <a:pt x="34146" y="6537"/>
                        <a:pt x="34472" y="6732"/>
                      </a:cubicBezTo>
                      <a:cubicBezTo>
                        <a:pt x="34667" y="6667"/>
                        <a:pt x="34894" y="6570"/>
                        <a:pt x="35089" y="6505"/>
                      </a:cubicBezTo>
                      <a:cubicBezTo>
                        <a:pt x="35089" y="5594"/>
                        <a:pt x="34959" y="5789"/>
                        <a:pt x="35740" y="5334"/>
                      </a:cubicBezTo>
                      <a:cubicBezTo>
                        <a:pt x="36098" y="5464"/>
                        <a:pt x="36488" y="5594"/>
                        <a:pt x="36845" y="5757"/>
                      </a:cubicBezTo>
                      <a:cubicBezTo>
                        <a:pt x="37073" y="5334"/>
                        <a:pt x="37301" y="4911"/>
                        <a:pt x="37496" y="4521"/>
                      </a:cubicBezTo>
                      <a:cubicBezTo>
                        <a:pt x="37691" y="4488"/>
                        <a:pt x="37886" y="4423"/>
                        <a:pt x="38081" y="4391"/>
                      </a:cubicBezTo>
                      <a:cubicBezTo>
                        <a:pt x="38179" y="4553"/>
                        <a:pt x="38309" y="4716"/>
                        <a:pt x="38406" y="4879"/>
                      </a:cubicBezTo>
                      <a:cubicBezTo>
                        <a:pt x="38829" y="4716"/>
                        <a:pt x="39252" y="4553"/>
                        <a:pt x="39675" y="4391"/>
                      </a:cubicBezTo>
                      <a:cubicBezTo>
                        <a:pt x="39772" y="4196"/>
                        <a:pt x="39870" y="4001"/>
                        <a:pt x="39935" y="3805"/>
                      </a:cubicBezTo>
                      <a:cubicBezTo>
                        <a:pt x="39317" y="3057"/>
                        <a:pt x="40455" y="2310"/>
                        <a:pt x="40162" y="3318"/>
                      </a:cubicBezTo>
                      <a:cubicBezTo>
                        <a:pt x="40553" y="3545"/>
                        <a:pt x="40943" y="3773"/>
                        <a:pt x="41333" y="4033"/>
                      </a:cubicBezTo>
                      <a:cubicBezTo>
                        <a:pt x="41658" y="3935"/>
                        <a:pt x="41984" y="3870"/>
                        <a:pt x="42309" y="3805"/>
                      </a:cubicBezTo>
                      <a:cubicBezTo>
                        <a:pt x="42406" y="3350"/>
                        <a:pt x="42504" y="2895"/>
                        <a:pt x="42601" y="2440"/>
                      </a:cubicBezTo>
                      <a:cubicBezTo>
                        <a:pt x="43479" y="1919"/>
                        <a:pt x="44325" y="1399"/>
                        <a:pt x="45170" y="879"/>
                      </a:cubicBezTo>
                      <a:cubicBezTo>
                        <a:pt x="45626" y="781"/>
                        <a:pt x="46049" y="716"/>
                        <a:pt x="46504" y="618"/>
                      </a:cubicBezTo>
                      <a:cubicBezTo>
                        <a:pt x="46829" y="781"/>
                        <a:pt x="47154" y="976"/>
                        <a:pt x="47479" y="1139"/>
                      </a:cubicBezTo>
                      <a:cubicBezTo>
                        <a:pt x="47252" y="1236"/>
                        <a:pt x="47024" y="1301"/>
                        <a:pt x="46829" y="1366"/>
                      </a:cubicBezTo>
                      <a:cubicBezTo>
                        <a:pt x="46796" y="1692"/>
                        <a:pt x="46764" y="2017"/>
                        <a:pt x="46731" y="2342"/>
                      </a:cubicBezTo>
                      <a:cubicBezTo>
                        <a:pt x="47122" y="2472"/>
                        <a:pt x="47544" y="2635"/>
                        <a:pt x="47935" y="2765"/>
                      </a:cubicBezTo>
                      <a:cubicBezTo>
                        <a:pt x="48097" y="2472"/>
                        <a:pt x="48227" y="2212"/>
                        <a:pt x="48357" y="1919"/>
                      </a:cubicBezTo>
                      <a:cubicBezTo>
                        <a:pt x="48195" y="1854"/>
                        <a:pt x="48000" y="1789"/>
                        <a:pt x="47837" y="1757"/>
                      </a:cubicBezTo>
                      <a:cubicBezTo>
                        <a:pt x="47870" y="1562"/>
                        <a:pt x="47870" y="1366"/>
                        <a:pt x="47902" y="1139"/>
                      </a:cubicBezTo>
                      <a:cubicBezTo>
                        <a:pt x="48065" y="911"/>
                        <a:pt x="48260" y="684"/>
                        <a:pt x="48422" y="456"/>
                      </a:cubicBezTo>
                      <a:cubicBezTo>
                        <a:pt x="48487" y="553"/>
                        <a:pt x="48553" y="618"/>
                        <a:pt x="48650" y="716"/>
                      </a:cubicBezTo>
                      <a:cubicBezTo>
                        <a:pt x="49821" y="488"/>
                        <a:pt x="50992" y="261"/>
                        <a:pt x="52162" y="1"/>
                      </a:cubicBezTo>
                      <a:cubicBezTo>
                        <a:pt x="52162" y="261"/>
                        <a:pt x="52195" y="488"/>
                        <a:pt x="52195" y="716"/>
                      </a:cubicBezTo>
                      <a:cubicBezTo>
                        <a:pt x="52065" y="651"/>
                        <a:pt x="51935" y="586"/>
                        <a:pt x="51772" y="488"/>
                      </a:cubicBezTo>
                      <a:cubicBezTo>
                        <a:pt x="51577" y="716"/>
                        <a:pt x="51382" y="911"/>
                        <a:pt x="51187" y="1106"/>
                      </a:cubicBezTo>
                      <a:cubicBezTo>
                        <a:pt x="51382" y="1269"/>
                        <a:pt x="51544" y="1464"/>
                        <a:pt x="51739" y="1627"/>
                      </a:cubicBezTo>
                      <a:cubicBezTo>
                        <a:pt x="52032" y="1627"/>
                        <a:pt x="52357" y="1594"/>
                        <a:pt x="52683" y="1594"/>
                      </a:cubicBezTo>
                      <a:lnTo>
                        <a:pt x="52683" y="1594"/>
                      </a:lnTo>
                      <a:cubicBezTo>
                        <a:pt x="52910" y="2212"/>
                        <a:pt x="53138" y="2635"/>
                        <a:pt x="53333" y="2765"/>
                      </a:cubicBezTo>
                      <a:cubicBezTo>
                        <a:pt x="56975" y="4976"/>
                        <a:pt x="51349" y="6049"/>
                        <a:pt x="53463" y="7578"/>
                      </a:cubicBezTo>
                      <a:cubicBezTo>
                        <a:pt x="54634" y="8456"/>
                        <a:pt x="55284" y="10472"/>
                        <a:pt x="55642" y="12293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 cmpd="sng">
                  <a:solidFill>
                    <a:schemeClr val="accent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1" name="Google Shape;3841;p44"/>
                <p:cNvSpPr/>
                <p:nvPr/>
              </p:nvSpPr>
              <p:spPr>
                <a:xfrm>
                  <a:off x="2898600" y="1641650"/>
                  <a:ext cx="158392" cy="4899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2" h="17206" extrusionOk="0">
                      <a:moveTo>
                        <a:pt x="4707" y="1"/>
                      </a:moveTo>
                      <a:cubicBezTo>
                        <a:pt x="4385" y="1"/>
                        <a:pt x="4287" y="142"/>
                        <a:pt x="4163" y="348"/>
                      </a:cubicBezTo>
                      <a:cubicBezTo>
                        <a:pt x="4033" y="544"/>
                        <a:pt x="3870" y="804"/>
                        <a:pt x="3122" y="966"/>
                      </a:cubicBezTo>
                      <a:cubicBezTo>
                        <a:pt x="2277" y="1129"/>
                        <a:pt x="2212" y="1454"/>
                        <a:pt x="2277" y="1812"/>
                      </a:cubicBezTo>
                      <a:cubicBezTo>
                        <a:pt x="2277" y="1909"/>
                        <a:pt x="2309" y="2007"/>
                        <a:pt x="2342" y="2072"/>
                      </a:cubicBezTo>
                      <a:cubicBezTo>
                        <a:pt x="2439" y="2397"/>
                        <a:pt x="2537" y="2722"/>
                        <a:pt x="1887" y="2950"/>
                      </a:cubicBezTo>
                      <a:cubicBezTo>
                        <a:pt x="1301" y="3145"/>
                        <a:pt x="1269" y="3178"/>
                        <a:pt x="1236" y="3340"/>
                      </a:cubicBezTo>
                      <a:cubicBezTo>
                        <a:pt x="1204" y="3373"/>
                        <a:pt x="1204" y="3470"/>
                        <a:pt x="1009" y="3633"/>
                      </a:cubicBezTo>
                      <a:cubicBezTo>
                        <a:pt x="618" y="3991"/>
                        <a:pt x="716" y="4478"/>
                        <a:pt x="813" y="4934"/>
                      </a:cubicBezTo>
                      <a:cubicBezTo>
                        <a:pt x="879" y="5194"/>
                        <a:pt x="944" y="5422"/>
                        <a:pt x="846" y="5519"/>
                      </a:cubicBezTo>
                      <a:cubicBezTo>
                        <a:pt x="813" y="5584"/>
                        <a:pt x="683" y="5649"/>
                        <a:pt x="553" y="5714"/>
                      </a:cubicBezTo>
                      <a:cubicBezTo>
                        <a:pt x="293" y="5844"/>
                        <a:pt x="66" y="6007"/>
                        <a:pt x="33" y="6202"/>
                      </a:cubicBezTo>
                      <a:cubicBezTo>
                        <a:pt x="0" y="6397"/>
                        <a:pt x="196" y="6560"/>
                        <a:pt x="879" y="6625"/>
                      </a:cubicBezTo>
                      <a:cubicBezTo>
                        <a:pt x="1171" y="6657"/>
                        <a:pt x="1399" y="6690"/>
                        <a:pt x="1529" y="6722"/>
                      </a:cubicBezTo>
                      <a:cubicBezTo>
                        <a:pt x="1399" y="6917"/>
                        <a:pt x="1236" y="7308"/>
                        <a:pt x="1431" y="8088"/>
                      </a:cubicBezTo>
                      <a:cubicBezTo>
                        <a:pt x="1594" y="8771"/>
                        <a:pt x="1626" y="8999"/>
                        <a:pt x="1626" y="9324"/>
                      </a:cubicBezTo>
                      <a:cubicBezTo>
                        <a:pt x="1626" y="9519"/>
                        <a:pt x="1659" y="9714"/>
                        <a:pt x="1692" y="10104"/>
                      </a:cubicBezTo>
                      <a:cubicBezTo>
                        <a:pt x="1757" y="10397"/>
                        <a:pt x="1789" y="10462"/>
                        <a:pt x="1854" y="10527"/>
                      </a:cubicBezTo>
                      <a:cubicBezTo>
                        <a:pt x="1887" y="10592"/>
                        <a:pt x="1887" y="10625"/>
                        <a:pt x="1854" y="11210"/>
                      </a:cubicBezTo>
                      <a:cubicBezTo>
                        <a:pt x="1757" y="12153"/>
                        <a:pt x="2179" y="12316"/>
                        <a:pt x="2602" y="12478"/>
                      </a:cubicBezTo>
                      <a:cubicBezTo>
                        <a:pt x="2960" y="12608"/>
                        <a:pt x="3285" y="12738"/>
                        <a:pt x="3155" y="13551"/>
                      </a:cubicBezTo>
                      <a:cubicBezTo>
                        <a:pt x="2960" y="14917"/>
                        <a:pt x="3350" y="15665"/>
                        <a:pt x="3610" y="16153"/>
                      </a:cubicBezTo>
                      <a:cubicBezTo>
                        <a:pt x="3740" y="16381"/>
                        <a:pt x="3805" y="16543"/>
                        <a:pt x="3805" y="16641"/>
                      </a:cubicBezTo>
                      <a:cubicBezTo>
                        <a:pt x="3752" y="16880"/>
                        <a:pt x="3111" y="16902"/>
                        <a:pt x="2648" y="16902"/>
                      </a:cubicBezTo>
                      <a:cubicBezTo>
                        <a:pt x="2545" y="16902"/>
                        <a:pt x="2451" y="16901"/>
                        <a:pt x="2374" y="16901"/>
                      </a:cubicBezTo>
                      <a:lnTo>
                        <a:pt x="2277" y="17194"/>
                      </a:lnTo>
                      <a:lnTo>
                        <a:pt x="2407" y="17194"/>
                      </a:lnTo>
                      <a:cubicBezTo>
                        <a:pt x="2504" y="17200"/>
                        <a:pt x="2625" y="17205"/>
                        <a:pt x="2758" y="17205"/>
                      </a:cubicBezTo>
                      <a:cubicBezTo>
                        <a:pt x="3286" y="17205"/>
                        <a:pt x="3994" y="17122"/>
                        <a:pt x="4098" y="16706"/>
                      </a:cubicBezTo>
                      <a:cubicBezTo>
                        <a:pt x="4130" y="16478"/>
                        <a:pt x="4033" y="16283"/>
                        <a:pt x="3870" y="15990"/>
                      </a:cubicBezTo>
                      <a:cubicBezTo>
                        <a:pt x="3643" y="15535"/>
                        <a:pt x="3285" y="14885"/>
                        <a:pt x="3480" y="13584"/>
                      </a:cubicBezTo>
                      <a:cubicBezTo>
                        <a:pt x="3610" y="12543"/>
                        <a:pt x="3187" y="12381"/>
                        <a:pt x="2732" y="12186"/>
                      </a:cubicBezTo>
                      <a:cubicBezTo>
                        <a:pt x="2407" y="12088"/>
                        <a:pt x="2082" y="11958"/>
                        <a:pt x="2147" y="11243"/>
                      </a:cubicBezTo>
                      <a:cubicBezTo>
                        <a:pt x="2212" y="10527"/>
                        <a:pt x="2179" y="10462"/>
                        <a:pt x="2082" y="10364"/>
                      </a:cubicBezTo>
                      <a:cubicBezTo>
                        <a:pt x="2082" y="10332"/>
                        <a:pt x="2049" y="10267"/>
                        <a:pt x="2017" y="10039"/>
                      </a:cubicBezTo>
                      <a:cubicBezTo>
                        <a:pt x="1952" y="9682"/>
                        <a:pt x="1952" y="9486"/>
                        <a:pt x="1919" y="9291"/>
                      </a:cubicBezTo>
                      <a:cubicBezTo>
                        <a:pt x="1919" y="8966"/>
                        <a:pt x="1919" y="8738"/>
                        <a:pt x="1724" y="8023"/>
                      </a:cubicBezTo>
                      <a:cubicBezTo>
                        <a:pt x="1529" y="7178"/>
                        <a:pt x="1789" y="6885"/>
                        <a:pt x="1887" y="6755"/>
                      </a:cubicBezTo>
                      <a:cubicBezTo>
                        <a:pt x="1952" y="6690"/>
                        <a:pt x="2017" y="6657"/>
                        <a:pt x="1952" y="6527"/>
                      </a:cubicBezTo>
                      <a:cubicBezTo>
                        <a:pt x="1919" y="6430"/>
                        <a:pt x="1822" y="6430"/>
                        <a:pt x="1594" y="6397"/>
                      </a:cubicBezTo>
                      <a:cubicBezTo>
                        <a:pt x="1431" y="6397"/>
                        <a:pt x="1236" y="6365"/>
                        <a:pt x="911" y="6332"/>
                      </a:cubicBezTo>
                      <a:cubicBezTo>
                        <a:pt x="488" y="6267"/>
                        <a:pt x="326" y="6234"/>
                        <a:pt x="326" y="6234"/>
                      </a:cubicBezTo>
                      <a:cubicBezTo>
                        <a:pt x="326" y="6202"/>
                        <a:pt x="521" y="6104"/>
                        <a:pt x="683" y="6007"/>
                      </a:cubicBezTo>
                      <a:cubicBezTo>
                        <a:pt x="879" y="5909"/>
                        <a:pt x="1009" y="5812"/>
                        <a:pt x="1106" y="5714"/>
                      </a:cubicBezTo>
                      <a:cubicBezTo>
                        <a:pt x="1269" y="5487"/>
                        <a:pt x="1204" y="5194"/>
                        <a:pt x="1139" y="4869"/>
                      </a:cubicBezTo>
                      <a:cubicBezTo>
                        <a:pt x="1041" y="4511"/>
                        <a:pt x="944" y="4088"/>
                        <a:pt x="1204" y="3861"/>
                      </a:cubicBezTo>
                      <a:cubicBezTo>
                        <a:pt x="1464" y="3633"/>
                        <a:pt x="1496" y="3503"/>
                        <a:pt x="1529" y="3438"/>
                      </a:cubicBezTo>
                      <a:cubicBezTo>
                        <a:pt x="1529" y="3405"/>
                        <a:pt x="1529" y="3373"/>
                        <a:pt x="2017" y="3210"/>
                      </a:cubicBezTo>
                      <a:cubicBezTo>
                        <a:pt x="2895" y="2917"/>
                        <a:pt x="2765" y="2430"/>
                        <a:pt x="2635" y="2007"/>
                      </a:cubicBezTo>
                      <a:cubicBezTo>
                        <a:pt x="2602" y="1909"/>
                        <a:pt x="2570" y="1844"/>
                        <a:pt x="2570" y="1779"/>
                      </a:cubicBezTo>
                      <a:cubicBezTo>
                        <a:pt x="2537" y="1552"/>
                        <a:pt x="2602" y="1357"/>
                        <a:pt x="3187" y="1259"/>
                      </a:cubicBezTo>
                      <a:cubicBezTo>
                        <a:pt x="4065" y="1096"/>
                        <a:pt x="4293" y="771"/>
                        <a:pt x="4423" y="511"/>
                      </a:cubicBezTo>
                      <a:cubicBezTo>
                        <a:pt x="4497" y="400"/>
                        <a:pt x="4582" y="321"/>
                        <a:pt x="4796" y="321"/>
                      </a:cubicBezTo>
                      <a:cubicBezTo>
                        <a:pt x="4959" y="321"/>
                        <a:pt x="5197" y="366"/>
                        <a:pt x="5561" y="479"/>
                      </a:cubicBezTo>
                      <a:lnTo>
                        <a:pt x="5529" y="153"/>
                      </a:lnTo>
                      <a:cubicBezTo>
                        <a:pt x="5150" y="47"/>
                        <a:pt x="4892" y="1"/>
                        <a:pt x="470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2" name="Google Shape;3842;p44"/>
                <p:cNvSpPr/>
                <p:nvPr/>
              </p:nvSpPr>
              <p:spPr>
                <a:xfrm>
                  <a:off x="1974363" y="1771923"/>
                  <a:ext cx="93577" cy="31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" h="10928" extrusionOk="0">
                      <a:moveTo>
                        <a:pt x="294" y="1"/>
                      </a:moveTo>
                      <a:lnTo>
                        <a:pt x="33" y="164"/>
                      </a:lnTo>
                      <a:cubicBezTo>
                        <a:pt x="294" y="521"/>
                        <a:pt x="294" y="716"/>
                        <a:pt x="294" y="847"/>
                      </a:cubicBezTo>
                      <a:cubicBezTo>
                        <a:pt x="294" y="1139"/>
                        <a:pt x="326" y="1302"/>
                        <a:pt x="1172" y="1952"/>
                      </a:cubicBezTo>
                      <a:cubicBezTo>
                        <a:pt x="2082" y="2635"/>
                        <a:pt x="2082" y="3090"/>
                        <a:pt x="1789" y="3481"/>
                      </a:cubicBezTo>
                      <a:cubicBezTo>
                        <a:pt x="1659" y="3676"/>
                        <a:pt x="1432" y="3838"/>
                        <a:pt x="1237" y="4033"/>
                      </a:cubicBezTo>
                      <a:cubicBezTo>
                        <a:pt x="651" y="4554"/>
                        <a:pt x="1" y="5074"/>
                        <a:pt x="359" y="5952"/>
                      </a:cubicBezTo>
                      <a:cubicBezTo>
                        <a:pt x="424" y="6147"/>
                        <a:pt x="586" y="6245"/>
                        <a:pt x="781" y="6375"/>
                      </a:cubicBezTo>
                      <a:cubicBezTo>
                        <a:pt x="1172" y="6602"/>
                        <a:pt x="1757" y="6928"/>
                        <a:pt x="2180" y="8326"/>
                      </a:cubicBezTo>
                      <a:cubicBezTo>
                        <a:pt x="2212" y="8489"/>
                        <a:pt x="2375" y="8976"/>
                        <a:pt x="2537" y="9497"/>
                      </a:cubicBezTo>
                      <a:cubicBezTo>
                        <a:pt x="2700" y="10050"/>
                        <a:pt x="2895" y="10667"/>
                        <a:pt x="2993" y="10928"/>
                      </a:cubicBezTo>
                      <a:lnTo>
                        <a:pt x="3285" y="10863"/>
                      </a:lnTo>
                      <a:cubicBezTo>
                        <a:pt x="3188" y="10602"/>
                        <a:pt x="2993" y="9984"/>
                        <a:pt x="2830" y="9399"/>
                      </a:cubicBezTo>
                      <a:cubicBezTo>
                        <a:pt x="2668" y="8846"/>
                        <a:pt x="2505" y="8359"/>
                        <a:pt x="2472" y="8228"/>
                      </a:cubicBezTo>
                      <a:cubicBezTo>
                        <a:pt x="2017" y="6733"/>
                        <a:pt x="1367" y="6342"/>
                        <a:pt x="944" y="6115"/>
                      </a:cubicBezTo>
                      <a:cubicBezTo>
                        <a:pt x="781" y="6017"/>
                        <a:pt x="684" y="5952"/>
                        <a:pt x="651" y="5855"/>
                      </a:cubicBezTo>
                      <a:cubicBezTo>
                        <a:pt x="391" y="5172"/>
                        <a:pt x="911" y="4716"/>
                        <a:pt x="1432" y="4261"/>
                      </a:cubicBezTo>
                      <a:cubicBezTo>
                        <a:pt x="1659" y="4066"/>
                        <a:pt x="1887" y="3871"/>
                        <a:pt x="2050" y="3643"/>
                      </a:cubicBezTo>
                      <a:cubicBezTo>
                        <a:pt x="2440" y="3123"/>
                        <a:pt x="2472" y="2538"/>
                        <a:pt x="1367" y="1692"/>
                      </a:cubicBezTo>
                      <a:cubicBezTo>
                        <a:pt x="619" y="1139"/>
                        <a:pt x="619" y="1042"/>
                        <a:pt x="619" y="847"/>
                      </a:cubicBezTo>
                      <a:cubicBezTo>
                        <a:pt x="586" y="684"/>
                        <a:pt x="586" y="456"/>
                        <a:pt x="294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843" name="Google Shape;3843;p44"/>
                <p:cNvSpPr/>
                <p:nvPr/>
              </p:nvSpPr>
              <p:spPr>
                <a:xfrm>
                  <a:off x="2279043" y="1596233"/>
                  <a:ext cx="359358" cy="2440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19" h="8572" extrusionOk="0">
                      <a:moveTo>
                        <a:pt x="7982" y="298"/>
                      </a:moveTo>
                      <a:cubicBezTo>
                        <a:pt x="8240" y="298"/>
                        <a:pt x="8489" y="313"/>
                        <a:pt x="8716" y="350"/>
                      </a:cubicBezTo>
                      <a:cubicBezTo>
                        <a:pt x="11610" y="838"/>
                        <a:pt x="11610" y="935"/>
                        <a:pt x="11545" y="1586"/>
                      </a:cubicBezTo>
                      <a:cubicBezTo>
                        <a:pt x="11513" y="2008"/>
                        <a:pt x="11448" y="2659"/>
                        <a:pt x="11903" y="3700"/>
                      </a:cubicBezTo>
                      <a:cubicBezTo>
                        <a:pt x="12228" y="4447"/>
                        <a:pt x="12163" y="4740"/>
                        <a:pt x="11903" y="4870"/>
                      </a:cubicBezTo>
                      <a:cubicBezTo>
                        <a:pt x="11675" y="4968"/>
                        <a:pt x="11318" y="4968"/>
                        <a:pt x="10927" y="5000"/>
                      </a:cubicBezTo>
                      <a:cubicBezTo>
                        <a:pt x="9887" y="5033"/>
                        <a:pt x="8554" y="5065"/>
                        <a:pt x="8098" y="6659"/>
                      </a:cubicBezTo>
                      <a:cubicBezTo>
                        <a:pt x="7803" y="7690"/>
                        <a:pt x="7427" y="7972"/>
                        <a:pt x="6969" y="7972"/>
                      </a:cubicBezTo>
                      <a:cubicBezTo>
                        <a:pt x="6719" y="7972"/>
                        <a:pt x="6445" y="7889"/>
                        <a:pt x="6147" y="7797"/>
                      </a:cubicBezTo>
                      <a:cubicBezTo>
                        <a:pt x="5754" y="7673"/>
                        <a:pt x="5309" y="7536"/>
                        <a:pt x="4811" y="7536"/>
                      </a:cubicBezTo>
                      <a:cubicBezTo>
                        <a:pt x="4526" y="7536"/>
                        <a:pt x="4223" y="7581"/>
                        <a:pt x="3903" y="7699"/>
                      </a:cubicBezTo>
                      <a:cubicBezTo>
                        <a:pt x="3285" y="7927"/>
                        <a:pt x="2993" y="8122"/>
                        <a:pt x="2830" y="8220"/>
                      </a:cubicBezTo>
                      <a:cubicBezTo>
                        <a:pt x="2765" y="8252"/>
                        <a:pt x="2830" y="8285"/>
                        <a:pt x="2798" y="8285"/>
                      </a:cubicBezTo>
                      <a:cubicBezTo>
                        <a:pt x="2765" y="8252"/>
                        <a:pt x="2798" y="8252"/>
                        <a:pt x="2765" y="8220"/>
                      </a:cubicBezTo>
                      <a:cubicBezTo>
                        <a:pt x="2667" y="8025"/>
                        <a:pt x="2375" y="7569"/>
                        <a:pt x="1432" y="6789"/>
                      </a:cubicBezTo>
                      <a:cubicBezTo>
                        <a:pt x="1334" y="6724"/>
                        <a:pt x="1074" y="6073"/>
                        <a:pt x="814" y="5325"/>
                      </a:cubicBezTo>
                      <a:cubicBezTo>
                        <a:pt x="619" y="4773"/>
                        <a:pt x="424" y="4122"/>
                        <a:pt x="326" y="3634"/>
                      </a:cubicBezTo>
                      <a:cubicBezTo>
                        <a:pt x="1529" y="3114"/>
                        <a:pt x="1627" y="2984"/>
                        <a:pt x="1757" y="2756"/>
                      </a:cubicBezTo>
                      <a:cubicBezTo>
                        <a:pt x="1822" y="2691"/>
                        <a:pt x="1887" y="2626"/>
                        <a:pt x="1985" y="2496"/>
                      </a:cubicBezTo>
                      <a:lnTo>
                        <a:pt x="2245" y="2594"/>
                      </a:lnTo>
                      <a:cubicBezTo>
                        <a:pt x="2375" y="2643"/>
                        <a:pt x="2521" y="2691"/>
                        <a:pt x="2655" y="2691"/>
                      </a:cubicBezTo>
                      <a:cubicBezTo>
                        <a:pt x="2789" y="2691"/>
                        <a:pt x="2911" y="2643"/>
                        <a:pt x="2993" y="2496"/>
                      </a:cubicBezTo>
                      <a:cubicBezTo>
                        <a:pt x="3123" y="2269"/>
                        <a:pt x="3578" y="1813"/>
                        <a:pt x="4066" y="1391"/>
                      </a:cubicBezTo>
                      <a:cubicBezTo>
                        <a:pt x="4489" y="1000"/>
                        <a:pt x="4944" y="643"/>
                        <a:pt x="5074" y="643"/>
                      </a:cubicBezTo>
                      <a:cubicBezTo>
                        <a:pt x="5171" y="643"/>
                        <a:pt x="5334" y="610"/>
                        <a:pt x="5529" y="578"/>
                      </a:cubicBezTo>
                      <a:cubicBezTo>
                        <a:pt x="6108" y="477"/>
                        <a:pt x="7097" y="298"/>
                        <a:pt x="7982" y="298"/>
                      </a:cubicBezTo>
                      <a:close/>
                      <a:moveTo>
                        <a:pt x="7920" y="1"/>
                      </a:moveTo>
                      <a:cubicBezTo>
                        <a:pt x="7029" y="1"/>
                        <a:pt x="6052" y="154"/>
                        <a:pt x="5464" y="252"/>
                      </a:cubicBezTo>
                      <a:cubicBezTo>
                        <a:pt x="5269" y="317"/>
                        <a:pt x="5106" y="317"/>
                        <a:pt x="5041" y="350"/>
                      </a:cubicBezTo>
                      <a:cubicBezTo>
                        <a:pt x="4846" y="350"/>
                        <a:pt x="4326" y="740"/>
                        <a:pt x="3838" y="1163"/>
                      </a:cubicBezTo>
                      <a:cubicBezTo>
                        <a:pt x="3350" y="1586"/>
                        <a:pt x="2863" y="2106"/>
                        <a:pt x="2733" y="2366"/>
                      </a:cubicBezTo>
                      <a:cubicBezTo>
                        <a:pt x="2723" y="2385"/>
                        <a:pt x="2700" y="2393"/>
                        <a:pt x="2667" y="2393"/>
                      </a:cubicBezTo>
                      <a:cubicBezTo>
                        <a:pt x="2588" y="2393"/>
                        <a:pt x="2457" y="2347"/>
                        <a:pt x="2342" y="2301"/>
                      </a:cubicBezTo>
                      <a:cubicBezTo>
                        <a:pt x="2196" y="2260"/>
                        <a:pt x="2064" y="2205"/>
                        <a:pt x="1953" y="2205"/>
                      </a:cubicBezTo>
                      <a:cubicBezTo>
                        <a:pt x="1891" y="2205"/>
                        <a:pt x="1836" y="2222"/>
                        <a:pt x="1789" y="2269"/>
                      </a:cubicBezTo>
                      <a:cubicBezTo>
                        <a:pt x="1659" y="2399"/>
                        <a:pt x="1594" y="2496"/>
                        <a:pt x="1529" y="2561"/>
                      </a:cubicBezTo>
                      <a:cubicBezTo>
                        <a:pt x="1399" y="2756"/>
                        <a:pt x="1302" y="2854"/>
                        <a:pt x="98" y="3407"/>
                      </a:cubicBezTo>
                      <a:lnTo>
                        <a:pt x="1" y="3472"/>
                      </a:lnTo>
                      <a:lnTo>
                        <a:pt x="1" y="3569"/>
                      </a:lnTo>
                      <a:cubicBezTo>
                        <a:pt x="98" y="4090"/>
                        <a:pt x="294" y="4805"/>
                        <a:pt x="521" y="5456"/>
                      </a:cubicBezTo>
                      <a:cubicBezTo>
                        <a:pt x="814" y="6236"/>
                        <a:pt x="1107" y="6919"/>
                        <a:pt x="1237" y="7017"/>
                      </a:cubicBezTo>
                      <a:cubicBezTo>
                        <a:pt x="2147" y="7764"/>
                        <a:pt x="2407" y="8187"/>
                        <a:pt x="2505" y="8382"/>
                      </a:cubicBezTo>
                      <a:cubicBezTo>
                        <a:pt x="2570" y="8480"/>
                        <a:pt x="2602" y="8545"/>
                        <a:pt x="2700" y="8545"/>
                      </a:cubicBezTo>
                      <a:cubicBezTo>
                        <a:pt x="2729" y="8564"/>
                        <a:pt x="2754" y="8572"/>
                        <a:pt x="2780" y="8572"/>
                      </a:cubicBezTo>
                      <a:cubicBezTo>
                        <a:pt x="2841" y="8572"/>
                        <a:pt x="2901" y="8526"/>
                        <a:pt x="2993" y="8480"/>
                      </a:cubicBezTo>
                      <a:cubicBezTo>
                        <a:pt x="3123" y="8382"/>
                        <a:pt x="3415" y="8220"/>
                        <a:pt x="4001" y="7992"/>
                      </a:cubicBezTo>
                      <a:cubicBezTo>
                        <a:pt x="4288" y="7885"/>
                        <a:pt x="4561" y="7843"/>
                        <a:pt x="4822" y="7843"/>
                      </a:cubicBezTo>
                      <a:cubicBezTo>
                        <a:pt x="5270" y="7843"/>
                        <a:pt x="5679" y="7966"/>
                        <a:pt x="6050" y="8090"/>
                      </a:cubicBezTo>
                      <a:cubicBezTo>
                        <a:pt x="6406" y="8205"/>
                        <a:pt x="6734" y="8307"/>
                        <a:pt x="7034" y="8307"/>
                      </a:cubicBezTo>
                      <a:cubicBezTo>
                        <a:pt x="7581" y="8307"/>
                        <a:pt x="8034" y="7964"/>
                        <a:pt x="8391" y="6724"/>
                      </a:cubicBezTo>
                      <a:cubicBezTo>
                        <a:pt x="8814" y="5391"/>
                        <a:pt x="9984" y="5325"/>
                        <a:pt x="10927" y="5293"/>
                      </a:cubicBezTo>
                      <a:cubicBezTo>
                        <a:pt x="11350" y="5293"/>
                        <a:pt x="11740" y="5260"/>
                        <a:pt x="12001" y="5163"/>
                      </a:cubicBezTo>
                      <a:cubicBezTo>
                        <a:pt x="12456" y="4968"/>
                        <a:pt x="12618" y="4545"/>
                        <a:pt x="12196" y="3569"/>
                      </a:cubicBezTo>
                      <a:cubicBezTo>
                        <a:pt x="11773" y="2626"/>
                        <a:pt x="11838" y="2008"/>
                        <a:pt x="11871" y="1618"/>
                      </a:cubicBezTo>
                      <a:cubicBezTo>
                        <a:pt x="11936" y="708"/>
                        <a:pt x="11968" y="578"/>
                        <a:pt x="8749" y="57"/>
                      </a:cubicBezTo>
                      <a:cubicBezTo>
                        <a:pt x="8492" y="17"/>
                        <a:pt x="8211" y="1"/>
                        <a:pt x="792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3844" name="Google Shape;3844;p44"/>
            <p:cNvSpPr/>
            <p:nvPr/>
          </p:nvSpPr>
          <p:spPr>
            <a:xfrm>
              <a:off x="2384017" y="3378443"/>
              <a:ext cx="261901" cy="327368"/>
            </a:xfrm>
            <a:custGeom>
              <a:avLst/>
              <a:gdLst/>
              <a:ahLst/>
              <a:cxnLst/>
              <a:rect l="l" t="t" r="r" b="b"/>
              <a:pathLst>
                <a:path w="29230" h="37553" extrusionOk="0">
                  <a:moveTo>
                    <a:pt x="9655" y="0"/>
                  </a:moveTo>
                  <a:cubicBezTo>
                    <a:pt x="7693" y="0"/>
                    <a:pt x="5983" y="1692"/>
                    <a:pt x="5974" y="3671"/>
                  </a:cubicBezTo>
                  <a:cubicBezTo>
                    <a:pt x="5974" y="4182"/>
                    <a:pt x="6085" y="4693"/>
                    <a:pt x="6245" y="5036"/>
                  </a:cubicBezTo>
                  <a:cubicBezTo>
                    <a:pt x="7169" y="7653"/>
                    <a:pt x="7369" y="9675"/>
                    <a:pt x="6863" y="11515"/>
                  </a:cubicBezTo>
                  <a:lnTo>
                    <a:pt x="6716" y="11933"/>
                  </a:lnTo>
                  <a:cubicBezTo>
                    <a:pt x="6089" y="13821"/>
                    <a:pt x="5018" y="16181"/>
                    <a:pt x="1850" y="19345"/>
                  </a:cubicBezTo>
                  <a:cubicBezTo>
                    <a:pt x="1" y="21194"/>
                    <a:pt x="623" y="24331"/>
                    <a:pt x="3041" y="25340"/>
                  </a:cubicBezTo>
                  <a:cubicBezTo>
                    <a:pt x="3475" y="25523"/>
                    <a:pt x="3948" y="25620"/>
                    <a:pt x="4422" y="25620"/>
                  </a:cubicBezTo>
                  <a:cubicBezTo>
                    <a:pt x="4433" y="25620"/>
                    <a:pt x="4443" y="25620"/>
                    <a:pt x="4454" y="25620"/>
                  </a:cubicBezTo>
                  <a:lnTo>
                    <a:pt x="12866" y="25620"/>
                  </a:lnTo>
                  <a:lnTo>
                    <a:pt x="14862" y="37552"/>
                  </a:lnTo>
                  <a:lnTo>
                    <a:pt x="16848" y="25625"/>
                  </a:lnTo>
                  <a:lnTo>
                    <a:pt x="25243" y="25625"/>
                  </a:lnTo>
                  <a:cubicBezTo>
                    <a:pt x="25254" y="25625"/>
                    <a:pt x="25264" y="25625"/>
                    <a:pt x="25275" y="25625"/>
                  </a:cubicBezTo>
                  <a:cubicBezTo>
                    <a:pt x="25753" y="25625"/>
                    <a:pt x="26230" y="25527"/>
                    <a:pt x="26669" y="25345"/>
                  </a:cubicBezTo>
                  <a:cubicBezTo>
                    <a:pt x="27576" y="24976"/>
                    <a:pt x="28292" y="24256"/>
                    <a:pt x="28660" y="23354"/>
                  </a:cubicBezTo>
                  <a:cubicBezTo>
                    <a:pt x="29229" y="21980"/>
                    <a:pt x="28914" y="20398"/>
                    <a:pt x="27865" y="19345"/>
                  </a:cubicBezTo>
                  <a:cubicBezTo>
                    <a:pt x="24701" y="16177"/>
                    <a:pt x="23630" y="13821"/>
                    <a:pt x="22999" y="11933"/>
                  </a:cubicBezTo>
                  <a:cubicBezTo>
                    <a:pt x="22354" y="9999"/>
                    <a:pt x="22505" y="7880"/>
                    <a:pt x="23443" y="5213"/>
                  </a:cubicBezTo>
                  <a:cubicBezTo>
                    <a:pt x="23661" y="4733"/>
                    <a:pt x="23772" y="4218"/>
                    <a:pt x="23772" y="3693"/>
                  </a:cubicBezTo>
                  <a:cubicBezTo>
                    <a:pt x="23759" y="1670"/>
                    <a:pt x="22105" y="27"/>
                    <a:pt x="20100" y="27"/>
                  </a:cubicBezTo>
                  <a:cubicBezTo>
                    <a:pt x="20098" y="27"/>
                    <a:pt x="20095" y="27"/>
                    <a:pt x="20092" y="27"/>
                  </a:cubicBezTo>
                  <a:lnTo>
                    <a:pt x="9662" y="0"/>
                  </a:lnTo>
                  <a:cubicBezTo>
                    <a:pt x="9660" y="0"/>
                    <a:pt x="9657" y="0"/>
                    <a:pt x="965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4"/>
            <p:cNvSpPr txBox="1"/>
            <p:nvPr/>
          </p:nvSpPr>
          <p:spPr>
            <a:xfrm>
              <a:off x="1517148" y="3750256"/>
              <a:ext cx="1120622" cy="48383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SANCTI SPIRITUS</a:t>
              </a:r>
              <a:endParaRPr sz="1600" b="1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3846" name="Google Shape;3846;p44"/>
          <p:cNvGrpSpPr/>
          <p:nvPr/>
        </p:nvGrpSpPr>
        <p:grpSpPr>
          <a:xfrm>
            <a:off x="4268127" y="935737"/>
            <a:ext cx="1163023" cy="4218508"/>
            <a:chOff x="4268127" y="935737"/>
            <a:chExt cx="1163023" cy="4218508"/>
          </a:xfrm>
        </p:grpSpPr>
        <p:grpSp>
          <p:nvGrpSpPr>
            <p:cNvPr id="3847" name="Google Shape;3847;p44"/>
            <p:cNvGrpSpPr/>
            <p:nvPr/>
          </p:nvGrpSpPr>
          <p:grpSpPr>
            <a:xfrm>
              <a:off x="4268127" y="935737"/>
              <a:ext cx="1162887" cy="4218508"/>
              <a:chOff x="3397575" y="1266825"/>
              <a:chExt cx="629200" cy="2466675"/>
            </a:xfrm>
          </p:grpSpPr>
          <p:sp>
            <p:nvSpPr>
              <p:cNvPr id="3848" name="Google Shape;3848;p44"/>
              <p:cNvSpPr/>
              <p:nvPr/>
            </p:nvSpPr>
            <p:spPr>
              <a:xfrm>
                <a:off x="3478600" y="1415425"/>
                <a:ext cx="404400" cy="360725"/>
              </a:xfrm>
              <a:custGeom>
                <a:avLst/>
                <a:gdLst/>
                <a:ahLst/>
                <a:cxnLst/>
                <a:rect l="l" t="t" r="r" b="b"/>
                <a:pathLst>
                  <a:path w="16176" h="14429" extrusionOk="0">
                    <a:moveTo>
                      <a:pt x="0" y="14429"/>
                    </a:moveTo>
                    <a:lnTo>
                      <a:pt x="762" y="13458"/>
                    </a:lnTo>
                    <a:lnTo>
                      <a:pt x="1539" y="12980"/>
                    </a:lnTo>
                    <a:lnTo>
                      <a:pt x="16161" y="13727"/>
                    </a:lnTo>
                    <a:cubicBezTo>
                      <a:pt x="16176" y="12487"/>
                      <a:pt x="16176" y="11785"/>
                      <a:pt x="15997" y="10575"/>
                    </a:cubicBezTo>
                    <a:cubicBezTo>
                      <a:pt x="15444" y="7110"/>
                      <a:pt x="13129" y="4631"/>
                      <a:pt x="10007" y="3346"/>
                    </a:cubicBezTo>
                    <a:cubicBezTo>
                      <a:pt x="9574" y="2092"/>
                      <a:pt x="8932" y="1106"/>
                      <a:pt x="8230" y="225"/>
                    </a:cubicBezTo>
                    <a:cubicBezTo>
                      <a:pt x="7902" y="1"/>
                      <a:pt x="7453" y="46"/>
                      <a:pt x="7065" y="255"/>
                    </a:cubicBezTo>
                    <a:cubicBezTo>
                      <a:pt x="6498" y="1300"/>
                      <a:pt x="5990" y="2346"/>
                      <a:pt x="5691" y="3481"/>
                    </a:cubicBezTo>
                    <a:cubicBezTo>
                      <a:pt x="3764" y="3929"/>
                      <a:pt x="2450" y="5363"/>
                      <a:pt x="1404" y="6961"/>
                    </a:cubicBezTo>
                    <a:cubicBezTo>
                      <a:pt x="598" y="8215"/>
                      <a:pt x="210" y="9575"/>
                      <a:pt x="30" y="1097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44"/>
              <p:cNvSpPr/>
              <p:nvPr/>
            </p:nvSpPr>
            <p:spPr>
              <a:xfrm>
                <a:off x="3682850" y="1573750"/>
                <a:ext cx="102700" cy="179625"/>
              </a:xfrm>
              <a:custGeom>
                <a:avLst/>
                <a:gdLst/>
                <a:ahLst/>
                <a:cxnLst/>
                <a:rect l="l" t="t" r="r" b="b"/>
                <a:pathLst>
                  <a:path w="4108" h="7185" extrusionOk="0">
                    <a:moveTo>
                      <a:pt x="135" y="6916"/>
                    </a:moveTo>
                    <a:cubicBezTo>
                      <a:pt x="90" y="5796"/>
                      <a:pt x="60" y="4690"/>
                      <a:pt x="30" y="3570"/>
                    </a:cubicBezTo>
                    <a:cubicBezTo>
                      <a:pt x="0" y="2779"/>
                      <a:pt x="30" y="2017"/>
                      <a:pt x="359" y="1419"/>
                    </a:cubicBezTo>
                    <a:cubicBezTo>
                      <a:pt x="1150" y="1"/>
                      <a:pt x="2704" y="329"/>
                      <a:pt x="3495" y="1524"/>
                    </a:cubicBezTo>
                    <a:cubicBezTo>
                      <a:pt x="3928" y="2166"/>
                      <a:pt x="4048" y="3003"/>
                      <a:pt x="3973" y="3944"/>
                    </a:cubicBezTo>
                    <a:lnTo>
                      <a:pt x="4108" y="7185"/>
                    </a:lnTo>
                    <a:close/>
                  </a:path>
                </a:pathLst>
              </a:custGeom>
              <a:solidFill>
                <a:srgbClr val="FFF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44"/>
              <p:cNvSpPr/>
              <p:nvPr/>
            </p:nvSpPr>
            <p:spPr>
              <a:xfrm>
                <a:off x="3511825" y="1774650"/>
                <a:ext cx="514950" cy="1878950"/>
              </a:xfrm>
              <a:custGeom>
                <a:avLst/>
                <a:gdLst/>
                <a:ahLst/>
                <a:cxnLst/>
                <a:rect l="l" t="t" r="r" b="b"/>
                <a:pathLst>
                  <a:path w="20598" h="75158" extrusionOk="0">
                    <a:moveTo>
                      <a:pt x="389" y="0"/>
                    </a:moveTo>
                    <a:lnTo>
                      <a:pt x="852" y="13950"/>
                    </a:lnTo>
                    <a:lnTo>
                      <a:pt x="1" y="13950"/>
                    </a:lnTo>
                    <a:lnTo>
                      <a:pt x="404" y="74829"/>
                    </a:lnTo>
                    <a:lnTo>
                      <a:pt x="20597" y="75157"/>
                    </a:lnTo>
                    <a:lnTo>
                      <a:pt x="17431" y="777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44"/>
              <p:cNvSpPr/>
              <p:nvPr/>
            </p:nvSpPr>
            <p:spPr>
              <a:xfrm>
                <a:off x="3417725" y="1773900"/>
                <a:ext cx="116150" cy="1900600"/>
              </a:xfrm>
              <a:custGeom>
                <a:avLst/>
                <a:gdLst/>
                <a:ahLst/>
                <a:cxnLst/>
                <a:rect l="l" t="t" r="r" b="b"/>
                <a:pathLst>
                  <a:path w="4646" h="76024" extrusionOk="0">
                    <a:moveTo>
                      <a:pt x="4228" y="0"/>
                    </a:moveTo>
                    <a:lnTo>
                      <a:pt x="449" y="5004"/>
                    </a:lnTo>
                    <a:lnTo>
                      <a:pt x="703" y="18789"/>
                    </a:lnTo>
                    <a:lnTo>
                      <a:pt x="449" y="19447"/>
                    </a:lnTo>
                    <a:lnTo>
                      <a:pt x="389" y="38191"/>
                    </a:lnTo>
                    <a:lnTo>
                      <a:pt x="46" y="38236"/>
                    </a:lnTo>
                    <a:lnTo>
                      <a:pt x="1" y="76024"/>
                    </a:lnTo>
                    <a:lnTo>
                      <a:pt x="4153" y="74963"/>
                    </a:lnTo>
                    <a:lnTo>
                      <a:pt x="4138" y="14339"/>
                    </a:lnTo>
                    <a:lnTo>
                      <a:pt x="4646" y="1386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44"/>
              <p:cNvSpPr/>
              <p:nvPr/>
            </p:nvSpPr>
            <p:spPr>
              <a:xfrm>
                <a:off x="3478225" y="1415425"/>
                <a:ext cx="402175" cy="281575"/>
              </a:xfrm>
              <a:custGeom>
                <a:avLst/>
                <a:gdLst/>
                <a:ahLst/>
                <a:cxnLst/>
                <a:rect l="l" t="t" r="r" b="b"/>
                <a:pathLst>
                  <a:path w="16087" h="11263" extrusionOk="0">
                    <a:moveTo>
                      <a:pt x="1912" y="10023"/>
                    </a:moveTo>
                    <a:cubicBezTo>
                      <a:pt x="4407" y="9455"/>
                      <a:pt x="6901" y="9156"/>
                      <a:pt x="8484" y="9067"/>
                    </a:cubicBezTo>
                    <a:cubicBezTo>
                      <a:pt x="8753" y="6363"/>
                      <a:pt x="11665" y="6797"/>
                      <a:pt x="12009" y="9380"/>
                    </a:cubicBezTo>
                    <a:cubicBezTo>
                      <a:pt x="13264" y="9291"/>
                      <a:pt x="14951" y="10202"/>
                      <a:pt x="16086" y="11262"/>
                    </a:cubicBezTo>
                    <a:cubicBezTo>
                      <a:pt x="16071" y="11053"/>
                      <a:pt x="16042" y="10829"/>
                      <a:pt x="16012" y="10575"/>
                    </a:cubicBezTo>
                    <a:cubicBezTo>
                      <a:pt x="15459" y="7110"/>
                      <a:pt x="13144" y="4631"/>
                      <a:pt x="10022" y="3346"/>
                    </a:cubicBezTo>
                    <a:cubicBezTo>
                      <a:pt x="9589" y="2092"/>
                      <a:pt x="8947" y="1106"/>
                      <a:pt x="8245" y="225"/>
                    </a:cubicBezTo>
                    <a:cubicBezTo>
                      <a:pt x="7917" y="1"/>
                      <a:pt x="7468" y="46"/>
                      <a:pt x="7080" y="255"/>
                    </a:cubicBezTo>
                    <a:cubicBezTo>
                      <a:pt x="6513" y="1300"/>
                      <a:pt x="6005" y="2346"/>
                      <a:pt x="5706" y="3481"/>
                    </a:cubicBezTo>
                    <a:cubicBezTo>
                      <a:pt x="3779" y="3929"/>
                      <a:pt x="2465" y="5363"/>
                      <a:pt x="1419" y="6961"/>
                    </a:cubicBezTo>
                    <a:cubicBezTo>
                      <a:pt x="613" y="8215"/>
                      <a:pt x="180" y="9873"/>
                      <a:pt x="1" y="1126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3" name="Google Shape;3853;p44"/>
              <p:cNvSpPr/>
              <p:nvPr/>
            </p:nvSpPr>
            <p:spPr>
              <a:xfrm>
                <a:off x="3684350" y="1840725"/>
                <a:ext cx="105675" cy="196800"/>
              </a:xfrm>
              <a:custGeom>
                <a:avLst/>
                <a:gdLst/>
                <a:ahLst/>
                <a:cxnLst/>
                <a:rect l="l" t="t" r="r" b="b"/>
                <a:pathLst>
                  <a:path w="4227" h="7872" extrusionOk="0">
                    <a:moveTo>
                      <a:pt x="60" y="7603"/>
                    </a:moveTo>
                    <a:cubicBezTo>
                      <a:pt x="45" y="5885"/>
                      <a:pt x="30" y="4407"/>
                      <a:pt x="15" y="2719"/>
                    </a:cubicBezTo>
                    <a:cubicBezTo>
                      <a:pt x="0" y="314"/>
                      <a:pt x="4227" y="1"/>
                      <a:pt x="4212" y="2943"/>
                    </a:cubicBezTo>
                    <a:lnTo>
                      <a:pt x="4197" y="7872"/>
                    </a:lnTo>
                    <a:close/>
                  </a:path>
                </a:pathLst>
              </a:custGeom>
              <a:solidFill>
                <a:srgbClr val="43434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4" name="Google Shape;3854;p44"/>
              <p:cNvSpPr/>
              <p:nvPr/>
            </p:nvSpPr>
            <p:spPr>
              <a:xfrm>
                <a:off x="3711225" y="1859025"/>
                <a:ext cx="77700" cy="177025"/>
              </a:xfrm>
              <a:custGeom>
                <a:avLst/>
                <a:gdLst/>
                <a:ahLst/>
                <a:cxnLst/>
                <a:rect l="l" t="t" r="r" b="b"/>
                <a:pathLst>
                  <a:path w="3108" h="7081" extrusionOk="0">
                    <a:moveTo>
                      <a:pt x="3107" y="7080"/>
                    </a:moveTo>
                    <a:lnTo>
                      <a:pt x="2375" y="7035"/>
                    </a:lnTo>
                    <a:lnTo>
                      <a:pt x="2360" y="2465"/>
                    </a:lnTo>
                    <a:cubicBezTo>
                      <a:pt x="2360" y="837"/>
                      <a:pt x="1434" y="210"/>
                      <a:pt x="0" y="374"/>
                    </a:cubicBezTo>
                    <a:cubicBezTo>
                      <a:pt x="643" y="15"/>
                      <a:pt x="1479" y="1"/>
                      <a:pt x="2121" y="344"/>
                    </a:cubicBezTo>
                    <a:cubicBezTo>
                      <a:pt x="2779" y="703"/>
                      <a:pt x="3107" y="1330"/>
                      <a:pt x="3107" y="2077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5" name="Google Shape;3855;p44"/>
              <p:cNvSpPr/>
              <p:nvPr/>
            </p:nvSpPr>
            <p:spPr>
              <a:xfrm>
                <a:off x="3706375" y="2738000"/>
                <a:ext cx="105700" cy="171425"/>
              </a:xfrm>
              <a:custGeom>
                <a:avLst/>
                <a:gdLst/>
                <a:ahLst/>
                <a:cxnLst/>
                <a:rect l="l" t="t" r="r" b="b"/>
                <a:pathLst>
                  <a:path w="4228" h="6857" extrusionOk="0">
                    <a:moveTo>
                      <a:pt x="75" y="6617"/>
                    </a:moveTo>
                    <a:cubicBezTo>
                      <a:pt x="60" y="5124"/>
                      <a:pt x="45" y="3824"/>
                      <a:pt x="30" y="2375"/>
                    </a:cubicBezTo>
                    <a:cubicBezTo>
                      <a:pt x="0" y="269"/>
                      <a:pt x="4227" y="1"/>
                      <a:pt x="4227" y="2555"/>
                    </a:cubicBezTo>
                    <a:lnTo>
                      <a:pt x="4212" y="6856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6" name="Google Shape;3856;p44"/>
              <p:cNvSpPr/>
              <p:nvPr/>
            </p:nvSpPr>
            <p:spPr>
              <a:xfrm>
                <a:off x="3733250" y="2753675"/>
                <a:ext cx="78075" cy="154625"/>
              </a:xfrm>
              <a:custGeom>
                <a:avLst/>
                <a:gdLst/>
                <a:ahLst/>
                <a:cxnLst/>
                <a:rect l="l" t="t" r="r" b="b"/>
                <a:pathLst>
                  <a:path w="3123" h="6185" extrusionOk="0">
                    <a:moveTo>
                      <a:pt x="3122" y="6184"/>
                    </a:moveTo>
                    <a:lnTo>
                      <a:pt x="2375" y="6139"/>
                    </a:lnTo>
                    <a:lnTo>
                      <a:pt x="2375" y="2152"/>
                    </a:lnTo>
                    <a:cubicBezTo>
                      <a:pt x="2375" y="733"/>
                      <a:pt x="1449" y="195"/>
                      <a:pt x="1" y="329"/>
                    </a:cubicBezTo>
                    <a:cubicBezTo>
                      <a:pt x="658" y="16"/>
                      <a:pt x="1494" y="1"/>
                      <a:pt x="2122" y="300"/>
                    </a:cubicBezTo>
                    <a:cubicBezTo>
                      <a:pt x="2794" y="613"/>
                      <a:pt x="3122" y="1166"/>
                      <a:pt x="3122" y="180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7" name="Google Shape;3857;p44"/>
              <p:cNvSpPr/>
              <p:nvPr/>
            </p:nvSpPr>
            <p:spPr>
              <a:xfrm>
                <a:off x="3688825" y="2368350"/>
                <a:ext cx="124000" cy="126225"/>
              </a:xfrm>
              <a:custGeom>
                <a:avLst/>
                <a:gdLst/>
                <a:ahLst/>
                <a:cxnLst/>
                <a:rect l="l" t="t" r="r" b="b"/>
                <a:pathLst>
                  <a:path w="4960" h="5049" extrusionOk="0">
                    <a:moveTo>
                      <a:pt x="4959" y="2524"/>
                    </a:moveTo>
                    <a:cubicBezTo>
                      <a:pt x="4959" y="3913"/>
                      <a:pt x="3854" y="5048"/>
                      <a:pt x="2480" y="5048"/>
                    </a:cubicBezTo>
                    <a:cubicBezTo>
                      <a:pt x="1106" y="5048"/>
                      <a:pt x="0" y="3913"/>
                      <a:pt x="0" y="2524"/>
                    </a:cubicBezTo>
                    <a:cubicBezTo>
                      <a:pt x="0" y="1135"/>
                      <a:pt x="1106" y="0"/>
                      <a:pt x="2480" y="0"/>
                    </a:cubicBezTo>
                    <a:cubicBezTo>
                      <a:pt x="3854" y="0"/>
                      <a:pt x="4959" y="1135"/>
                      <a:pt x="4959" y="2524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8" name="Google Shape;3858;p44"/>
              <p:cNvSpPr/>
              <p:nvPr/>
            </p:nvSpPr>
            <p:spPr>
              <a:xfrm>
                <a:off x="3696300" y="2376175"/>
                <a:ext cx="109050" cy="110550"/>
              </a:xfrm>
              <a:custGeom>
                <a:avLst/>
                <a:gdLst/>
                <a:ahLst/>
                <a:cxnLst/>
                <a:rect l="l" t="t" r="r" b="b"/>
                <a:pathLst>
                  <a:path w="4362" h="4422" extrusionOk="0">
                    <a:moveTo>
                      <a:pt x="4361" y="2211"/>
                    </a:moveTo>
                    <a:cubicBezTo>
                      <a:pt x="4361" y="3436"/>
                      <a:pt x="3390" y="4422"/>
                      <a:pt x="2181" y="4422"/>
                    </a:cubicBezTo>
                    <a:cubicBezTo>
                      <a:pt x="971" y="4422"/>
                      <a:pt x="0" y="3436"/>
                      <a:pt x="0" y="2211"/>
                    </a:cubicBezTo>
                    <a:cubicBezTo>
                      <a:pt x="0" y="986"/>
                      <a:pt x="971" y="1"/>
                      <a:pt x="2181" y="1"/>
                    </a:cubicBezTo>
                    <a:cubicBezTo>
                      <a:pt x="3390" y="1"/>
                      <a:pt x="4361" y="986"/>
                      <a:pt x="4361" y="2211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9" name="Google Shape;3859;p44"/>
              <p:cNvSpPr/>
              <p:nvPr/>
            </p:nvSpPr>
            <p:spPr>
              <a:xfrm>
                <a:off x="3749300" y="2381025"/>
                <a:ext cx="2650" cy="108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34" extrusionOk="0">
                    <a:moveTo>
                      <a:pt x="46" y="1"/>
                    </a:moveTo>
                    <a:cubicBezTo>
                      <a:pt x="76" y="1"/>
                      <a:pt x="105" y="90"/>
                      <a:pt x="105" y="210"/>
                    </a:cubicBezTo>
                    <a:cubicBezTo>
                      <a:pt x="105" y="329"/>
                      <a:pt x="76" y="434"/>
                      <a:pt x="46" y="434"/>
                    </a:cubicBezTo>
                    <a:cubicBezTo>
                      <a:pt x="31" y="434"/>
                      <a:pt x="1" y="329"/>
                      <a:pt x="1" y="210"/>
                    </a:cubicBezTo>
                    <a:cubicBezTo>
                      <a:pt x="1" y="90"/>
                      <a:pt x="31" y="1"/>
                      <a:pt x="46" y="1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0" name="Google Shape;3860;p44"/>
              <p:cNvSpPr/>
              <p:nvPr/>
            </p:nvSpPr>
            <p:spPr>
              <a:xfrm>
                <a:off x="3749300" y="2472525"/>
                <a:ext cx="2650" cy="1122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449" extrusionOk="0">
                    <a:moveTo>
                      <a:pt x="46" y="0"/>
                    </a:moveTo>
                    <a:cubicBezTo>
                      <a:pt x="76" y="0"/>
                      <a:pt x="105" y="105"/>
                      <a:pt x="105" y="224"/>
                    </a:cubicBezTo>
                    <a:cubicBezTo>
                      <a:pt x="105" y="344"/>
                      <a:pt x="76" y="448"/>
                      <a:pt x="46" y="448"/>
                    </a:cubicBezTo>
                    <a:cubicBezTo>
                      <a:pt x="31" y="448"/>
                      <a:pt x="1" y="344"/>
                      <a:pt x="1" y="224"/>
                    </a:cubicBezTo>
                    <a:cubicBezTo>
                      <a:pt x="1" y="105"/>
                      <a:pt x="31" y="0"/>
                      <a:pt x="46" y="0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1" name="Google Shape;3861;p44"/>
              <p:cNvSpPr/>
              <p:nvPr/>
            </p:nvSpPr>
            <p:spPr>
              <a:xfrm>
                <a:off x="3713850" y="2395600"/>
                <a:ext cx="8600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344" extrusionOk="0">
                    <a:moveTo>
                      <a:pt x="15" y="15"/>
                    </a:moveTo>
                    <a:cubicBezTo>
                      <a:pt x="30" y="0"/>
                      <a:pt x="120" y="45"/>
                      <a:pt x="209" y="135"/>
                    </a:cubicBezTo>
                    <a:cubicBezTo>
                      <a:pt x="299" y="209"/>
                      <a:pt x="344" y="299"/>
                      <a:pt x="329" y="314"/>
                    </a:cubicBezTo>
                    <a:cubicBezTo>
                      <a:pt x="299" y="344"/>
                      <a:pt x="224" y="284"/>
                      <a:pt x="134" y="209"/>
                    </a:cubicBezTo>
                    <a:cubicBezTo>
                      <a:pt x="45" y="120"/>
                      <a:pt x="0" y="30"/>
                      <a:pt x="15" y="15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2" name="Google Shape;3862;p44"/>
              <p:cNvSpPr/>
              <p:nvPr/>
            </p:nvSpPr>
            <p:spPr>
              <a:xfrm>
                <a:off x="3778800" y="2460200"/>
                <a:ext cx="8625" cy="897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359" extrusionOk="0">
                    <a:moveTo>
                      <a:pt x="16" y="30"/>
                    </a:moveTo>
                    <a:cubicBezTo>
                      <a:pt x="31" y="0"/>
                      <a:pt x="120" y="60"/>
                      <a:pt x="210" y="150"/>
                    </a:cubicBezTo>
                    <a:cubicBezTo>
                      <a:pt x="285" y="224"/>
                      <a:pt x="344" y="314"/>
                      <a:pt x="329" y="329"/>
                    </a:cubicBezTo>
                    <a:cubicBezTo>
                      <a:pt x="300" y="359"/>
                      <a:pt x="225" y="299"/>
                      <a:pt x="135" y="209"/>
                    </a:cubicBezTo>
                    <a:cubicBezTo>
                      <a:pt x="46" y="135"/>
                      <a:pt x="1" y="45"/>
                      <a:pt x="16" y="30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3" name="Google Shape;3863;p44"/>
              <p:cNvSpPr/>
              <p:nvPr/>
            </p:nvSpPr>
            <p:spPr>
              <a:xfrm>
                <a:off x="3720550" y="2461700"/>
                <a:ext cx="7125" cy="860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44" extrusionOk="0">
                    <a:moveTo>
                      <a:pt x="16" y="329"/>
                    </a:moveTo>
                    <a:cubicBezTo>
                      <a:pt x="1" y="314"/>
                      <a:pt x="31" y="239"/>
                      <a:pt x="105" y="149"/>
                    </a:cubicBezTo>
                    <a:cubicBezTo>
                      <a:pt x="180" y="60"/>
                      <a:pt x="240" y="0"/>
                      <a:pt x="270" y="15"/>
                    </a:cubicBezTo>
                    <a:cubicBezTo>
                      <a:pt x="285" y="30"/>
                      <a:pt x="255" y="119"/>
                      <a:pt x="180" y="209"/>
                    </a:cubicBezTo>
                    <a:cubicBezTo>
                      <a:pt x="105" y="299"/>
                      <a:pt x="31" y="344"/>
                      <a:pt x="16" y="329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4" name="Google Shape;3864;p44"/>
              <p:cNvSpPr/>
              <p:nvPr/>
            </p:nvSpPr>
            <p:spPr>
              <a:xfrm>
                <a:off x="3773575" y="2394100"/>
                <a:ext cx="7125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45" extrusionOk="0">
                    <a:moveTo>
                      <a:pt x="16" y="329"/>
                    </a:moveTo>
                    <a:cubicBezTo>
                      <a:pt x="1" y="314"/>
                      <a:pt x="31" y="240"/>
                      <a:pt x="105" y="150"/>
                    </a:cubicBezTo>
                    <a:cubicBezTo>
                      <a:pt x="180" y="60"/>
                      <a:pt x="240" y="1"/>
                      <a:pt x="270" y="16"/>
                    </a:cubicBezTo>
                    <a:cubicBezTo>
                      <a:pt x="285" y="30"/>
                      <a:pt x="255" y="120"/>
                      <a:pt x="180" y="195"/>
                    </a:cubicBezTo>
                    <a:cubicBezTo>
                      <a:pt x="105" y="284"/>
                      <a:pt x="31" y="344"/>
                      <a:pt x="16" y="329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5" name="Google Shape;3865;p44"/>
              <p:cNvSpPr/>
              <p:nvPr/>
            </p:nvSpPr>
            <p:spPr>
              <a:xfrm>
                <a:off x="3699275" y="2430700"/>
                <a:ext cx="10850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05" extrusionOk="0">
                    <a:moveTo>
                      <a:pt x="1" y="45"/>
                    </a:moveTo>
                    <a:cubicBezTo>
                      <a:pt x="1" y="30"/>
                      <a:pt x="90" y="0"/>
                      <a:pt x="210" y="0"/>
                    </a:cubicBezTo>
                    <a:cubicBezTo>
                      <a:pt x="344" y="0"/>
                      <a:pt x="434" y="30"/>
                      <a:pt x="434" y="60"/>
                    </a:cubicBezTo>
                    <a:cubicBezTo>
                      <a:pt x="434" y="75"/>
                      <a:pt x="344" y="105"/>
                      <a:pt x="210" y="105"/>
                    </a:cubicBezTo>
                    <a:cubicBezTo>
                      <a:pt x="90" y="105"/>
                      <a:pt x="1" y="75"/>
                      <a:pt x="1" y="45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6" name="Google Shape;3866;p44"/>
              <p:cNvSpPr/>
              <p:nvPr/>
            </p:nvSpPr>
            <p:spPr>
              <a:xfrm>
                <a:off x="3791125" y="2431075"/>
                <a:ext cx="10850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34" h="105" extrusionOk="0">
                    <a:moveTo>
                      <a:pt x="1" y="60"/>
                    </a:moveTo>
                    <a:cubicBezTo>
                      <a:pt x="1" y="30"/>
                      <a:pt x="90" y="0"/>
                      <a:pt x="210" y="0"/>
                    </a:cubicBezTo>
                    <a:cubicBezTo>
                      <a:pt x="329" y="0"/>
                      <a:pt x="434" y="30"/>
                      <a:pt x="434" y="60"/>
                    </a:cubicBezTo>
                    <a:cubicBezTo>
                      <a:pt x="434" y="90"/>
                      <a:pt x="329" y="105"/>
                      <a:pt x="210" y="105"/>
                    </a:cubicBezTo>
                    <a:cubicBezTo>
                      <a:pt x="90" y="105"/>
                      <a:pt x="1" y="75"/>
                      <a:pt x="1" y="60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7" name="Google Shape;3867;p44"/>
              <p:cNvSpPr/>
              <p:nvPr/>
            </p:nvSpPr>
            <p:spPr>
              <a:xfrm>
                <a:off x="3714950" y="2428825"/>
                <a:ext cx="38500" cy="6000"/>
              </a:xfrm>
              <a:custGeom>
                <a:avLst/>
                <a:gdLst/>
                <a:ahLst/>
                <a:cxnLst/>
                <a:rect l="l" t="t" r="r" b="b"/>
                <a:pathLst>
                  <a:path w="1540" h="240" extrusionOk="0">
                    <a:moveTo>
                      <a:pt x="1435" y="1"/>
                    </a:moveTo>
                    <a:lnTo>
                      <a:pt x="90" y="45"/>
                    </a:lnTo>
                    <a:cubicBezTo>
                      <a:pt x="46" y="60"/>
                      <a:pt x="1" y="90"/>
                      <a:pt x="1" y="150"/>
                    </a:cubicBezTo>
                    <a:cubicBezTo>
                      <a:pt x="16" y="195"/>
                      <a:pt x="46" y="240"/>
                      <a:pt x="105" y="240"/>
                    </a:cubicBezTo>
                    <a:lnTo>
                      <a:pt x="1450" y="195"/>
                    </a:lnTo>
                    <a:cubicBezTo>
                      <a:pt x="1494" y="180"/>
                      <a:pt x="1539" y="135"/>
                      <a:pt x="1539" y="90"/>
                    </a:cubicBezTo>
                    <a:cubicBezTo>
                      <a:pt x="1539" y="45"/>
                      <a:pt x="1494" y="1"/>
                      <a:pt x="1435" y="1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8" name="Google Shape;3868;p44"/>
              <p:cNvSpPr/>
              <p:nvPr/>
            </p:nvSpPr>
            <p:spPr>
              <a:xfrm>
                <a:off x="3706000" y="2428825"/>
                <a:ext cx="47450" cy="29925"/>
              </a:xfrm>
              <a:custGeom>
                <a:avLst/>
                <a:gdLst/>
                <a:ahLst/>
                <a:cxnLst/>
                <a:rect l="l" t="t" r="r" b="b"/>
                <a:pathLst>
                  <a:path w="1898" h="1197" extrusionOk="0">
                    <a:moveTo>
                      <a:pt x="1784" y="0"/>
                    </a:moveTo>
                    <a:cubicBezTo>
                      <a:pt x="1767" y="0"/>
                      <a:pt x="1749" y="5"/>
                      <a:pt x="1733" y="16"/>
                    </a:cubicBezTo>
                    <a:lnTo>
                      <a:pt x="60" y="1016"/>
                    </a:lnTo>
                    <a:cubicBezTo>
                      <a:pt x="15" y="1046"/>
                      <a:pt x="0" y="1106"/>
                      <a:pt x="30" y="1151"/>
                    </a:cubicBezTo>
                    <a:cubicBezTo>
                      <a:pt x="50" y="1180"/>
                      <a:pt x="81" y="1196"/>
                      <a:pt x="113" y="1196"/>
                    </a:cubicBezTo>
                    <a:cubicBezTo>
                      <a:pt x="131" y="1196"/>
                      <a:pt x="149" y="1191"/>
                      <a:pt x="165" y="1181"/>
                    </a:cubicBezTo>
                    <a:lnTo>
                      <a:pt x="1837" y="180"/>
                    </a:lnTo>
                    <a:cubicBezTo>
                      <a:pt x="1882" y="150"/>
                      <a:pt x="1897" y="90"/>
                      <a:pt x="1867" y="45"/>
                    </a:cubicBezTo>
                    <a:cubicBezTo>
                      <a:pt x="1848" y="17"/>
                      <a:pt x="1816" y="0"/>
                      <a:pt x="1784" y="0"/>
                    </a:cubicBez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69" name="Google Shape;3869;p44"/>
              <p:cNvSpPr/>
              <p:nvPr/>
            </p:nvSpPr>
            <p:spPr>
              <a:xfrm>
                <a:off x="3525275" y="1813475"/>
                <a:ext cx="7880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3152" h="1270" extrusionOk="0">
                    <a:moveTo>
                      <a:pt x="0" y="0"/>
                    </a:moveTo>
                    <a:lnTo>
                      <a:pt x="3107" y="0"/>
                    </a:lnTo>
                    <a:lnTo>
                      <a:pt x="3152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0" name="Google Shape;3870;p44"/>
              <p:cNvSpPr/>
              <p:nvPr/>
            </p:nvSpPr>
            <p:spPr>
              <a:xfrm>
                <a:off x="3527525" y="1934075"/>
                <a:ext cx="82525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3301" h="1271" extrusionOk="0">
                    <a:moveTo>
                      <a:pt x="0" y="1"/>
                    </a:moveTo>
                    <a:lnTo>
                      <a:pt x="3271" y="1"/>
                    </a:lnTo>
                    <a:lnTo>
                      <a:pt x="3301" y="1270"/>
                    </a:lnTo>
                    <a:lnTo>
                      <a:pt x="30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1" name="Google Shape;3871;p44"/>
              <p:cNvSpPr/>
              <p:nvPr/>
            </p:nvSpPr>
            <p:spPr>
              <a:xfrm>
                <a:off x="3527150" y="1878450"/>
                <a:ext cx="79925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3197" h="1285" extrusionOk="0">
                    <a:moveTo>
                      <a:pt x="0" y="0"/>
                    </a:moveTo>
                    <a:lnTo>
                      <a:pt x="3167" y="0"/>
                    </a:lnTo>
                    <a:lnTo>
                      <a:pt x="3196" y="1285"/>
                    </a:lnTo>
                    <a:lnTo>
                      <a:pt x="30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2" name="Google Shape;3872;p44"/>
              <p:cNvSpPr/>
              <p:nvPr/>
            </p:nvSpPr>
            <p:spPr>
              <a:xfrm>
                <a:off x="3530500" y="1994950"/>
                <a:ext cx="82550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3302" h="1285" extrusionOk="0">
                    <a:moveTo>
                      <a:pt x="1" y="0"/>
                    </a:moveTo>
                    <a:lnTo>
                      <a:pt x="3272" y="0"/>
                    </a:lnTo>
                    <a:lnTo>
                      <a:pt x="3301" y="1285"/>
                    </a:lnTo>
                    <a:lnTo>
                      <a:pt x="45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3" name="Google Shape;3873;p44"/>
              <p:cNvSpPr/>
              <p:nvPr/>
            </p:nvSpPr>
            <p:spPr>
              <a:xfrm>
                <a:off x="3530500" y="2060275"/>
                <a:ext cx="82925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3317" h="1271" extrusionOk="0">
                    <a:moveTo>
                      <a:pt x="1" y="1"/>
                    </a:moveTo>
                    <a:lnTo>
                      <a:pt x="3286" y="1"/>
                    </a:lnTo>
                    <a:lnTo>
                      <a:pt x="3316" y="1271"/>
                    </a:lnTo>
                    <a:lnTo>
                      <a:pt x="45" y="1271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4" name="Google Shape;3874;p44"/>
              <p:cNvSpPr/>
              <p:nvPr/>
            </p:nvSpPr>
            <p:spPr>
              <a:xfrm>
                <a:off x="3503250" y="1813850"/>
                <a:ext cx="23175" cy="54900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196" extrusionOk="0">
                    <a:moveTo>
                      <a:pt x="0" y="1016"/>
                    </a:moveTo>
                    <a:lnTo>
                      <a:pt x="896" y="0"/>
                    </a:lnTo>
                    <a:lnTo>
                      <a:pt x="926" y="1210"/>
                    </a:lnTo>
                    <a:lnTo>
                      <a:pt x="0" y="2196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5" name="Google Shape;3875;p44"/>
              <p:cNvSpPr/>
              <p:nvPr/>
            </p:nvSpPr>
            <p:spPr>
              <a:xfrm>
                <a:off x="3505100" y="1933700"/>
                <a:ext cx="23175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316" extrusionOk="0">
                    <a:moveTo>
                      <a:pt x="1" y="1151"/>
                    </a:moveTo>
                    <a:lnTo>
                      <a:pt x="912" y="1"/>
                    </a:lnTo>
                    <a:lnTo>
                      <a:pt x="927" y="1285"/>
                    </a:lnTo>
                    <a:lnTo>
                      <a:pt x="1" y="2316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6" name="Google Shape;3876;p44"/>
              <p:cNvSpPr/>
              <p:nvPr/>
            </p:nvSpPr>
            <p:spPr>
              <a:xfrm>
                <a:off x="3505100" y="1878075"/>
                <a:ext cx="23175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927" h="2241" extrusionOk="0">
                    <a:moveTo>
                      <a:pt x="1" y="1061"/>
                    </a:moveTo>
                    <a:lnTo>
                      <a:pt x="897" y="0"/>
                    </a:lnTo>
                    <a:lnTo>
                      <a:pt x="927" y="1270"/>
                    </a:lnTo>
                    <a:lnTo>
                      <a:pt x="16" y="2241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7" name="Google Shape;3877;p44"/>
              <p:cNvSpPr/>
              <p:nvPr/>
            </p:nvSpPr>
            <p:spPr>
              <a:xfrm>
                <a:off x="3508475" y="1995325"/>
                <a:ext cx="23550" cy="56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256" extrusionOk="0">
                    <a:moveTo>
                      <a:pt x="0" y="1090"/>
                    </a:moveTo>
                    <a:lnTo>
                      <a:pt x="882" y="0"/>
                    </a:lnTo>
                    <a:lnTo>
                      <a:pt x="941" y="1240"/>
                    </a:lnTo>
                    <a:lnTo>
                      <a:pt x="30" y="225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8" name="Google Shape;3878;p44"/>
              <p:cNvSpPr/>
              <p:nvPr/>
            </p:nvSpPr>
            <p:spPr>
              <a:xfrm>
                <a:off x="3508475" y="2059925"/>
                <a:ext cx="23550" cy="49675"/>
              </a:xfrm>
              <a:custGeom>
                <a:avLst/>
                <a:gdLst/>
                <a:ahLst/>
                <a:cxnLst/>
                <a:rect l="l" t="t" r="r" b="b"/>
                <a:pathLst>
                  <a:path w="942" h="1987" extrusionOk="0">
                    <a:moveTo>
                      <a:pt x="0" y="896"/>
                    </a:moveTo>
                    <a:lnTo>
                      <a:pt x="926" y="0"/>
                    </a:lnTo>
                    <a:lnTo>
                      <a:pt x="941" y="1285"/>
                    </a:lnTo>
                    <a:lnTo>
                      <a:pt x="30" y="1986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79" name="Google Shape;3879;p44"/>
              <p:cNvSpPr/>
              <p:nvPr/>
            </p:nvSpPr>
            <p:spPr>
              <a:xfrm>
                <a:off x="3430425" y="1903825"/>
                <a:ext cx="22425" cy="57900"/>
              </a:xfrm>
              <a:custGeom>
                <a:avLst/>
                <a:gdLst/>
                <a:ahLst/>
                <a:cxnLst/>
                <a:rect l="l" t="t" r="r" b="b"/>
                <a:pathLst>
                  <a:path w="897" h="2316" extrusionOk="0">
                    <a:moveTo>
                      <a:pt x="1" y="1046"/>
                    </a:moveTo>
                    <a:lnTo>
                      <a:pt x="882" y="1"/>
                    </a:lnTo>
                    <a:lnTo>
                      <a:pt x="897" y="1255"/>
                    </a:lnTo>
                    <a:lnTo>
                      <a:pt x="16" y="2316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0" name="Google Shape;3880;p44"/>
              <p:cNvSpPr/>
              <p:nvPr/>
            </p:nvSpPr>
            <p:spPr>
              <a:xfrm>
                <a:off x="3431925" y="2022950"/>
                <a:ext cx="23550" cy="59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376" extrusionOk="0">
                    <a:moveTo>
                      <a:pt x="1" y="1121"/>
                    </a:moveTo>
                    <a:lnTo>
                      <a:pt x="941" y="0"/>
                    </a:lnTo>
                    <a:lnTo>
                      <a:pt x="941" y="1270"/>
                    </a:lnTo>
                    <a:lnTo>
                      <a:pt x="15" y="237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1" name="Google Shape;3881;p44"/>
              <p:cNvSpPr/>
              <p:nvPr/>
            </p:nvSpPr>
            <p:spPr>
              <a:xfrm>
                <a:off x="3431550" y="1968425"/>
                <a:ext cx="22800" cy="58650"/>
              </a:xfrm>
              <a:custGeom>
                <a:avLst/>
                <a:gdLst/>
                <a:ahLst/>
                <a:cxnLst/>
                <a:rect l="l" t="t" r="r" b="b"/>
                <a:pathLst>
                  <a:path w="912" h="2346" extrusionOk="0">
                    <a:moveTo>
                      <a:pt x="1" y="1076"/>
                    </a:moveTo>
                    <a:lnTo>
                      <a:pt x="897" y="1"/>
                    </a:lnTo>
                    <a:lnTo>
                      <a:pt x="912" y="1270"/>
                    </a:lnTo>
                    <a:lnTo>
                      <a:pt x="16" y="2346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2" name="Google Shape;3882;p44"/>
              <p:cNvSpPr/>
              <p:nvPr/>
            </p:nvSpPr>
            <p:spPr>
              <a:xfrm>
                <a:off x="3433050" y="2084175"/>
                <a:ext cx="23550" cy="59400"/>
              </a:xfrm>
              <a:custGeom>
                <a:avLst/>
                <a:gdLst/>
                <a:ahLst/>
                <a:cxnLst/>
                <a:rect l="l" t="t" r="r" b="b"/>
                <a:pathLst>
                  <a:path w="942" h="2376" extrusionOk="0">
                    <a:moveTo>
                      <a:pt x="0" y="1106"/>
                    </a:moveTo>
                    <a:lnTo>
                      <a:pt x="941" y="1"/>
                    </a:lnTo>
                    <a:lnTo>
                      <a:pt x="941" y="1255"/>
                    </a:lnTo>
                    <a:lnTo>
                      <a:pt x="15" y="2376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3" name="Google Shape;3883;p44"/>
              <p:cNvSpPr/>
              <p:nvPr/>
            </p:nvSpPr>
            <p:spPr>
              <a:xfrm>
                <a:off x="3434925" y="2149150"/>
                <a:ext cx="23525" cy="59400"/>
              </a:xfrm>
              <a:custGeom>
                <a:avLst/>
                <a:gdLst/>
                <a:ahLst/>
                <a:cxnLst/>
                <a:rect l="l" t="t" r="r" b="b"/>
                <a:pathLst>
                  <a:path w="941" h="2376" extrusionOk="0">
                    <a:moveTo>
                      <a:pt x="0" y="1121"/>
                    </a:moveTo>
                    <a:lnTo>
                      <a:pt x="926" y="1"/>
                    </a:lnTo>
                    <a:lnTo>
                      <a:pt x="941" y="1270"/>
                    </a:lnTo>
                    <a:lnTo>
                      <a:pt x="15" y="237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4" name="Google Shape;3884;p44"/>
              <p:cNvSpPr/>
              <p:nvPr/>
            </p:nvSpPr>
            <p:spPr>
              <a:xfrm>
                <a:off x="3523025" y="2358625"/>
                <a:ext cx="95250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1286" extrusionOk="0">
                    <a:moveTo>
                      <a:pt x="1" y="1"/>
                    </a:moveTo>
                    <a:lnTo>
                      <a:pt x="3765" y="1"/>
                    </a:lnTo>
                    <a:lnTo>
                      <a:pt x="3809" y="1285"/>
                    </a:lnTo>
                    <a:lnTo>
                      <a:pt x="1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5" name="Google Shape;3885;p44"/>
              <p:cNvSpPr/>
              <p:nvPr/>
            </p:nvSpPr>
            <p:spPr>
              <a:xfrm>
                <a:off x="3523025" y="2483350"/>
                <a:ext cx="952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1270" extrusionOk="0">
                    <a:moveTo>
                      <a:pt x="1" y="0"/>
                    </a:moveTo>
                    <a:lnTo>
                      <a:pt x="3765" y="0"/>
                    </a:lnTo>
                    <a:lnTo>
                      <a:pt x="3809" y="1270"/>
                    </a:lnTo>
                    <a:lnTo>
                      <a:pt x="1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6" name="Google Shape;3886;p44"/>
              <p:cNvSpPr/>
              <p:nvPr/>
            </p:nvSpPr>
            <p:spPr>
              <a:xfrm>
                <a:off x="3523025" y="2420975"/>
                <a:ext cx="95250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1271" extrusionOk="0">
                    <a:moveTo>
                      <a:pt x="1" y="1"/>
                    </a:moveTo>
                    <a:lnTo>
                      <a:pt x="3765" y="1"/>
                    </a:lnTo>
                    <a:lnTo>
                      <a:pt x="3809" y="1271"/>
                    </a:lnTo>
                    <a:lnTo>
                      <a:pt x="1" y="1271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7" name="Google Shape;3887;p44"/>
              <p:cNvSpPr/>
              <p:nvPr/>
            </p:nvSpPr>
            <p:spPr>
              <a:xfrm>
                <a:off x="3523025" y="2545325"/>
                <a:ext cx="95250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1286" extrusionOk="0">
                    <a:moveTo>
                      <a:pt x="1" y="1"/>
                    </a:moveTo>
                    <a:lnTo>
                      <a:pt x="3765" y="1"/>
                    </a:lnTo>
                    <a:lnTo>
                      <a:pt x="3809" y="1285"/>
                    </a:lnTo>
                    <a:lnTo>
                      <a:pt x="1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8" name="Google Shape;3888;p44"/>
              <p:cNvSpPr/>
              <p:nvPr/>
            </p:nvSpPr>
            <p:spPr>
              <a:xfrm>
                <a:off x="3523025" y="2607675"/>
                <a:ext cx="95250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1271" extrusionOk="0">
                    <a:moveTo>
                      <a:pt x="1" y="1"/>
                    </a:moveTo>
                    <a:lnTo>
                      <a:pt x="3765" y="1"/>
                    </a:lnTo>
                    <a:lnTo>
                      <a:pt x="3809" y="1270"/>
                    </a:lnTo>
                    <a:lnTo>
                      <a:pt x="1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89" name="Google Shape;3889;p44"/>
              <p:cNvSpPr/>
              <p:nvPr/>
            </p:nvSpPr>
            <p:spPr>
              <a:xfrm>
                <a:off x="3523025" y="2172300"/>
                <a:ext cx="95250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1271" extrusionOk="0">
                    <a:moveTo>
                      <a:pt x="1" y="1"/>
                    </a:moveTo>
                    <a:lnTo>
                      <a:pt x="3765" y="1"/>
                    </a:lnTo>
                    <a:lnTo>
                      <a:pt x="3809" y="1270"/>
                    </a:lnTo>
                    <a:lnTo>
                      <a:pt x="1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0" name="Google Shape;3890;p44"/>
              <p:cNvSpPr/>
              <p:nvPr/>
            </p:nvSpPr>
            <p:spPr>
              <a:xfrm>
                <a:off x="3523025" y="2296650"/>
                <a:ext cx="952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1270" extrusionOk="0">
                    <a:moveTo>
                      <a:pt x="1" y="0"/>
                    </a:moveTo>
                    <a:lnTo>
                      <a:pt x="3765" y="0"/>
                    </a:lnTo>
                    <a:lnTo>
                      <a:pt x="3809" y="1270"/>
                    </a:lnTo>
                    <a:lnTo>
                      <a:pt x="1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1" name="Google Shape;3891;p44"/>
              <p:cNvSpPr/>
              <p:nvPr/>
            </p:nvSpPr>
            <p:spPr>
              <a:xfrm>
                <a:off x="3523025" y="2234300"/>
                <a:ext cx="95250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3810" h="1285" extrusionOk="0">
                    <a:moveTo>
                      <a:pt x="1" y="0"/>
                    </a:moveTo>
                    <a:lnTo>
                      <a:pt x="3765" y="0"/>
                    </a:lnTo>
                    <a:lnTo>
                      <a:pt x="3809" y="1285"/>
                    </a:lnTo>
                    <a:lnTo>
                      <a:pt x="1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2" name="Google Shape;3892;p44"/>
              <p:cNvSpPr/>
              <p:nvPr/>
            </p:nvSpPr>
            <p:spPr>
              <a:xfrm>
                <a:off x="3520050" y="2934400"/>
                <a:ext cx="10532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46" extrusionOk="0">
                    <a:moveTo>
                      <a:pt x="0" y="1"/>
                    </a:moveTo>
                    <a:lnTo>
                      <a:pt x="4153" y="1"/>
                    </a:lnTo>
                    <a:lnTo>
                      <a:pt x="4212" y="1345"/>
                    </a:lnTo>
                    <a:lnTo>
                      <a:pt x="0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3" name="Google Shape;3893;p44"/>
              <p:cNvSpPr/>
              <p:nvPr/>
            </p:nvSpPr>
            <p:spPr>
              <a:xfrm>
                <a:off x="3520050" y="3067325"/>
                <a:ext cx="10532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31" extrusionOk="0">
                    <a:moveTo>
                      <a:pt x="0" y="1"/>
                    </a:moveTo>
                    <a:lnTo>
                      <a:pt x="4153" y="1"/>
                    </a:lnTo>
                    <a:lnTo>
                      <a:pt x="4212" y="1330"/>
                    </a:lnTo>
                    <a:lnTo>
                      <a:pt x="0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4" name="Google Shape;3894;p44"/>
              <p:cNvSpPr/>
              <p:nvPr/>
            </p:nvSpPr>
            <p:spPr>
              <a:xfrm>
                <a:off x="3520050" y="3000875"/>
                <a:ext cx="10532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45" extrusionOk="0">
                    <a:moveTo>
                      <a:pt x="0" y="0"/>
                    </a:moveTo>
                    <a:lnTo>
                      <a:pt x="4153" y="0"/>
                    </a:lnTo>
                    <a:lnTo>
                      <a:pt x="4212" y="1345"/>
                    </a:lnTo>
                    <a:lnTo>
                      <a:pt x="0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5" name="Google Shape;3895;p44"/>
              <p:cNvSpPr/>
              <p:nvPr/>
            </p:nvSpPr>
            <p:spPr>
              <a:xfrm>
                <a:off x="3520050" y="3133425"/>
                <a:ext cx="10532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45" extrusionOk="0">
                    <a:moveTo>
                      <a:pt x="0" y="1"/>
                    </a:moveTo>
                    <a:lnTo>
                      <a:pt x="4153" y="1"/>
                    </a:lnTo>
                    <a:lnTo>
                      <a:pt x="4212" y="1345"/>
                    </a:lnTo>
                    <a:lnTo>
                      <a:pt x="0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6" name="Google Shape;3896;p44"/>
              <p:cNvSpPr/>
              <p:nvPr/>
            </p:nvSpPr>
            <p:spPr>
              <a:xfrm>
                <a:off x="3520050" y="3199900"/>
                <a:ext cx="10532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45" extrusionOk="0">
                    <a:moveTo>
                      <a:pt x="0" y="0"/>
                    </a:moveTo>
                    <a:lnTo>
                      <a:pt x="4153" y="0"/>
                    </a:lnTo>
                    <a:lnTo>
                      <a:pt x="4212" y="1344"/>
                    </a:lnTo>
                    <a:lnTo>
                      <a:pt x="0" y="1344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7" name="Google Shape;3897;p44"/>
              <p:cNvSpPr/>
              <p:nvPr/>
            </p:nvSpPr>
            <p:spPr>
              <a:xfrm>
                <a:off x="3520050" y="2735375"/>
                <a:ext cx="10532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46" extrusionOk="0">
                    <a:moveTo>
                      <a:pt x="0" y="1"/>
                    </a:moveTo>
                    <a:lnTo>
                      <a:pt x="4153" y="1"/>
                    </a:lnTo>
                    <a:lnTo>
                      <a:pt x="4212" y="1345"/>
                    </a:lnTo>
                    <a:lnTo>
                      <a:pt x="0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8" name="Google Shape;3898;p44"/>
              <p:cNvSpPr/>
              <p:nvPr/>
            </p:nvSpPr>
            <p:spPr>
              <a:xfrm>
                <a:off x="3520050" y="2868325"/>
                <a:ext cx="105325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30" extrusionOk="0">
                    <a:moveTo>
                      <a:pt x="0" y="0"/>
                    </a:moveTo>
                    <a:lnTo>
                      <a:pt x="4153" y="0"/>
                    </a:lnTo>
                    <a:lnTo>
                      <a:pt x="4212" y="1329"/>
                    </a:lnTo>
                    <a:lnTo>
                      <a:pt x="0" y="13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99" name="Google Shape;3899;p44"/>
              <p:cNvSpPr/>
              <p:nvPr/>
            </p:nvSpPr>
            <p:spPr>
              <a:xfrm>
                <a:off x="3520050" y="2801850"/>
                <a:ext cx="105325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30" extrusionOk="0">
                    <a:moveTo>
                      <a:pt x="0" y="1"/>
                    </a:moveTo>
                    <a:lnTo>
                      <a:pt x="4153" y="1"/>
                    </a:lnTo>
                    <a:lnTo>
                      <a:pt x="4212" y="1330"/>
                    </a:lnTo>
                    <a:lnTo>
                      <a:pt x="0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0" name="Google Shape;3900;p44"/>
              <p:cNvSpPr/>
              <p:nvPr/>
            </p:nvSpPr>
            <p:spPr>
              <a:xfrm>
                <a:off x="3520050" y="3332825"/>
                <a:ext cx="105325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30" extrusionOk="0">
                    <a:moveTo>
                      <a:pt x="0" y="0"/>
                    </a:moveTo>
                    <a:lnTo>
                      <a:pt x="4153" y="0"/>
                    </a:lnTo>
                    <a:lnTo>
                      <a:pt x="4212" y="1330"/>
                    </a:lnTo>
                    <a:lnTo>
                      <a:pt x="0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1" name="Google Shape;3901;p44"/>
              <p:cNvSpPr/>
              <p:nvPr/>
            </p:nvSpPr>
            <p:spPr>
              <a:xfrm>
                <a:off x="3520050" y="3465375"/>
                <a:ext cx="10532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45" extrusionOk="0">
                    <a:moveTo>
                      <a:pt x="0" y="1"/>
                    </a:moveTo>
                    <a:lnTo>
                      <a:pt x="4153" y="1"/>
                    </a:lnTo>
                    <a:lnTo>
                      <a:pt x="4212" y="1345"/>
                    </a:lnTo>
                    <a:lnTo>
                      <a:pt x="0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2" name="Google Shape;3902;p44"/>
              <p:cNvSpPr/>
              <p:nvPr/>
            </p:nvSpPr>
            <p:spPr>
              <a:xfrm>
                <a:off x="3520050" y="3398900"/>
                <a:ext cx="10532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46" extrusionOk="0">
                    <a:moveTo>
                      <a:pt x="0" y="1"/>
                    </a:moveTo>
                    <a:lnTo>
                      <a:pt x="4153" y="1"/>
                    </a:lnTo>
                    <a:lnTo>
                      <a:pt x="4212" y="1345"/>
                    </a:lnTo>
                    <a:lnTo>
                      <a:pt x="0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3" name="Google Shape;3903;p44"/>
              <p:cNvSpPr/>
              <p:nvPr/>
            </p:nvSpPr>
            <p:spPr>
              <a:xfrm>
                <a:off x="3520050" y="3531850"/>
                <a:ext cx="105325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30" extrusionOk="0">
                    <a:moveTo>
                      <a:pt x="0" y="0"/>
                    </a:moveTo>
                    <a:lnTo>
                      <a:pt x="4153" y="0"/>
                    </a:lnTo>
                    <a:lnTo>
                      <a:pt x="4212" y="1329"/>
                    </a:lnTo>
                    <a:lnTo>
                      <a:pt x="0" y="13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4" name="Google Shape;3904;p44"/>
              <p:cNvSpPr/>
              <p:nvPr/>
            </p:nvSpPr>
            <p:spPr>
              <a:xfrm>
                <a:off x="3520050" y="3597925"/>
                <a:ext cx="10532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46" extrusionOk="0">
                    <a:moveTo>
                      <a:pt x="0" y="1"/>
                    </a:moveTo>
                    <a:lnTo>
                      <a:pt x="4153" y="1"/>
                    </a:lnTo>
                    <a:lnTo>
                      <a:pt x="4212" y="1345"/>
                    </a:lnTo>
                    <a:lnTo>
                      <a:pt x="0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5" name="Google Shape;3905;p44"/>
              <p:cNvSpPr/>
              <p:nvPr/>
            </p:nvSpPr>
            <p:spPr>
              <a:xfrm>
                <a:off x="3520050" y="3266350"/>
                <a:ext cx="105325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4213" h="1331" extrusionOk="0">
                    <a:moveTo>
                      <a:pt x="0" y="1"/>
                    </a:moveTo>
                    <a:lnTo>
                      <a:pt x="4153" y="1"/>
                    </a:lnTo>
                    <a:lnTo>
                      <a:pt x="4212" y="1330"/>
                    </a:lnTo>
                    <a:lnTo>
                      <a:pt x="0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6" name="Google Shape;3906;p44"/>
              <p:cNvSpPr/>
              <p:nvPr/>
            </p:nvSpPr>
            <p:spPr>
              <a:xfrm>
                <a:off x="3857975" y="1835500"/>
                <a:ext cx="90375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3615" h="1286" extrusionOk="0">
                    <a:moveTo>
                      <a:pt x="0" y="1"/>
                    </a:moveTo>
                    <a:lnTo>
                      <a:pt x="3570" y="1"/>
                    </a:lnTo>
                    <a:lnTo>
                      <a:pt x="3615" y="1285"/>
                    </a:lnTo>
                    <a:lnTo>
                      <a:pt x="45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7" name="Google Shape;3907;p44"/>
              <p:cNvSpPr/>
              <p:nvPr/>
            </p:nvSpPr>
            <p:spPr>
              <a:xfrm>
                <a:off x="3862825" y="1956100"/>
                <a:ext cx="90750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3630" h="1286" extrusionOk="0">
                    <a:moveTo>
                      <a:pt x="0" y="1"/>
                    </a:moveTo>
                    <a:lnTo>
                      <a:pt x="3585" y="1"/>
                    </a:lnTo>
                    <a:lnTo>
                      <a:pt x="3630" y="1285"/>
                    </a:lnTo>
                    <a:lnTo>
                      <a:pt x="45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8" name="Google Shape;3908;p44"/>
              <p:cNvSpPr/>
              <p:nvPr/>
            </p:nvSpPr>
            <p:spPr>
              <a:xfrm>
                <a:off x="3860575" y="1900850"/>
                <a:ext cx="90775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3631" h="1270" extrusionOk="0">
                    <a:moveTo>
                      <a:pt x="1" y="0"/>
                    </a:moveTo>
                    <a:lnTo>
                      <a:pt x="3570" y="0"/>
                    </a:lnTo>
                    <a:lnTo>
                      <a:pt x="3630" y="1270"/>
                    </a:lnTo>
                    <a:lnTo>
                      <a:pt x="46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09" name="Google Shape;3909;p44"/>
              <p:cNvSpPr/>
              <p:nvPr/>
            </p:nvSpPr>
            <p:spPr>
              <a:xfrm>
                <a:off x="3865075" y="2017350"/>
                <a:ext cx="91125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3645" h="1270" extrusionOk="0">
                    <a:moveTo>
                      <a:pt x="0" y="0"/>
                    </a:moveTo>
                    <a:lnTo>
                      <a:pt x="3600" y="0"/>
                    </a:lnTo>
                    <a:lnTo>
                      <a:pt x="3644" y="1270"/>
                    </a:lnTo>
                    <a:lnTo>
                      <a:pt x="45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0" name="Google Shape;3910;p44"/>
              <p:cNvSpPr/>
              <p:nvPr/>
            </p:nvSpPr>
            <p:spPr>
              <a:xfrm>
                <a:off x="3867675" y="2082325"/>
                <a:ext cx="91500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3660" h="1285" extrusionOk="0">
                    <a:moveTo>
                      <a:pt x="1" y="0"/>
                    </a:moveTo>
                    <a:lnTo>
                      <a:pt x="3600" y="0"/>
                    </a:lnTo>
                    <a:lnTo>
                      <a:pt x="3660" y="1285"/>
                    </a:lnTo>
                    <a:lnTo>
                      <a:pt x="45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1" name="Google Shape;3911;p44"/>
              <p:cNvSpPr/>
              <p:nvPr/>
            </p:nvSpPr>
            <p:spPr>
              <a:xfrm>
                <a:off x="3871775" y="2365350"/>
                <a:ext cx="99725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3989" h="1286" extrusionOk="0">
                    <a:moveTo>
                      <a:pt x="1" y="1"/>
                    </a:moveTo>
                    <a:lnTo>
                      <a:pt x="3929" y="1"/>
                    </a:lnTo>
                    <a:lnTo>
                      <a:pt x="3989" y="1285"/>
                    </a:lnTo>
                    <a:lnTo>
                      <a:pt x="61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2" name="Google Shape;3912;p44"/>
              <p:cNvSpPr/>
              <p:nvPr/>
            </p:nvSpPr>
            <p:spPr>
              <a:xfrm>
                <a:off x="3873650" y="2490075"/>
                <a:ext cx="103075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4123" h="1270" extrusionOk="0">
                    <a:moveTo>
                      <a:pt x="1" y="0"/>
                    </a:moveTo>
                    <a:lnTo>
                      <a:pt x="4063" y="0"/>
                    </a:lnTo>
                    <a:lnTo>
                      <a:pt x="4123" y="1270"/>
                    </a:lnTo>
                    <a:lnTo>
                      <a:pt x="75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3" name="Google Shape;3913;p44"/>
              <p:cNvSpPr/>
              <p:nvPr/>
            </p:nvSpPr>
            <p:spPr>
              <a:xfrm>
                <a:off x="3872525" y="2427700"/>
                <a:ext cx="101600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4064" h="1286" extrusionOk="0">
                    <a:moveTo>
                      <a:pt x="1" y="1"/>
                    </a:moveTo>
                    <a:lnTo>
                      <a:pt x="4004" y="1"/>
                    </a:lnTo>
                    <a:lnTo>
                      <a:pt x="4063" y="1285"/>
                    </a:lnTo>
                    <a:lnTo>
                      <a:pt x="75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4" name="Google Shape;3914;p44"/>
              <p:cNvSpPr/>
              <p:nvPr/>
            </p:nvSpPr>
            <p:spPr>
              <a:xfrm>
                <a:off x="3874775" y="2552050"/>
                <a:ext cx="104575" cy="32125"/>
              </a:xfrm>
              <a:custGeom>
                <a:avLst/>
                <a:gdLst/>
                <a:ahLst/>
                <a:cxnLst/>
                <a:rect l="l" t="t" r="r" b="b"/>
                <a:pathLst>
                  <a:path w="4183" h="1285" extrusionOk="0">
                    <a:moveTo>
                      <a:pt x="0" y="0"/>
                    </a:moveTo>
                    <a:lnTo>
                      <a:pt x="4123" y="0"/>
                    </a:lnTo>
                    <a:lnTo>
                      <a:pt x="4182" y="1285"/>
                    </a:lnTo>
                    <a:lnTo>
                      <a:pt x="60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5" name="Google Shape;3915;p44"/>
              <p:cNvSpPr/>
              <p:nvPr/>
            </p:nvSpPr>
            <p:spPr>
              <a:xfrm>
                <a:off x="3875525" y="2614400"/>
                <a:ext cx="106425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4257" h="1271" extrusionOk="0">
                    <a:moveTo>
                      <a:pt x="0" y="1"/>
                    </a:moveTo>
                    <a:lnTo>
                      <a:pt x="4212" y="1"/>
                    </a:lnTo>
                    <a:lnTo>
                      <a:pt x="4257" y="1270"/>
                    </a:lnTo>
                    <a:lnTo>
                      <a:pt x="75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6" name="Google Shape;3916;p44"/>
              <p:cNvSpPr/>
              <p:nvPr/>
            </p:nvSpPr>
            <p:spPr>
              <a:xfrm>
                <a:off x="3868425" y="2179025"/>
                <a:ext cx="94875" cy="31775"/>
              </a:xfrm>
              <a:custGeom>
                <a:avLst/>
                <a:gdLst/>
                <a:ahLst/>
                <a:cxnLst/>
                <a:rect l="l" t="t" r="r" b="b"/>
                <a:pathLst>
                  <a:path w="3795" h="1271" extrusionOk="0">
                    <a:moveTo>
                      <a:pt x="0" y="1"/>
                    </a:moveTo>
                    <a:lnTo>
                      <a:pt x="3734" y="1"/>
                    </a:lnTo>
                    <a:lnTo>
                      <a:pt x="3794" y="1270"/>
                    </a:lnTo>
                    <a:lnTo>
                      <a:pt x="75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7" name="Google Shape;3917;p44"/>
              <p:cNvSpPr/>
              <p:nvPr/>
            </p:nvSpPr>
            <p:spPr>
              <a:xfrm>
                <a:off x="3870675" y="2303375"/>
                <a:ext cx="97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3914" h="1270" extrusionOk="0">
                    <a:moveTo>
                      <a:pt x="0" y="0"/>
                    </a:moveTo>
                    <a:lnTo>
                      <a:pt x="3868" y="0"/>
                    </a:lnTo>
                    <a:lnTo>
                      <a:pt x="3913" y="1270"/>
                    </a:lnTo>
                    <a:lnTo>
                      <a:pt x="75" y="1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8" name="Google Shape;3918;p44"/>
              <p:cNvSpPr/>
              <p:nvPr/>
            </p:nvSpPr>
            <p:spPr>
              <a:xfrm>
                <a:off x="3869550" y="2241000"/>
                <a:ext cx="96350" cy="32150"/>
              </a:xfrm>
              <a:custGeom>
                <a:avLst/>
                <a:gdLst/>
                <a:ahLst/>
                <a:cxnLst/>
                <a:rect l="l" t="t" r="r" b="b"/>
                <a:pathLst>
                  <a:path w="3854" h="1286" extrusionOk="0">
                    <a:moveTo>
                      <a:pt x="0" y="1"/>
                    </a:moveTo>
                    <a:lnTo>
                      <a:pt x="3794" y="1"/>
                    </a:lnTo>
                    <a:lnTo>
                      <a:pt x="3854" y="1285"/>
                    </a:lnTo>
                    <a:lnTo>
                      <a:pt x="90" y="128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19" name="Google Shape;3919;p44"/>
              <p:cNvSpPr/>
              <p:nvPr/>
            </p:nvSpPr>
            <p:spPr>
              <a:xfrm>
                <a:off x="3888950" y="2934400"/>
                <a:ext cx="10682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4273" h="1346" extrusionOk="0">
                    <a:moveTo>
                      <a:pt x="1" y="1"/>
                    </a:moveTo>
                    <a:lnTo>
                      <a:pt x="4228" y="1"/>
                    </a:lnTo>
                    <a:lnTo>
                      <a:pt x="4273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0" name="Google Shape;3920;p44"/>
              <p:cNvSpPr/>
              <p:nvPr/>
            </p:nvSpPr>
            <p:spPr>
              <a:xfrm>
                <a:off x="3888950" y="3067325"/>
                <a:ext cx="112800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4512" h="1331" extrusionOk="0">
                    <a:moveTo>
                      <a:pt x="1" y="1"/>
                    </a:moveTo>
                    <a:lnTo>
                      <a:pt x="4452" y="1"/>
                    </a:lnTo>
                    <a:lnTo>
                      <a:pt x="4512" y="1330"/>
                    </a:lnTo>
                    <a:lnTo>
                      <a:pt x="1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1" name="Google Shape;3921;p44"/>
              <p:cNvSpPr/>
              <p:nvPr/>
            </p:nvSpPr>
            <p:spPr>
              <a:xfrm>
                <a:off x="3888950" y="3000875"/>
                <a:ext cx="10982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4393" h="1345" extrusionOk="0">
                    <a:moveTo>
                      <a:pt x="1" y="0"/>
                    </a:moveTo>
                    <a:lnTo>
                      <a:pt x="4332" y="0"/>
                    </a:lnTo>
                    <a:lnTo>
                      <a:pt x="4392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2" name="Google Shape;3922;p44"/>
              <p:cNvSpPr/>
              <p:nvPr/>
            </p:nvSpPr>
            <p:spPr>
              <a:xfrm>
                <a:off x="3888950" y="3133425"/>
                <a:ext cx="11580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4632" h="1345" extrusionOk="0">
                    <a:moveTo>
                      <a:pt x="1" y="1"/>
                    </a:moveTo>
                    <a:lnTo>
                      <a:pt x="4571" y="1"/>
                    </a:lnTo>
                    <a:lnTo>
                      <a:pt x="4631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3" name="Google Shape;3923;p44"/>
              <p:cNvSpPr/>
              <p:nvPr/>
            </p:nvSpPr>
            <p:spPr>
              <a:xfrm>
                <a:off x="3888950" y="3199900"/>
                <a:ext cx="118400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4736" h="1345" extrusionOk="0">
                    <a:moveTo>
                      <a:pt x="1" y="0"/>
                    </a:moveTo>
                    <a:lnTo>
                      <a:pt x="4676" y="0"/>
                    </a:lnTo>
                    <a:lnTo>
                      <a:pt x="4736" y="1344"/>
                    </a:lnTo>
                    <a:lnTo>
                      <a:pt x="1" y="1344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4" name="Google Shape;3924;p44"/>
              <p:cNvSpPr/>
              <p:nvPr/>
            </p:nvSpPr>
            <p:spPr>
              <a:xfrm>
                <a:off x="3888950" y="2735375"/>
                <a:ext cx="9825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3930" h="1346" extrusionOk="0">
                    <a:moveTo>
                      <a:pt x="1" y="1"/>
                    </a:moveTo>
                    <a:lnTo>
                      <a:pt x="3884" y="1"/>
                    </a:lnTo>
                    <a:lnTo>
                      <a:pt x="3929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5" name="Google Shape;3925;p44"/>
              <p:cNvSpPr/>
              <p:nvPr/>
            </p:nvSpPr>
            <p:spPr>
              <a:xfrm>
                <a:off x="3888950" y="2868325"/>
                <a:ext cx="104200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1330" extrusionOk="0">
                    <a:moveTo>
                      <a:pt x="1" y="0"/>
                    </a:moveTo>
                    <a:lnTo>
                      <a:pt x="4108" y="0"/>
                    </a:lnTo>
                    <a:lnTo>
                      <a:pt x="4168" y="1329"/>
                    </a:lnTo>
                    <a:lnTo>
                      <a:pt x="1" y="13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6" name="Google Shape;3926;p44"/>
              <p:cNvSpPr/>
              <p:nvPr/>
            </p:nvSpPr>
            <p:spPr>
              <a:xfrm>
                <a:off x="3888950" y="2801850"/>
                <a:ext cx="101225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4049" h="1330" extrusionOk="0">
                    <a:moveTo>
                      <a:pt x="1" y="1"/>
                    </a:moveTo>
                    <a:lnTo>
                      <a:pt x="3989" y="1"/>
                    </a:lnTo>
                    <a:lnTo>
                      <a:pt x="4049" y="1330"/>
                    </a:lnTo>
                    <a:lnTo>
                      <a:pt x="1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7" name="Google Shape;3927;p44"/>
              <p:cNvSpPr/>
              <p:nvPr/>
            </p:nvSpPr>
            <p:spPr>
              <a:xfrm>
                <a:off x="3888950" y="3332825"/>
                <a:ext cx="124375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4975" h="1330" extrusionOk="0">
                    <a:moveTo>
                      <a:pt x="1" y="0"/>
                    </a:moveTo>
                    <a:lnTo>
                      <a:pt x="4915" y="0"/>
                    </a:lnTo>
                    <a:lnTo>
                      <a:pt x="4975" y="1330"/>
                    </a:lnTo>
                    <a:lnTo>
                      <a:pt x="1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8" name="Google Shape;3928;p44"/>
              <p:cNvSpPr/>
              <p:nvPr/>
            </p:nvSpPr>
            <p:spPr>
              <a:xfrm>
                <a:off x="3888950" y="3465375"/>
                <a:ext cx="129975" cy="33625"/>
              </a:xfrm>
              <a:custGeom>
                <a:avLst/>
                <a:gdLst/>
                <a:ahLst/>
                <a:cxnLst/>
                <a:rect l="l" t="t" r="r" b="b"/>
                <a:pathLst>
                  <a:path w="5199" h="1345" extrusionOk="0">
                    <a:moveTo>
                      <a:pt x="1" y="1"/>
                    </a:moveTo>
                    <a:lnTo>
                      <a:pt x="5139" y="1"/>
                    </a:lnTo>
                    <a:lnTo>
                      <a:pt x="5199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29" name="Google Shape;3929;p44"/>
              <p:cNvSpPr/>
              <p:nvPr/>
            </p:nvSpPr>
            <p:spPr>
              <a:xfrm>
                <a:off x="3888950" y="3398900"/>
                <a:ext cx="127000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5080" h="1346" extrusionOk="0">
                    <a:moveTo>
                      <a:pt x="1" y="1"/>
                    </a:moveTo>
                    <a:lnTo>
                      <a:pt x="5019" y="1"/>
                    </a:lnTo>
                    <a:lnTo>
                      <a:pt x="5079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0" name="Google Shape;3930;p44"/>
              <p:cNvSpPr/>
              <p:nvPr/>
            </p:nvSpPr>
            <p:spPr>
              <a:xfrm>
                <a:off x="3888950" y="3531850"/>
                <a:ext cx="132975" cy="33250"/>
              </a:xfrm>
              <a:custGeom>
                <a:avLst/>
                <a:gdLst/>
                <a:ahLst/>
                <a:cxnLst/>
                <a:rect l="l" t="t" r="r" b="b"/>
                <a:pathLst>
                  <a:path w="5319" h="1330" extrusionOk="0">
                    <a:moveTo>
                      <a:pt x="1" y="0"/>
                    </a:moveTo>
                    <a:lnTo>
                      <a:pt x="5258" y="0"/>
                    </a:lnTo>
                    <a:lnTo>
                      <a:pt x="5318" y="1329"/>
                    </a:lnTo>
                    <a:lnTo>
                      <a:pt x="1" y="13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1" name="Google Shape;3931;p44"/>
              <p:cNvSpPr/>
              <p:nvPr/>
            </p:nvSpPr>
            <p:spPr>
              <a:xfrm>
                <a:off x="3888950" y="3597925"/>
                <a:ext cx="135575" cy="33650"/>
              </a:xfrm>
              <a:custGeom>
                <a:avLst/>
                <a:gdLst/>
                <a:ahLst/>
                <a:cxnLst/>
                <a:rect l="l" t="t" r="r" b="b"/>
                <a:pathLst>
                  <a:path w="5423" h="1346" extrusionOk="0">
                    <a:moveTo>
                      <a:pt x="1" y="1"/>
                    </a:moveTo>
                    <a:lnTo>
                      <a:pt x="5363" y="1"/>
                    </a:lnTo>
                    <a:lnTo>
                      <a:pt x="5423" y="1345"/>
                    </a:lnTo>
                    <a:lnTo>
                      <a:pt x="1" y="134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2" name="Google Shape;3932;p44"/>
              <p:cNvSpPr/>
              <p:nvPr/>
            </p:nvSpPr>
            <p:spPr>
              <a:xfrm>
                <a:off x="3888950" y="3266350"/>
                <a:ext cx="121400" cy="33275"/>
              </a:xfrm>
              <a:custGeom>
                <a:avLst/>
                <a:gdLst/>
                <a:ahLst/>
                <a:cxnLst/>
                <a:rect l="l" t="t" r="r" b="b"/>
                <a:pathLst>
                  <a:path w="4856" h="1331" extrusionOk="0">
                    <a:moveTo>
                      <a:pt x="1" y="1"/>
                    </a:moveTo>
                    <a:lnTo>
                      <a:pt x="4795" y="1"/>
                    </a:lnTo>
                    <a:lnTo>
                      <a:pt x="4855" y="1330"/>
                    </a:lnTo>
                    <a:lnTo>
                      <a:pt x="1" y="133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3" name="Google Shape;3933;p44"/>
              <p:cNvSpPr/>
              <p:nvPr/>
            </p:nvSpPr>
            <p:spPr>
              <a:xfrm>
                <a:off x="3491675" y="2359000"/>
                <a:ext cx="32500" cy="56400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2256" extrusionOk="0">
                    <a:moveTo>
                      <a:pt x="0" y="971"/>
                    </a:moveTo>
                    <a:lnTo>
                      <a:pt x="1285" y="1"/>
                    </a:lnTo>
                    <a:lnTo>
                      <a:pt x="1300" y="1270"/>
                    </a:lnTo>
                    <a:lnTo>
                      <a:pt x="0" y="2256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4" name="Google Shape;3934;p44"/>
              <p:cNvSpPr/>
              <p:nvPr/>
            </p:nvSpPr>
            <p:spPr>
              <a:xfrm>
                <a:off x="3491675" y="2483725"/>
                <a:ext cx="325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2241" extrusionOk="0">
                    <a:moveTo>
                      <a:pt x="0" y="956"/>
                    </a:moveTo>
                    <a:lnTo>
                      <a:pt x="1285" y="0"/>
                    </a:lnTo>
                    <a:lnTo>
                      <a:pt x="1300" y="1255"/>
                    </a:lnTo>
                    <a:lnTo>
                      <a:pt x="0" y="2241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5" name="Google Shape;3935;p44"/>
              <p:cNvSpPr/>
              <p:nvPr/>
            </p:nvSpPr>
            <p:spPr>
              <a:xfrm>
                <a:off x="3491675" y="2421350"/>
                <a:ext cx="32500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2242" extrusionOk="0">
                    <a:moveTo>
                      <a:pt x="0" y="972"/>
                    </a:moveTo>
                    <a:lnTo>
                      <a:pt x="1285" y="1"/>
                    </a:lnTo>
                    <a:lnTo>
                      <a:pt x="1300" y="1256"/>
                    </a:lnTo>
                    <a:lnTo>
                      <a:pt x="0" y="2241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6" name="Google Shape;3936;p44"/>
              <p:cNvSpPr/>
              <p:nvPr/>
            </p:nvSpPr>
            <p:spPr>
              <a:xfrm>
                <a:off x="3491675" y="2545700"/>
                <a:ext cx="325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2241" extrusionOk="0">
                    <a:moveTo>
                      <a:pt x="0" y="971"/>
                    </a:moveTo>
                    <a:lnTo>
                      <a:pt x="1285" y="1"/>
                    </a:lnTo>
                    <a:lnTo>
                      <a:pt x="1300" y="1270"/>
                    </a:lnTo>
                    <a:lnTo>
                      <a:pt x="0" y="2241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7" name="Google Shape;3937;p44"/>
              <p:cNvSpPr/>
              <p:nvPr/>
            </p:nvSpPr>
            <p:spPr>
              <a:xfrm>
                <a:off x="3491675" y="2608050"/>
                <a:ext cx="32500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2242" extrusionOk="0">
                    <a:moveTo>
                      <a:pt x="0" y="972"/>
                    </a:moveTo>
                    <a:lnTo>
                      <a:pt x="1285" y="1"/>
                    </a:lnTo>
                    <a:lnTo>
                      <a:pt x="1300" y="1255"/>
                    </a:lnTo>
                    <a:lnTo>
                      <a:pt x="0" y="2241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8" name="Google Shape;3938;p44"/>
              <p:cNvSpPr/>
              <p:nvPr/>
            </p:nvSpPr>
            <p:spPr>
              <a:xfrm>
                <a:off x="3491675" y="2172675"/>
                <a:ext cx="32500" cy="56050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2242" extrusionOk="0">
                    <a:moveTo>
                      <a:pt x="0" y="957"/>
                    </a:moveTo>
                    <a:lnTo>
                      <a:pt x="1285" y="1"/>
                    </a:lnTo>
                    <a:lnTo>
                      <a:pt x="1300" y="1255"/>
                    </a:lnTo>
                    <a:lnTo>
                      <a:pt x="0" y="2241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9" name="Google Shape;3939;p44"/>
              <p:cNvSpPr/>
              <p:nvPr/>
            </p:nvSpPr>
            <p:spPr>
              <a:xfrm>
                <a:off x="3491675" y="2297025"/>
                <a:ext cx="325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2241" extrusionOk="0">
                    <a:moveTo>
                      <a:pt x="0" y="971"/>
                    </a:moveTo>
                    <a:lnTo>
                      <a:pt x="1285" y="0"/>
                    </a:lnTo>
                    <a:lnTo>
                      <a:pt x="1300" y="1255"/>
                    </a:lnTo>
                    <a:lnTo>
                      <a:pt x="0" y="2241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0" name="Google Shape;3940;p44"/>
              <p:cNvSpPr/>
              <p:nvPr/>
            </p:nvSpPr>
            <p:spPr>
              <a:xfrm>
                <a:off x="3491675" y="2234675"/>
                <a:ext cx="325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1300" h="2241" extrusionOk="0">
                    <a:moveTo>
                      <a:pt x="0" y="971"/>
                    </a:moveTo>
                    <a:lnTo>
                      <a:pt x="1285" y="0"/>
                    </a:lnTo>
                    <a:lnTo>
                      <a:pt x="1300" y="1270"/>
                    </a:lnTo>
                    <a:lnTo>
                      <a:pt x="0" y="224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1" name="Google Shape;3941;p44"/>
              <p:cNvSpPr/>
              <p:nvPr/>
            </p:nvSpPr>
            <p:spPr>
              <a:xfrm>
                <a:off x="3428950" y="2415025"/>
                <a:ext cx="29150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435" extrusionOk="0">
                    <a:moveTo>
                      <a:pt x="0" y="1255"/>
                    </a:moveTo>
                    <a:lnTo>
                      <a:pt x="1150" y="0"/>
                    </a:lnTo>
                    <a:lnTo>
                      <a:pt x="1165" y="1150"/>
                    </a:lnTo>
                    <a:lnTo>
                      <a:pt x="0" y="243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2" name="Google Shape;3942;p44"/>
              <p:cNvSpPr/>
              <p:nvPr/>
            </p:nvSpPr>
            <p:spPr>
              <a:xfrm>
                <a:off x="3428950" y="2528900"/>
                <a:ext cx="29150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435" extrusionOk="0">
                    <a:moveTo>
                      <a:pt x="0" y="1270"/>
                    </a:moveTo>
                    <a:lnTo>
                      <a:pt x="1150" y="0"/>
                    </a:lnTo>
                    <a:lnTo>
                      <a:pt x="1165" y="1151"/>
                    </a:lnTo>
                    <a:lnTo>
                      <a:pt x="0" y="243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3" name="Google Shape;3943;p44"/>
              <p:cNvSpPr/>
              <p:nvPr/>
            </p:nvSpPr>
            <p:spPr>
              <a:xfrm>
                <a:off x="3428950" y="2472150"/>
                <a:ext cx="29150" cy="60500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420" extrusionOk="0">
                    <a:moveTo>
                      <a:pt x="0" y="1255"/>
                    </a:moveTo>
                    <a:lnTo>
                      <a:pt x="1150" y="0"/>
                    </a:lnTo>
                    <a:lnTo>
                      <a:pt x="1165" y="1150"/>
                    </a:lnTo>
                    <a:lnTo>
                      <a:pt x="0" y="242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4" name="Google Shape;3944;p44"/>
              <p:cNvSpPr/>
              <p:nvPr/>
            </p:nvSpPr>
            <p:spPr>
              <a:xfrm>
                <a:off x="3428950" y="2586025"/>
                <a:ext cx="291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421" extrusionOk="0">
                    <a:moveTo>
                      <a:pt x="0" y="1255"/>
                    </a:moveTo>
                    <a:lnTo>
                      <a:pt x="1150" y="1"/>
                    </a:lnTo>
                    <a:lnTo>
                      <a:pt x="1165" y="1151"/>
                    </a:lnTo>
                    <a:lnTo>
                      <a:pt x="0" y="242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5" name="Google Shape;3945;p44"/>
              <p:cNvSpPr/>
              <p:nvPr/>
            </p:nvSpPr>
            <p:spPr>
              <a:xfrm>
                <a:off x="3428950" y="2642775"/>
                <a:ext cx="291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436" extrusionOk="0">
                    <a:moveTo>
                      <a:pt x="0" y="1270"/>
                    </a:moveTo>
                    <a:lnTo>
                      <a:pt x="1150" y="1"/>
                    </a:lnTo>
                    <a:lnTo>
                      <a:pt x="1165" y="1151"/>
                    </a:lnTo>
                    <a:lnTo>
                      <a:pt x="0" y="243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6" name="Google Shape;3946;p44"/>
              <p:cNvSpPr/>
              <p:nvPr/>
            </p:nvSpPr>
            <p:spPr>
              <a:xfrm>
                <a:off x="3428950" y="2244000"/>
                <a:ext cx="29150" cy="6087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435" extrusionOk="0">
                    <a:moveTo>
                      <a:pt x="0" y="1270"/>
                    </a:moveTo>
                    <a:lnTo>
                      <a:pt x="1150" y="0"/>
                    </a:lnTo>
                    <a:lnTo>
                      <a:pt x="1165" y="1150"/>
                    </a:lnTo>
                    <a:lnTo>
                      <a:pt x="0" y="243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7" name="Google Shape;3947;p44"/>
              <p:cNvSpPr/>
              <p:nvPr/>
            </p:nvSpPr>
            <p:spPr>
              <a:xfrm>
                <a:off x="3428950" y="2358250"/>
                <a:ext cx="29150" cy="60525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421" extrusionOk="0">
                    <a:moveTo>
                      <a:pt x="0" y="1255"/>
                    </a:moveTo>
                    <a:lnTo>
                      <a:pt x="1150" y="1"/>
                    </a:lnTo>
                    <a:lnTo>
                      <a:pt x="1165" y="1151"/>
                    </a:lnTo>
                    <a:lnTo>
                      <a:pt x="0" y="242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8" name="Google Shape;3948;p44"/>
              <p:cNvSpPr/>
              <p:nvPr/>
            </p:nvSpPr>
            <p:spPr>
              <a:xfrm>
                <a:off x="3428950" y="2301125"/>
                <a:ext cx="29150" cy="60900"/>
              </a:xfrm>
              <a:custGeom>
                <a:avLst/>
                <a:gdLst/>
                <a:ahLst/>
                <a:cxnLst/>
                <a:rect l="l" t="t" r="r" b="b"/>
                <a:pathLst>
                  <a:path w="1166" h="2436" extrusionOk="0">
                    <a:moveTo>
                      <a:pt x="0" y="1255"/>
                    </a:moveTo>
                    <a:lnTo>
                      <a:pt x="1150" y="1"/>
                    </a:lnTo>
                    <a:lnTo>
                      <a:pt x="1165" y="1151"/>
                    </a:lnTo>
                    <a:lnTo>
                      <a:pt x="0" y="243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9" name="Google Shape;3949;p44"/>
              <p:cNvSpPr/>
              <p:nvPr/>
            </p:nvSpPr>
            <p:spPr>
              <a:xfrm>
                <a:off x="3496150" y="2934775"/>
                <a:ext cx="24300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29" extrusionOk="0">
                    <a:moveTo>
                      <a:pt x="0" y="285"/>
                    </a:moveTo>
                    <a:lnTo>
                      <a:pt x="956" y="1"/>
                    </a:lnTo>
                    <a:lnTo>
                      <a:pt x="971" y="1330"/>
                    </a:lnTo>
                    <a:lnTo>
                      <a:pt x="0" y="16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0" name="Google Shape;3950;p44"/>
              <p:cNvSpPr/>
              <p:nvPr/>
            </p:nvSpPr>
            <p:spPr>
              <a:xfrm>
                <a:off x="3496150" y="3067325"/>
                <a:ext cx="24300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29" extrusionOk="0">
                    <a:moveTo>
                      <a:pt x="0" y="300"/>
                    </a:moveTo>
                    <a:lnTo>
                      <a:pt x="956" y="1"/>
                    </a:lnTo>
                    <a:lnTo>
                      <a:pt x="971" y="1330"/>
                    </a:lnTo>
                    <a:lnTo>
                      <a:pt x="0" y="16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44"/>
              <p:cNvSpPr/>
              <p:nvPr/>
            </p:nvSpPr>
            <p:spPr>
              <a:xfrm>
                <a:off x="3496150" y="3000875"/>
                <a:ext cx="2430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44" extrusionOk="0">
                    <a:moveTo>
                      <a:pt x="0" y="299"/>
                    </a:moveTo>
                    <a:lnTo>
                      <a:pt x="956" y="0"/>
                    </a:lnTo>
                    <a:lnTo>
                      <a:pt x="971" y="1345"/>
                    </a:lnTo>
                    <a:lnTo>
                      <a:pt x="0" y="1643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2" name="Google Shape;3952;p44"/>
              <p:cNvSpPr/>
              <p:nvPr/>
            </p:nvSpPr>
            <p:spPr>
              <a:xfrm>
                <a:off x="3496150" y="3133800"/>
                <a:ext cx="24300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29" extrusionOk="0">
                    <a:moveTo>
                      <a:pt x="0" y="299"/>
                    </a:moveTo>
                    <a:lnTo>
                      <a:pt x="956" y="1"/>
                    </a:lnTo>
                    <a:lnTo>
                      <a:pt x="971" y="1330"/>
                    </a:lnTo>
                    <a:lnTo>
                      <a:pt x="0" y="16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3" name="Google Shape;3953;p44"/>
              <p:cNvSpPr/>
              <p:nvPr/>
            </p:nvSpPr>
            <p:spPr>
              <a:xfrm>
                <a:off x="3496150" y="3199900"/>
                <a:ext cx="2430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44" extrusionOk="0">
                    <a:moveTo>
                      <a:pt x="0" y="299"/>
                    </a:moveTo>
                    <a:lnTo>
                      <a:pt x="956" y="0"/>
                    </a:lnTo>
                    <a:lnTo>
                      <a:pt x="971" y="1344"/>
                    </a:lnTo>
                    <a:lnTo>
                      <a:pt x="0" y="1643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44"/>
              <p:cNvSpPr/>
              <p:nvPr/>
            </p:nvSpPr>
            <p:spPr>
              <a:xfrm>
                <a:off x="3496150" y="2735375"/>
                <a:ext cx="2430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44" extrusionOk="0">
                    <a:moveTo>
                      <a:pt x="0" y="300"/>
                    </a:moveTo>
                    <a:lnTo>
                      <a:pt x="956" y="1"/>
                    </a:lnTo>
                    <a:lnTo>
                      <a:pt x="971" y="1345"/>
                    </a:lnTo>
                    <a:lnTo>
                      <a:pt x="0" y="1644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5" name="Google Shape;3955;p44"/>
              <p:cNvSpPr/>
              <p:nvPr/>
            </p:nvSpPr>
            <p:spPr>
              <a:xfrm>
                <a:off x="3496150" y="2868325"/>
                <a:ext cx="24300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29" extrusionOk="0">
                    <a:moveTo>
                      <a:pt x="0" y="299"/>
                    </a:moveTo>
                    <a:lnTo>
                      <a:pt x="956" y="0"/>
                    </a:lnTo>
                    <a:lnTo>
                      <a:pt x="971" y="1329"/>
                    </a:lnTo>
                    <a:lnTo>
                      <a:pt x="0" y="1628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6" name="Google Shape;3956;p44"/>
              <p:cNvSpPr/>
              <p:nvPr/>
            </p:nvSpPr>
            <p:spPr>
              <a:xfrm>
                <a:off x="3496150" y="2801850"/>
                <a:ext cx="2430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44" extrusionOk="0">
                    <a:moveTo>
                      <a:pt x="0" y="299"/>
                    </a:moveTo>
                    <a:lnTo>
                      <a:pt x="956" y="1"/>
                    </a:lnTo>
                    <a:lnTo>
                      <a:pt x="971" y="1330"/>
                    </a:lnTo>
                    <a:lnTo>
                      <a:pt x="0" y="1644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7" name="Google Shape;3957;p44"/>
              <p:cNvSpPr/>
              <p:nvPr/>
            </p:nvSpPr>
            <p:spPr>
              <a:xfrm>
                <a:off x="3496150" y="3332825"/>
                <a:ext cx="24300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29" extrusionOk="0">
                    <a:moveTo>
                      <a:pt x="0" y="299"/>
                    </a:moveTo>
                    <a:lnTo>
                      <a:pt x="956" y="0"/>
                    </a:lnTo>
                    <a:lnTo>
                      <a:pt x="971" y="1330"/>
                    </a:lnTo>
                    <a:lnTo>
                      <a:pt x="0" y="1628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8" name="Google Shape;3958;p44"/>
              <p:cNvSpPr/>
              <p:nvPr/>
            </p:nvSpPr>
            <p:spPr>
              <a:xfrm>
                <a:off x="3496150" y="3465375"/>
                <a:ext cx="2430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44" extrusionOk="0">
                    <a:moveTo>
                      <a:pt x="0" y="299"/>
                    </a:moveTo>
                    <a:lnTo>
                      <a:pt x="956" y="1"/>
                    </a:lnTo>
                    <a:lnTo>
                      <a:pt x="971" y="1345"/>
                    </a:lnTo>
                    <a:lnTo>
                      <a:pt x="0" y="1644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44"/>
              <p:cNvSpPr/>
              <p:nvPr/>
            </p:nvSpPr>
            <p:spPr>
              <a:xfrm>
                <a:off x="3496150" y="3398900"/>
                <a:ext cx="24300" cy="41100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44" extrusionOk="0">
                    <a:moveTo>
                      <a:pt x="0" y="300"/>
                    </a:moveTo>
                    <a:lnTo>
                      <a:pt x="956" y="1"/>
                    </a:lnTo>
                    <a:lnTo>
                      <a:pt x="971" y="1345"/>
                    </a:lnTo>
                    <a:lnTo>
                      <a:pt x="0" y="1644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0" name="Google Shape;3960;p44"/>
              <p:cNvSpPr/>
              <p:nvPr/>
            </p:nvSpPr>
            <p:spPr>
              <a:xfrm>
                <a:off x="3496150" y="3531850"/>
                <a:ext cx="24300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29" extrusionOk="0">
                    <a:moveTo>
                      <a:pt x="0" y="299"/>
                    </a:moveTo>
                    <a:lnTo>
                      <a:pt x="956" y="0"/>
                    </a:lnTo>
                    <a:lnTo>
                      <a:pt x="971" y="1329"/>
                    </a:lnTo>
                    <a:lnTo>
                      <a:pt x="0" y="1628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1" name="Google Shape;3961;p44"/>
              <p:cNvSpPr/>
              <p:nvPr/>
            </p:nvSpPr>
            <p:spPr>
              <a:xfrm>
                <a:off x="3496150" y="3598300"/>
                <a:ext cx="24300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29" extrusionOk="0">
                    <a:moveTo>
                      <a:pt x="0" y="285"/>
                    </a:moveTo>
                    <a:lnTo>
                      <a:pt x="956" y="1"/>
                    </a:lnTo>
                    <a:lnTo>
                      <a:pt x="971" y="1330"/>
                    </a:lnTo>
                    <a:lnTo>
                      <a:pt x="0" y="16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44"/>
              <p:cNvSpPr/>
              <p:nvPr/>
            </p:nvSpPr>
            <p:spPr>
              <a:xfrm>
                <a:off x="3496150" y="3266350"/>
                <a:ext cx="24300" cy="40725"/>
              </a:xfrm>
              <a:custGeom>
                <a:avLst/>
                <a:gdLst/>
                <a:ahLst/>
                <a:cxnLst/>
                <a:rect l="l" t="t" r="r" b="b"/>
                <a:pathLst>
                  <a:path w="972" h="1629" extrusionOk="0">
                    <a:moveTo>
                      <a:pt x="0" y="299"/>
                    </a:moveTo>
                    <a:lnTo>
                      <a:pt x="956" y="1"/>
                    </a:lnTo>
                    <a:lnTo>
                      <a:pt x="971" y="1330"/>
                    </a:lnTo>
                    <a:lnTo>
                      <a:pt x="0" y="1629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3" name="Google Shape;3963;p44"/>
              <p:cNvSpPr/>
              <p:nvPr/>
            </p:nvSpPr>
            <p:spPr>
              <a:xfrm>
                <a:off x="3419975" y="2963150"/>
                <a:ext cx="35875" cy="5082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033" extrusionOk="0">
                    <a:moveTo>
                      <a:pt x="1" y="703"/>
                    </a:moveTo>
                    <a:lnTo>
                      <a:pt x="1405" y="1"/>
                    </a:lnTo>
                    <a:lnTo>
                      <a:pt x="1434" y="1330"/>
                    </a:lnTo>
                    <a:lnTo>
                      <a:pt x="1" y="2032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4" name="Google Shape;3964;p44"/>
              <p:cNvSpPr/>
              <p:nvPr/>
            </p:nvSpPr>
            <p:spPr>
              <a:xfrm>
                <a:off x="3419975" y="3096100"/>
                <a:ext cx="3587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032" extrusionOk="0">
                    <a:moveTo>
                      <a:pt x="1" y="687"/>
                    </a:moveTo>
                    <a:lnTo>
                      <a:pt x="1405" y="0"/>
                    </a:lnTo>
                    <a:lnTo>
                      <a:pt x="1434" y="1329"/>
                    </a:lnTo>
                    <a:lnTo>
                      <a:pt x="1" y="2031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5" name="Google Shape;3965;p44"/>
              <p:cNvSpPr/>
              <p:nvPr/>
            </p:nvSpPr>
            <p:spPr>
              <a:xfrm>
                <a:off x="3419975" y="3029625"/>
                <a:ext cx="3587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032" extrusionOk="0">
                    <a:moveTo>
                      <a:pt x="1" y="687"/>
                    </a:moveTo>
                    <a:lnTo>
                      <a:pt x="1405" y="0"/>
                    </a:lnTo>
                    <a:lnTo>
                      <a:pt x="1434" y="1330"/>
                    </a:lnTo>
                    <a:lnTo>
                      <a:pt x="1" y="2032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6" name="Google Shape;3966;p44"/>
              <p:cNvSpPr/>
              <p:nvPr/>
            </p:nvSpPr>
            <p:spPr>
              <a:xfrm>
                <a:off x="3419975" y="3162550"/>
                <a:ext cx="35875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017" extrusionOk="0">
                    <a:moveTo>
                      <a:pt x="1" y="688"/>
                    </a:moveTo>
                    <a:lnTo>
                      <a:pt x="1405" y="1"/>
                    </a:lnTo>
                    <a:lnTo>
                      <a:pt x="1434" y="1315"/>
                    </a:lnTo>
                    <a:lnTo>
                      <a:pt x="1" y="2017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7" name="Google Shape;3967;p44"/>
              <p:cNvSpPr/>
              <p:nvPr/>
            </p:nvSpPr>
            <p:spPr>
              <a:xfrm>
                <a:off x="3419975" y="3228650"/>
                <a:ext cx="3587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032" extrusionOk="0">
                    <a:moveTo>
                      <a:pt x="1" y="687"/>
                    </a:moveTo>
                    <a:lnTo>
                      <a:pt x="1405" y="0"/>
                    </a:lnTo>
                    <a:lnTo>
                      <a:pt x="1434" y="1330"/>
                    </a:lnTo>
                    <a:lnTo>
                      <a:pt x="1" y="2032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8" name="Google Shape;3968;p44"/>
              <p:cNvSpPr/>
              <p:nvPr/>
            </p:nvSpPr>
            <p:spPr>
              <a:xfrm>
                <a:off x="3419975" y="2764150"/>
                <a:ext cx="35875" cy="5677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271" extrusionOk="0">
                    <a:moveTo>
                      <a:pt x="1" y="941"/>
                    </a:moveTo>
                    <a:lnTo>
                      <a:pt x="1405" y="0"/>
                    </a:lnTo>
                    <a:lnTo>
                      <a:pt x="1434" y="1329"/>
                    </a:lnTo>
                    <a:lnTo>
                      <a:pt x="1" y="2270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9" name="Google Shape;3969;p44"/>
              <p:cNvSpPr/>
              <p:nvPr/>
            </p:nvSpPr>
            <p:spPr>
              <a:xfrm>
                <a:off x="3419975" y="2897075"/>
                <a:ext cx="35875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017" extrusionOk="0">
                    <a:moveTo>
                      <a:pt x="1" y="687"/>
                    </a:moveTo>
                    <a:lnTo>
                      <a:pt x="1405" y="0"/>
                    </a:lnTo>
                    <a:lnTo>
                      <a:pt x="1434" y="1329"/>
                    </a:lnTo>
                    <a:lnTo>
                      <a:pt x="1" y="2017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0" name="Google Shape;3970;p44"/>
              <p:cNvSpPr/>
              <p:nvPr/>
            </p:nvSpPr>
            <p:spPr>
              <a:xfrm>
                <a:off x="3419975" y="2830600"/>
                <a:ext cx="35875" cy="56400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256" extrusionOk="0">
                    <a:moveTo>
                      <a:pt x="1" y="912"/>
                    </a:moveTo>
                    <a:lnTo>
                      <a:pt x="1405" y="1"/>
                    </a:lnTo>
                    <a:lnTo>
                      <a:pt x="1434" y="1330"/>
                    </a:lnTo>
                    <a:lnTo>
                      <a:pt x="1" y="2256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1" name="Google Shape;3971;p44"/>
              <p:cNvSpPr/>
              <p:nvPr/>
            </p:nvSpPr>
            <p:spPr>
              <a:xfrm>
                <a:off x="3419975" y="3361575"/>
                <a:ext cx="35875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017" extrusionOk="0">
                    <a:moveTo>
                      <a:pt x="1" y="687"/>
                    </a:moveTo>
                    <a:lnTo>
                      <a:pt x="1405" y="0"/>
                    </a:lnTo>
                    <a:lnTo>
                      <a:pt x="1434" y="1330"/>
                    </a:lnTo>
                    <a:lnTo>
                      <a:pt x="1" y="2017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2" name="Google Shape;3972;p44"/>
              <p:cNvSpPr/>
              <p:nvPr/>
            </p:nvSpPr>
            <p:spPr>
              <a:xfrm>
                <a:off x="3419975" y="3494125"/>
                <a:ext cx="3587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032" extrusionOk="0">
                    <a:moveTo>
                      <a:pt x="1" y="688"/>
                    </a:moveTo>
                    <a:lnTo>
                      <a:pt x="1405" y="1"/>
                    </a:lnTo>
                    <a:lnTo>
                      <a:pt x="1434" y="1330"/>
                    </a:lnTo>
                    <a:lnTo>
                      <a:pt x="1" y="2032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3" name="Google Shape;3973;p44"/>
              <p:cNvSpPr/>
              <p:nvPr/>
            </p:nvSpPr>
            <p:spPr>
              <a:xfrm>
                <a:off x="3419975" y="3427675"/>
                <a:ext cx="35875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032" extrusionOk="0">
                    <a:moveTo>
                      <a:pt x="1" y="702"/>
                    </a:moveTo>
                    <a:lnTo>
                      <a:pt x="1405" y="0"/>
                    </a:lnTo>
                    <a:lnTo>
                      <a:pt x="1434" y="1329"/>
                    </a:lnTo>
                    <a:lnTo>
                      <a:pt x="1" y="2031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4" name="Google Shape;3974;p44"/>
              <p:cNvSpPr/>
              <p:nvPr/>
            </p:nvSpPr>
            <p:spPr>
              <a:xfrm>
                <a:off x="3419975" y="3560600"/>
                <a:ext cx="35875" cy="46700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868" extrusionOk="0">
                    <a:moveTo>
                      <a:pt x="1" y="538"/>
                    </a:moveTo>
                    <a:lnTo>
                      <a:pt x="1405" y="0"/>
                    </a:lnTo>
                    <a:lnTo>
                      <a:pt x="1434" y="1330"/>
                    </a:lnTo>
                    <a:lnTo>
                      <a:pt x="1" y="1867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5" name="Google Shape;3975;p44"/>
              <p:cNvSpPr/>
              <p:nvPr/>
            </p:nvSpPr>
            <p:spPr>
              <a:xfrm>
                <a:off x="3419975" y="3295100"/>
                <a:ext cx="35875" cy="50825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2033" extrusionOk="0">
                    <a:moveTo>
                      <a:pt x="1" y="688"/>
                    </a:moveTo>
                    <a:lnTo>
                      <a:pt x="1405" y="1"/>
                    </a:lnTo>
                    <a:lnTo>
                      <a:pt x="1434" y="1330"/>
                    </a:lnTo>
                    <a:lnTo>
                      <a:pt x="1" y="2032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6" name="Google Shape;3976;p44"/>
              <p:cNvSpPr/>
              <p:nvPr/>
            </p:nvSpPr>
            <p:spPr>
              <a:xfrm>
                <a:off x="3664925" y="1266825"/>
                <a:ext cx="15700" cy="153475"/>
              </a:xfrm>
              <a:custGeom>
                <a:avLst/>
                <a:gdLst/>
                <a:ahLst/>
                <a:cxnLst/>
                <a:rect l="l" t="t" r="r" b="b"/>
                <a:pathLst>
                  <a:path w="628" h="6139" extrusionOk="0">
                    <a:moveTo>
                      <a:pt x="0" y="6124"/>
                    </a:moveTo>
                    <a:lnTo>
                      <a:pt x="628" y="6139"/>
                    </a:lnTo>
                    <a:lnTo>
                      <a:pt x="18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3977;p44"/>
              <p:cNvSpPr/>
              <p:nvPr/>
            </p:nvSpPr>
            <p:spPr>
              <a:xfrm>
                <a:off x="3477475" y="1641700"/>
                <a:ext cx="177400" cy="142300"/>
              </a:xfrm>
              <a:custGeom>
                <a:avLst/>
                <a:gdLst/>
                <a:ahLst/>
                <a:cxnLst/>
                <a:rect l="l" t="t" r="r" b="b"/>
                <a:pathLst>
                  <a:path w="7096" h="5692" extrusionOk="0">
                    <a:moveTo>
                      <a:pt x="7095" y="4258"/>
                    </a:moveTo>
                    <a:lnTo>
                      <a:pt x="7095" y="4019"/>
                    </a:lnTo>
                    <a:lnTo>
                      <a:pt x="7095" y="1"/>
                    </a:lnTo>
                    <a:cubicBezTo>
                      <a:pt x="4123" y="434"/>
                      <a:pt x="2644" y="807"/>
                      <a:pt x="1" y="2152"/>
                    </a:cubicBezTo>
                    <a:lnTo>
                      <a:pt x="75" y="5691"/>
                    </a:lnTo>
                    <a:lnTo>
                      <a:pt x="807" y="4661"/>
                    </a:lnTo>
                    <a:lnTo>
                      <a:pt x="1539" y="4273"/>
                    </a:lnTo>
                    <a:lnTo>
                      <a:pt x="2375" y="4213"/>
                    </a:lnTo>
                    <a:lnTo>
                      <a:pt x="2540" y="406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8" name="Google Shape;3978;p44"/>
              <p:cNvSpPr/>
              <p:nvPr/>
            </p:nvSpPr>
            <p:spPr>
              <a:xfrm>
                <a:off x="3477475" y="1415800"/>
                <a:ext cx="193075" cy="281200"/>
              </a:xfrm>
              <a:custGeom>
                <a:avLst/>
                <a:gdLst/>
                <a:ahLst/>
                <a:cxnLst/>
                <a:rect l="l" t="t" r="r" b="b"/>
                <a:pathLst>
                  <a:path w="7723" h="11248" extrusionOk="0">
                    <a:moveTo>
                      <a:pt x="7035" y="9141"/>
                    </a:moveTo>
                    <a:cubicBezTo>
                      <a:pt x="6796" y="6468"/>
                      <a:pt x="6692" y="4616"/>
                      <a:pt x="7334" y="3421"/>
                    </a:cubicBezTo>
                    <a:cubicBezTo>
                      <a:pt x="7498" y="2241"/>
                      <a:pt x="7603" y="1181"/>
                      <a:pt x="7722" y="1"/>
                    </a:cubicBezTo>
                    <a:lnTo>
                      <a:pt x="7245" y="45"/>
                    </a:lnTo>
                    <a:cubicBezTo>
                      <a:pt x="6528" y="1136"/>
                      <a:pt x="6005" y="2196"/>
                      <a:pt x="5676" y="3421"/>
                    </a:cubicBezTo>
                    <a:cubicBezTo>
                      <a:pt x="2137" y="4063"/>
                      <a:pt x="568" y="8096"/>
                      <a:pt x="1" y="11247"/>
                    </a:cubicBezTo>
                    <a:cubicBezTo>
                      <a:pt x="1016" y="10232"/>
                      <a:pt x="4526" y="9141"/>
                      <a:pt x="7035" y="914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9" name="Google Shape;3979;p44"/>
              <p:cNvSpPr/>
              <p:nvPr/>
            </p:nvSpPr>
            <p:spPr>
              <a:xfrm>
                <a:off x="3477475" y="1635350"/>
                <a:ext cx="405175" cy="72100"/>
              </a:xfrm>
              <a:custGeom>
                <a:avLst/>
                <a:gdLst/>
                <a:ahLst/>
                <a:cxnLst/>
                <a:rect l="l" t="t" r="r" b="b"/>
                <a:pathLst>
                  <a:path w="16207" h="2884" extrusionOk="0">
                    <a:moveTo>
                      <a:pt x="135" y="2211"/>
                    </a:moveTo>
                    <a:cubicBezTo>
                      <a:pt x="329" y="2062"/>
                      <a:pt x="523" y="1913"/>
                      <a:pt x="718" y="1748"/>
                    </a:cubicBezTo>
                    <a:cubicBezTo>
                      <a:pt x="1435" y="1196"/>
                      <a:pt x="1808" y="1196"/>
                      <a:pt x="2644" y="987"/>
                    </a:cubicBezTo>
                    <a:lnTo>
                      <a:pt x="4750" y="449"/>
                    </a:lnTo>
                    <a:cubicBezTo>
                      <a:pt x="6214" y="91"/>
                      <a:pt x="6528" y="1"/>
                      <a:pt x="8036" y="31"/>
                    </a:cubicBezTo>
                    <a:lnTo>
                      <a:pt x="12472" y="315"/>
                    </a:lnTo>
                    <a:cubicBezTo>
                      <a:pt x="13428" y="374"/>
                      <a:pt x="13682" y="494"/>
                      <a:pt x="14459" y="1032"/>
                    </a:cubicBezTo>
                    <a:lnTo>
                      <a:pt x="16146" y="2241"/>
                    </a:lnTo>
                    <a:lnTo>
                      <a:pt x="16206" y="2884"/>
                    </a:lnTo>
                    <a:lnTo>
                      <a:pt x="14384" y="1659"/>
                    </a:lnTo>
                    <a:cubicBezTo>
                      <a:pt x="13757" y="1241"/>
                      <a:pt x="13129" y="987"/>
                      <a:pt x="12368" y="927"/>
                    </a:cubicBezTo>
                    <a:lnTo>
                      <a:pt x="7976" y="643"/>
                    </a:lnTo>
                    <a:cubicBezTo>
                      <a:pt x="6423" y="613"/>
                      <a:pt x="6020" y="718"/>
                      <a:pt x="4735" y="1017"/>
                    </a:cubicBezTo>
                    <a:lnTo>
                      <a:pt x="2689" y="1509"/>
                    </a:lnTo>
                    <a:cubicBezTo>
                      <a:pt x="1793" y="1719"/>
                      <a:pt x="1569" y="1719"/>
                      <a:pt x="777" y="2286"/>
                    </a:cubicBezTo>
                    <a:cubicBezTo>
                      <a:pt x="523" y="2480"/>
                      <a:pt x="270" y="2660"/>
                      <a:pt x="1" y="2854"/>
                    </a:cubicBezTo>
                    <a:cubicBezTo>
                      <a:pt x="45" y="2630"/>
                      <a:pt x="90" y="2421"/>
                      <a:pt x="135" y="2211"/>
                    </a:cubicBezTo>
                    <a:close/>
                  </a:path>
                </a:pathLst>
              </a:custGeom>
              <a:solidFill>
                <a:srgbClr val="FFF48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0" name="Google Shape;3980;p44"/>
              <p:cNvSpPr/>
              <p:nvPr/>
            </p:nvSpPr>
            <p:spPr>
              <a:xfrm>
                <a:off x="3704500" y="1605125"/>
                <a:ext cx="59775" cy="147500"/>
              </a:xfrm>
              <a:custGeom>
                <a:avLst/>
                <a:gdLst/>
                <a:ahLst/>
                <a:cxnLst/>
                <a:rect l="l" t="t" r="r" b="b"/>
                <a:pathLst>
                  <a:path w="2391" h="5900" extrusionOk="0">
                    <a:moveTo>
                      <a:pt x="75" y="5721"/>
                    </a:moveTo>
                    <a:cubicBezTo>
                      <a:pt x="60" y="4974"/>
                      <a:pt x="45" y="3152"/>
                      <a:pt x="16" y="2405"/>
                    </a:cubicBezTo>
                    <a:cubicBezTo>
                      <a:pt x="1" y="1867"/>
                      <a:pt x="31" y="1359"/>
                      <a:pt x="210" y="956"/>
                    </a:cubicBezTo>
                    <a:cubicBezTo>
                      <a:pt x="673" y="0"/>
                      <a:pt x="1569" y="224"/>
                      <a:pt x="2032" y="1016"/>
                    </a:cubicBezTo>
                    <a:cubicBezTo>
                      <a:pt x="2271" y="1464"/>
                      <a:pt x="2346" y="2016"/>
                      <a:pt x="2301" y="2644"/>
                    </a:cubicBezTo>
                    <a:lnTo>
                      <a:pt x="2390" y="5900"/>
                    </a:lnTo>
                    <a:close/>
                  </a:path>
                </a:pathLst>
              </a:custGeom>
              <a:solidFill>
                <a:srgbClr val="CC703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1" name="Google Shape;3981;p44"/>
              <p:cNvSpPr/>
              <p:nvPr/>
            </p:nvSpPr>
            <p:spPr>
              <a:xfrm>
                <a:off x="3704500" y="1605500"/>
                <a:ext cx="43725" cy="147125"/>
              </a:xfrm>
              <a:custGeom>
                <a:avLst/>
                <a:gdLst/>
                <a:ahLst/>
                <a:cxnLst/>
                <a:rect l="l" t="t" r="r" b="b"/>
                <a:pathLst>
                  <a:path w="1749" h="5885" extrusionOk="0">
                    <a:moveTo>
                      <a:pt x="60" y="5706"/>
                    </a:moveTo>
                    <a:cubicBezTo>
                      <a:pt x="45" y="4959"/>
                      <a:pt x="31" y="3152"/>
                      <a:pt x="16" y="2390"/>
                    </a:cubicBezTo>
                    <a:cubicBezTo>
                      <a:pt x="1" y="1867"/>
                      <a:pt x="16" y="1344"/>
                      <a:pt x="165" y="956"/>
                    </a:cubicBezTo>
                    <a:cubicBezTo>
                      <a:pt x="494" y="0"/>
                      <a:pt x="1151" y="224"/>
                      <a:pt x="1479" y="1016"/>
                    </a:cubicBezTo>
                    <a:cubicBezTo>
                      <a:pt x="1659" y="1464"/>
                      <a:pt x="1718" y="2016"/>
                      <a:pt x="1688" y="2644"/>
                    </a:cubicBezTo>
                    <a:lnTo>
                      <a:pt x="1748" y="5885"/>
                    </a:lnTo>
                    <a:close/>
                  </a:path>
                </a:pathLst>
              </a:custGeom>
              <a:solidFill>
                <a:srgbClr val="2B2B2A"/>
              </a:solidFill>
              <a:ln w="3350" cap="flat" cmpd="sng">
                <a:solidFill>
                  <a:srgbClr val="2B2B2A"/>
                </a:solidFill>
                <a:prstDash val="solid"/>
                <a:miter lim="1493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2" name="Google Shape;3982;p44"/>
              <p:cNvSpPr/>
              <p:nvPr/>
            </p:nvSpPr>
            <p:spPr>
              <a:xfrm>
                <a:off x="3397575" y="2630100"/>
                <a:ext cx="608650" cy="135550"/>
              </a:xfrm>
              <a:custGeom>
                <a:avLst/>
                <a:gdLst/>
                <a:ahLst/>
                <a:cxnLst/>
                <a:rect l="l" t="t" r="r" b="b"/>
                <a:pathLst>
                  <a:path w="24346" h="5422" extrusionOk="0">
                    <a:moveTo>
                      <a:pt x="717" y="4750"/>
                    </a:moveTo>
                    <a:cubicBezTo>
                      <a:pt x="613" y="4481"/>
                      <a:pt x="508" y="4391"/>
                      <a:pt x="374" y="4242"/>
                    </a:cubicBezTo>
                    <a:cubicBezTo>
                      <a:pt x="90" y="3898"/>
                      <a:pt x="0" y="4092"/>
                      <a:pt x="299" y="3704"/>
                    </a:cubicBezTo>
                    <a:lnTo>
                      <a:pt x="852" y="3196"/>
                    </a:lnTo>
                    <a:lnTo>
                      <a:pt x="3466" y="1061"/>
                    </a:lnTo>
                    <a:cubicBezTo>
                      <a:pt x="4556" y="164"/>
                      <a:pt x="4302" y="0"/>
                      <a:pt x="6139" y="164"/>
                    </a:cubicBezTo>
                    <a:lnTo>
                      <a:pt x="23674" y="463"/>
                    </a:lnTo>
                    <a:cubicBezTo>
                      <a:pt x="24346" y="508"/>
                      <a:pt x="24181" y="448"/>
                      <a:pt x="23868" y="1016"/>
                    </a:cubicBezTo>
                    <a:cubicBezTo>
                      <a:pt x="23748" y="1255"/>
                      <a:pt x="23644" y="1494"/>
                      <a:pt x="23644" y="1748"/>
                    </a:cubicBezTo>
                    <a:cubicBezTo>
                      <a:pt x="23629" y="2136"/>
                      <a:pt x="23823" y="2091"/>
                      <a:pt x="23345" y="2076"/>
                    </a:cubicBezTo>
                    <a:lnTo>
                      <a:pt x="6139" y="1867"/>
                    </a:lnTo>
                    <a:cubicBezTo>
                      <a:pt x="4795" y="1763"/>
                      <a:pt x="4660" y="2255"/>
                      <a:pt x="3749" y="2942"/>
                    </a:cubicBezTo>
                    <a:lnTo>
                      <a:pt x="1658" y="4526"/>
                    </a:lnTo>
                    <a:cubicBezTo>
                      <a:pt x="971" y="5033"/>
                      <a:pt x="986" y="5422"/>
                      <a:pt x="717" y="4750"/>
                    </a:cubicBezTo>
                    <a:close/>
                  </a:path>
                </a:pathLst>
              </a:custGeom>
              <a:solidFill>
                <a:srgbClr val="D7B5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3" name="Google Shape;3983;p44"/>
              <p:cNvSpPr/>
              <p:nvPr/>
            </p:nvSpPr>
            <p:spPr>
              <a:xfrm>
                <a:off x="3505100" y="2629725"/>
                <a:ext cx="49890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9956" h="2286" extrusionOk="0">
                    <a:moveTo>
                      <a:pt x="18835" y="2181"/>
                    </a:moveTo>
                    <a:lnTo>
                      <a:pt x="2032" y="1897"/>
                    </a:lnTo>
                    <a:cubicBezTo>
                      <a:pt x="1569" y="1867"/>
                      <a:pt x="1121" y="1837"/>
                      <a:pt x="718" y="1987"/>
                    </a:cubicBezTo>
                    <a:lnTo>
                      <a:pt x="568" y="1539"/>
                    </a:lnTo>
                    <a:lnTo>
                      <a:pt x="270" y="613"/>
                    </a:lnTo>
                    <a:cubicBezTo>
                      <a:pt x="1" y="0"/>
                      <a:pt x="524" y="120"/>
                      <a:pt x="1584" y="179"/>
                    </a:cubicBezTo>
                    <a:lnTo>
                      <a:pt x="19149" y="523"/>
                    </a:lnTo>
                    <a:cubicBezTo>
                      <a:pt x="19776" y="553"/>
                      <a:pt x="19955" y="463"/>
                      <a:pt x="19627" y="971"/>
                    </a:cubicBezTo>
                    <a:cubicBezTo>
                      <a:pt x="19492" y="1195"/>
                      <a:pt x="19403" y="1434"/>
                      <a:pt x="19388" y="1658"/>
                    </a:cubicBezTo>
                    <a:cubicBezTo>
                      <a:pt x="19313" y="2285"/>
                      <a:pt x="19686" y="2226"/>
                      <a:pt x="18835" y="2181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4" name="Google Shape;3984;p44"/>
              <p:cNvSpPr/>
              <p:nvPr/>
            </p:nvSpPr>
            <p:spPr>
              <a:xfrm>
                <a:off x="3405425" y="2091650"/>
                <a:ext cx="577275" cy="164325"/>
              </a:xfrm>
              <a:custGeom>
                <a:avLst/>
                <a:gdLst/>
                <a:ahLst/>
                <a:cxnLst/>
                <a:rect l="l" t="t" r="r" b="b"/>
                <a:pathLst>
                  <a:path w="23091" h="6573" extrusionOk="0">
                    <a:moveTo>
                      <a:pt x="747" y="6065"/>
                    </a:moveTo>
                    <a:cubicBezTo>
                      <a:pt x="642" y="5796"/>
                      <a:pt x="508" y="5587"/>
                      <a:pt x="373" y="5437"/>
                    </a:cubicBezTo>
                    <a:cubicBezTo>
                      <a:pt x="90" y="5094"/>
                      <a:pt x="0" y="5273"/>
                      <a:pt x="314" y="4900"/>
                    </a:cubicBezTo>
                    <a:lnTo>
                      <a:pt x="478" y="4705"/>
                    </a:lnTo>
                    <a:lnTo>
                      <a:pt x="3704" y="777"/>
                    </a:lnTo>
                    <a:cubicBezTo>
                      <a:pt x="4122" y="165"/>
                      <a:pt x="4302" y="1"/>
                      <a:pt x="5780" y="135"/>
                    </a:cubicBezTo>
                    <a:lnTo>
                      <a:pt x="22419" y="762"/>
                    </a:lnTo>
                    <a:cubicBezTo>
                      <a:pt x="23091" y="807"/>
                      <a:pt x="22927" y="747"/>
                      <a:pt x="22628" y="1315"/>
                    </a:cubicBezTo>
                    <a:cubicBezTo>
                      <a:pt x="22493" y="1554"/>
                      <a:pt x="22404" y="1793"/>
                      <a:pt x="22389" y="2047"/>
                    </a:cubicBezTo>
                    <a:cubicBezTo>
                      <a:pt x="22374" y="2435"/>
                      <a:pt x="22568" y="2390"/>
                      <a:pt x="22105" y="2375"/>
                    </a:cubicBezTo>
                    <a:lnTo>
                      <a:pt x="6019" y="1853"/>
                    </a:lnTo>
                    <a:cubicBezTo>
                      <a:pt x="5078" y="1793"/>
                      <a:pt x="4615" y="1957"/>
                      <a:pt x="4182" y="2525"/>
                    </a:cubicBezTo>
                    <a:lnTo>
                      <a:pt x="1270" y="6005"/>
                    </a:lnTo>
                    <a:cubicBezTo>
                      <a:pt x="836" y="6528"/>
                      <a:pt x="956" y="6572"/>
                      <a:pt x="747" y="6065"/>
                    </a:cubicBezTo>
                    <a:close/>
                  </a:path>
                </a:pathLst>
              </a:custGeom>
              <a:solidFill>
                <a:srgbClr val="D7B5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5" name="Google Shape;3985;p44"/>
              <p:cNvSpPr/>
              <p:nvPr/>
            </p:nvSpPr>
            <p:spPr>
              <a:xfrm>
                <a:off x="3507725" y="2091275"/>
                <a:ext cx="47275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18910" h="2480" extrusionOk="0">
                    <a:moveTo>
                      <a:pt x="17789" y="2361"/>
                    </a:moveTo>
                    <a:lnTo>
                      <a:pt x="2047" y="1897"/>
                    </a:lnTo>
                    <a:cubicBezTo>
                      <a:pt x="1584" y="1868"/>
                      <a:pt x="1136" y="1838"/>
                      <a:pt x="717" y="1987"/>
                    </a:cubicBezTo>
                    <a:lnTo>
                      <a:pt x="568" y="1539"/>
                    </a:lnTo>
                    <a:lnTo>
                      <a:pt x="269" y="613"/>
                    </a:lnTo>
                    <a:cubicBezTo>
                      <a:pt x="0" y="1"/>
                      <a:pt x="359" y="120"/>
                      <a:pt x="1404" y="180"/>
                    </a:cubicBezTo>
                    <a:lnTo>
                      <a:pt x="18118" y="703"/>
                    </a:lnTo>
                    <a:cubicBezTo>
                      <a:pt x="18730" y="747"/>
                      <a:pt x="18909" y="643"/>
                      <a:pt x="18596" y="1166"/>
                    </a:cubicBezTo>
                    <a:cubicBezTo>
                      <a:pt x="18446" y="1375"/>
                      <a:pt x="18372" y="1614"/>
                      <a:pt x="18342" y="1853"/>
                    </a:cubicBezTo>
                    <a:cubicBezTo>
                      <a:pt x="18267" y="2480"/>
                      <a:pt x="18655" y="2405"/>
                      <a:pt x="17789" y="2361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6" name="Google Shape;3986;p44"/>
              <p:cNvSpPr/>
              <p:nvPr/>
            </p:nvSpPr>
            <p:spPr>
              <a:xfrm>
                <a:off x="3415125" y="2685350"/>
                <a:ext cx="574675" cy="88200"/>
              </a:xfrm>
              <a:custGeom>
                <a:avLst/>
                <a:gdLst/>
                <a:ahLst/>
                <a:cxnLst/>
                <a:rect l="l" t="t" r="r" b="b"/>
                <a:pathLst>
                  <a:path w="22987" h="3528" extrusionOk="0">
                    <a:moveTo>
                      <a:pt x="4347" y="1"/>
                    </a:moveTo>
                    <a:cubicBezTo>
                      <a:pt x="4317" y="1"/>
                      <a:pt x="4287" y="1"/>
                      <a:pt x="4272" y="30"/>
                    </a:cubicBezTo>
                    <a:lnTo>
                      <a:pt x="60" y="3301"/>
                    </a:lnTo>
                    <a:cubicBezTo>
                      <a:pt x="15" y="3346"/>
                      <a:pt x="0" y="3421"/>
                      <a:pt x="45" y="3481"/>
                    </a:cubicBezTo>
                    <a:cubicBezTo>
                      <a:pt x="69" y="3513"/>
                      <a:pt x="102" y="3528"/>
                      <a:pt x="134" y="3528"/>
                    </a:cubicBezTo>
                    <a:cubicBezTo>
                      <a:pt x="161" y="3528"/>
                      <a:pt x="189" y="3516"/>
                      <a:pt x="210" y="3496"/>
                    </a:cubicBezTo>
                    <a:lnTo>
                      <a:pt x="4392" y="240"/>
                    </a:lnTo>
                    <a:lnTo>
                      <a:pt x="22852" y="493"/>
                    </a:lnTo>
                    <a:cubicBezTo>
                      <a:pt x="22927" y="493"/>
                      <a:pt x="22987" y="449"/>
                      <a:pt x="22987" y="374"/>
                    </a:cubicBezTo>
                    <a:cubicBezTo>
                      <a:pt x="22987" y="314"/>
                      <a:pt x="22927" y="254"/>
                      <a:pt x="22867" y="254"/>
                    </a:cubicBezTo>
                    <a:lnTo>
                      <a:pt x="4347" y="1"/>
                    </a:lnTo>
                    <a:close/>
                  </a:path>
                </a:pathLst>
              </a:custGeom>
              <a:solidFill>
                <a:srgbClr val="FDEC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7" name="Google Shape;3987;p44"/>
              <p:cNvSpPr/>
              <p:nvPr/>
            </p:nvSpPr>
            <p:spPr>
              <a:xfrm>
                <a:off x="3427075" y="2141675"/>
                <a:ext cx="540325" cy="116625"/>
              </a:xfrm>
              <a:custGeom>
                <a:avLst/>
                <a:gdLst/>
                <a:ahLst/>
                <a:cxnLst/>
                <a:rect l="l" t="t" r="r" b="b"/>
                <a:pathLst>
                  <a:path w="21613" h="4665" extrusionOk="0">
                    <a:moveTo>
                      <a:pt x="3958" y="1"/>
                    </a:moveTo>
                    <a:cubicBezTo>
                      <a:pt x="3928" y="1"/>
                      <a:pt x="3884" y="16"/>
                      <a:pt x="3869" y="46"/>
                    </a:cubicBezTo>
                    <a:lnTo>
                      <a:pt x="45" y="4467"/>
                    </a:lnTo>
                    <a:cubicBezTo>
                      <a:pt x="0" y="4512"/>
                      <a:pt x="0" y="4586"/>
                      <a:pt x="60" y="4631"/>
                    </a:cubicBezTo>
                    <a:cubicBezTo>
                      <a:pt x="82" y="4653"/>
                      <a:pt x="116" y="4665"/>
                      <a:pt x="150" y="4665"/>
                    </a:cubicBezTo>
                    <a:cubicBezTo>
                      <a:pt x="183" y="4665"/>
                      <a:pt x="217" y="4653"/>
                      <a:pt x="239" y="4631"/>
                    </a:cubicBezTo>
                    <a:lnTo>
                      <a:pt x="4018" y="255"/>
                    </a:lnTo>
                    <a:lnTo>
                      <a:pt x="21493" y="837"/>
                    </a:lnTo>
                    <a:cubicBezTo>
                      <a:pt x="21499" y="839"/>
                      <a:pt x="21505" y="840"/>
                      <a:pt x="21512" y="840"/>
                    </a:cubicBezTo>
                    <a:cubicBezTo>
                      <a:pt x="21565" y="840"/>
                      <a:pt x="21612" y="785"/>
                      <a:pt x="21612" y="718"/>
                    </a:cubicBezTo>
                    <a:cubicBezTo>
                      <a:pt x="21612" y="658"/>
                      <a:pt x="21568" y="598"/>
                      <a:pt x="21493" y="598"/>
                    </a:cubicBezTo>
                    <a:lnTo>
                      <a:pt x="3958" y="1"/>
                    </a:lnTo>
                    <a:close/>
                  </a:path>
                </a:pathLst>
              </a:custGeom>
              <a:solidFill>
                <a:srgbClr val="FDEC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8" name="Google Shape;3988;p44"/>
              <p:cNvSpPr/>
              <p:nvPr/>
            </p:nvSpPr>
            <p:spPr>
              <a:xfrm>
                <a:off x="3423700" y="1794050"/>
                <a:ext cx="524275" cy="130450"/>
              </a:xfrm>
              <a:custGeom>
                <a:avLst/>
                <a:gdLst/>
                <a:ahLst/>
                <a:cxnLst/>
                <a:rect l="l" t="t" r="r" b="b"/>
                <a:pathLst>
                  <a:path w="20971" h="5218" extrusionOk="0">
                    <a:moveTo>
                      <a:pt x="4049" y="1"/>
                    </a:moveTo>
                    <a:cubicBezTo>
                      <a:pt x="4004" y="1"/>
                      <a:pt x="3959" y="16"/>
                      <a:pt x="3929" y="46"/>
                    </a:cubicBezTo>
                    <a:lnTo>
                      <a:pt x="31" y="5019"/>
                    </a:lnTo>
                    <a:cubicBezTo>
                      <a:pt x="1" y="5079"/>
                      <a:pt x="1" y="5154"/>
                      <a:pt x="61" y="5198"/>
                    </a:cubicBezTo>
                    <a:cubicBezTo>
                      <a:pt x="79" y="5211"/>
                      <a:pt x="105" y="5218"/>
                      <a:pt x="132" y="5218"/>
                    </a:cubicBezTo>
                    <a:cubicBezTo>
                      <a:pt x="169" y="5218"/>
                      <a:pt x="207" y="5203"/>
                      <a:pt x="225" y="5169"/>
                    </a:cubicBezTo>
                    <a:lnTo>
                      <a:pt x="4093" y="255"/>
                    </a:lnTo>
                    <a:lnTo>
                      <a:pt x="20836" y="1121"/>
                    </a:lnTo>
                    <a:cubicBezTo>
                      <a:pt x="20911" y="1121"/>
                      <a:pt x="20971" y="1061"/>
                      <a:pt x="20971" y="1001"/>
                    </a:cubicBezTo>
                    <a:cubicBezTo>
                      <a:pt x="20971" y="927"/>
                      <a:pt x="20926" y="867"/>
                      <a:pt x="20851" y="867"/>
                    </a:cubicBezTo>
                    <a:lnTo>
                      <a:pt x="4049" y="1"/>
                    </a:lnTo>
                    <a:close/>
                  </a:path>
                </a:pathLst>
              </a:custGeom>
              <a:solidFill>
                <a:srgbClr val="FDEC1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89" name="Google Shape;3989;p44"/>
              <p:cNvSpPr/>
              <p:nvPr/>
            </p:nvSpPr>
            <p:spPr>
              <a:xfrm>
                <a:off x="3405050" y="1736925"/>
                <a:ext cx="561975" cy="183725"/>
              </a:xfrm>
              <a:custGeom>
                <a:avLst/>
                <a:gdLst/>
                <a:ahLst/>
                <a:cxnLst/>
                <a:rect l="l" t="t" r="r" b="b"/>
                <a:pathLst>
                  <a:path w="22479" h="7349" extrusionOk="0">
                    <a:moveTo>
                      <a:pt x="762" y="6557"/>
                    </a:moveTo>
                    <a:cubicBezTo>
                      <a:pt x="672" y="6333"/>
                      <a:pt x="553" y="6169"/>
                      <a:pt x="433" y="6020"/>
                    </a:cubicBezTo>
                    <a:cubicBezTo>
                      <a:pt x="60" y="5572"/>
                      <a:pt x="0" y="5855"/>
                      <a:pt x="433" y="5243"/>
                    </a:cubicBezTo>
                    <a:lnTo>
                      <a:pt x="3540" y="867"/>
                    </a:lnTo>
                    <a:cubicBezTo>
                      <a:pt x="3883" y="165"/>
                      <a:pt x="4227" y="1"/>
                      <a:pt x="5870" y="150"/>
                    </a:cubicBezTo>
                    <a:lnTo>
                      <a:pt x="21791" y="1106"/>
                    </a:lnTo>
                    <a:cubicBezTo>
                      <a:pt x="22374" y="1136"/>
                      <a:pt x="22479" y="1016"/>
                      <a:pt x="22210" y="1494"/>
                    </a:cubicBezTo>
                    <a:cubicBezTo>
                      <a:pt x="21582" y="2569"/>
                      <a:pt x="21821" y="2943"/>
                      <a:pt x="21104" y="2913"/>
                    </a:cubicBezTo>
                    <a:lnTo>
                      <a:pt x="6139" y="2077"/>
                    </a:lnTo>
                    <a:cubicBezTo>
                      <a:pt x="5078" y="2002"/>
                      <a:pt x="4570" y="2181"/>
                      <a:pt x="4093" y="2823"/>
                    </a:cubicBezTo>
                    <a:cubicBezTo>
                      <a:pt x="3181" y="4093"/>
                      <a:pt x="2270" y="5377"/>
                      <a:pt x="1344" y="6662"/>
                    </a:cubicBezTo>
                    <a:cubicBezTo>
                      <a:pt x="866" y="7349"/>
                      <a:pt x="1076" y="7185"/>
                      <a:pt x="762" y="6557"/>
                    </a:cubicBezTo>
                    <a:close/>
                  </a:path>
                </a:pathLst>
              </a:custGeom>
              <a:solidFill>
                <a:srgbClr val="D7B56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0" name="Google Shape;3990;p44"/>
              <p:cNvSpPr/>
              <p:nvPr/>
            </p:nvSpPr>
            <p:spPr>
              <a:xfrm>
                <a:off x="3504725" y="1736550"/>
                <a:ext cx="462675" cy="74325"/>
              </a:xfrm>
              <a:custGeom>
                <a:avLst/>
                <a:gdLst/>
                <a:ahLst/>
                <a:cxnLst/>
                <a:rect l="l" t="t" r="r" b="b"/>
                <a:pathLst>
                  <a:path w="18507" h="2973" extrusionOk="0">
                    <a:moveTo>
                      <a:pt x="16923" y="2898"/>
                    </a:moveTo>
                    <a:lnTo>
                      <a:pt x="2271" y="2107"/>
                    </a:lnTo>
                    <a:cubicBezTo>
                      <a:pt x="1763" y="2077"/>
                      <a:pt x="1256" y="2062"/>
                      <a:pt x="808" y="2211"/>
                    </a:cubicBezTo>
                    <a:lnTo>
                      <a:pt x="643" y="1718"/>
                    </a:lnTo>
                    <a:lnTo>
                      <a:pt x="300" y="688"/>
                    </a:lnTo>
                    <a:cubicBezTo>
                      <a:pt x="1" y="1"/>
                      <a:pt x="389" y="135"/>
                      <a:pt x="1569" y="195"/>
                    </a:cubicBezTo>
                    <a:lnTo>
                      <a:pt x="17834" y="1091"/>
                    </a:lnTo>
                    <a:cubicBezTo>
                      <a:pt x="18342" y="1121"/>
                      <a:pt x="18506" y="1076"/>
                      <a:pt x="18282" y="1405"/>
                    </a:cubicBezTo>
                    <a:cubicBezTo>
                      <a:pt x="17282" y="2883"/>
                      <a:pt x="18148" y="2973"/>
                      <a:pt x="16923" y="2898"/>
                    </a:cubicBezTo>
                    <a:close/>
                  </a:path>
                </a:pathLst>
              </a:custGeom>
              <a:solidFill>
                <a:srgbClr val="FFCD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1" name="Google Shape;3991;p44"/>
              <p:cNvSpPr/>
              <p:nvPr/>
            </p:nvSpPr>
            <p:spPr>
              <a:xfrm>
                <a:off x="3521175" y="3641250"/>
                <a:ext cx="504100" cy="73200"/>
              </a:xfrm>
              <a:custGeom>
                <a:avLst/>
                <a:gdLst/>
                <a:ahLst/>
                <a:cxnLst/>
                <a:rect l="l" t="t" r="r" b="b"/>
                <a:pathLst>
                  <a:path w="20164" h="2928" extrusionOk="0">
                    <a:moveTo>
                      <a:pt x="0" y="2838"/>
                    </a:moveTo>
                    <a:lnTo>
                      <a:pt x="0" y="0"/>
                    </a:lnTo>
                    <a:lnTo>
                      <a:pt x="20163" y="195"/>
                    </a:lnTo>
                    <a:lnTo>
                      <a:pt x="20163" y="2928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2" name="Google Shape;3992;p44"/>
              <p:cNvSpPr/>
              <p:nvPr/>
            </p:nvSpPr>
            <p:spPr>
              <a:xfrm>
                <a:off x="3421100" y="3613250"/>
                <a:ext cx="35875" cy="46700"/>
              </a:xfrm>
              <a:custGeom>
                <a:avLst/>
                <a:gdLst/>
                <a:ahLst/>
                <a:cxnLst/>
                <a:rect l="l" t="t" r="r" b="b"/>
                <a:pathLst>
                  <a:path w="1435" h="1868" extrusionOk="0">
                    <a:moveTo>
                      <a:pt x="0" y="538"/>
                    </a:moveTo>
                    <a:lnTo>
                      <a:pt x="1404" y="0"/>
                    </a:lnTo>
                    <a:lnTo>
                      <a:pt x="1434" y="1329"/>
                    </a:lnTo>
                    <a:lnTo>
                      <a:pt x="0" y="1867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3" name="Google Shape;3993;p44"/>
              <p:cNvSpPr/>
              <p:nvPr/>
            </p:nvSpPr>
            <p:spPr>
              <a:xfrm>
                <a:off x="3419225" y="3641625"/>
                <a:ext cx="101975" cy="91875"/>
              </a:xfrm>
              <a:custGeom>
                <a:avLst/>
                <a:gdLst/>
                <a:ahLst/>
                <a:cxnLst/>
                <a:rect l="l" t="t" r="r" b="b"/>
                <a:pathLst>
                  <a:path w="4079" h="3675" extrusionOk="0">
                    <a:moveTo>
                      <a:pt x="4078" y="2778"/>
                    </a:moveTo>
                    <a:lnTo>
                      <a:pt x="4078" y="0"/>
                    </a:lnTo>
                    <a:lnTo>
                      <a:pt x="1" y="956"/>
                    </a:lnTo>
                    <a:lnTo>
                      <a:pt x="1" y="3675"/>
                    </a:lnTo>
                    <a:close/>
                  </a:path>
                </a:pathLst>
              </a:custGeom>
              <a:solidFill>
                <a:srgbClr val="2B2B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94" name="Google Shape;3994;p44"/>
            <p:cNvSpPr/>
            <p:nvPr/>
          </p:nvSpPr>
          <p:spPr>
            <a:xfrm>
              <a:off x="4310950" y="5043250"/>
              <a:ext cx="1120200" cy="100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0" name="Google Shape;1490;p22"/>
          <p:cNvGrpSpPr/>
          <p:nvPr/>
        </p:nvGrpSpPr>
        <p:grpSpPr>
          <a:xfrm>
            <a:off x="1431725" y="1860750"/>
            <a:ext cx="6720564" cy="2573894"/>
            <a:chOff x="1431725" y="1860750"/>
            <a:chExt cx="6720564" cy="2573894"/>
          </a:xfrm>
        </p:grpSpPr>
        <p:sp>
          <p:nvSpPr>
            <p:cNvPr id="1491" name="Google Shape;1491;p22"/>
            <p:cNvSpPr/>
            <p:nvPr/>
          </p:nvSpPr>
          <p:spPr>
            <a:xfrm>
              <a:off x="1431725" y="1986875"/>
              <a:ext cx="6672914" cy="2447769"/>
            </a:xfrm>
            <a:custGeom>
              <a:avLst/>
              <a:gdLst/>
              <a:ahLst/>
              <a:cxnLst/>
              <a:rect l="l" t="t" r="r" b="b"/>
              <a:pathLst>
                <a:path w="284711" h="100226" extrusionOk="0">
                  <a:moveTo>
                    <a:pt x="87381" y="22211"/>
                  </a:moveTo>
                  <a:cubicBezTo>
                    <a:pt x="87413" y="21561"/>
                    <a:pt x="86893" y="21301"/>
                    <a:pt x="86048" y="20650"/>
                  </a:cubicBezTo>
                  <a:cubicBezTo>
                    <a:pt x="82763" y="18049"/>
                    <a:pt x="79901" y="17919"/>
                    <a:pt x="75674" y="19122"/>
                  </a:cubicBezTo>
                  <a:cubicBezTo>
                    <a:pt x="74633" y="18829"/>
                    <a:pt x="73560" y="18536"/>
                    <a:pt x="72520" y="18244"/>
                  </a:cubicBezTo>
                  <a:cubicBezTo>
                    <a:pt x="70471" y="18244"/>
                    <a:pt x="67967" y="18374"/>
                    <a:pt x="65918" y="18374"/>
                  </a:cubicBezTo>
                  <a:cubicBezTo>
                    <a:pt x="65235" y="17951"/>
                    <a:pt x="64097" y="18504"/>
                    <a:pt x="63609" y="18862"/>
                  </a:cubicBezTo>
                  <a:cubicBezTo>
                    <a:pt x="63056" y="19252"/>
                    <a:pt x="62861" y="18309"/>
                    <a:pt x="62373" y="18341"/>
                  </a:cubicBezTo>
                  <a:cubicBezTo>
                    <a:pt x="61300" y="18374"/>
                    <a:pt x="60975" y="18601"/>
                    <a:pt x="59999" y="17951"/>
                  </a:cubicBezTo>
                  <a:cubicBezTo>
                    <a:pt x="59056" y="17658"/>
                    <a:pt x="57691" y="17301"/>
                    <a:pt x="57756" y="18927"/>
                  </a:cubicBezTo>
                  <a:cubicBezTo>
                    <a:pt x="57203" y="19675"/>
                    <a:pt x="56943" y="20097"/>
                    <a:pt x="56390" y="20813"/>
                  </a:cubicBezTo>
                  <a:cubicBezTo>
                    <a:pt x="56162" y="20910"/>
                    <a:pt x="55934" y="21008"/>
                    <a:pt x="55707" y="21105"/>
                  </a:cubicBezTo>
                  <a:lnTo>
                    <a:pt x="55739" y="21171"/>
                  </a:lnTo>
                  <a:lnTo>
                    <a:pt x="55447" y="21236"/>
                  </a:lnTo>
                  <a:lnTo>
                    <a:pt x="55447" y="21236"/>
                  </a:lnTo>
                  <a:cubicBezTo>
                    <a:pt x="53463" y="22146"/>
                    <a:pt x="52325" y="23154"/>
                    <a:pt x="50374" y="23837"/>
                  </a:cubicBezTo>
                  <a:cubicBezTo>
                    <a:pt x="48260" y="24748"/>
                    <a:pt x="48325" y="30309"/>
                    <a:pt x="45918" y="28195"/>
                  </a:cubicBezTo>
                  <a:cubicBezTo>
                    <a:pt x="45431" y="27805"/>
                    <a:pt x="44715" y="28195"/>
                    <a:pt x="44260" y="29365"/>
                  </a:cubicBezTo>
                  <a:cubicBezTo>
                    <a:pt x="44065" y="29918"/>
                    <a:pt x="43870" y="30504"/>
                    <a:pt x="43675" y="31056"/>
                  </a:cubicBezTo>
                  <a:cubicBezTo>
                    <a:pt x="43219" y="31447"/>
                    <a:pt x="42797" y="31837"/>
                    <a:pt x="42374" y="32260"/>
                  </a:cubicBezTo>
                  <a:cubicBezTo>
                    <a:pt x="41788" y="32422"/>
                    <a:pt x="41203" y="32585"/>
                    <a:pt x="40618" y="32747"/>
                  </a:cubicBezTo>
                  <a:cubicBezTo>
                    <a:pt x="40032" y="32813"/>
                    <a:pt x="39447" y="32878"/>
                    <a:pt x="38862" y="32943"/>
                  </a:cubicBezTo>
                  <a:cubicBezTo>
                    <a:pt x="38309" y="32682"/>
                    <a:pt x="37756" y="32422"/>
                    <a:pt x="37203" y="32162"/>
                  </a:cubicBezTo>
                  <a:cubicBezTo>
                    <a:pt x="37236" y="32032"/>
                    <a:pt x="37268" y="31869"/>
                    <a:pt x="37301" y="31739"/>
                  </a:cubicBezTo>
                  <a:cubicBezTo>
                    <a:pt x="37138" y="31544"/>
                    <a:pt x="36976" y="31349"/>
                    <a:pt x="36813" y="31154"/>
                  </a:cubicBezTo>
                  <a:cubicBezTo>
                    <a:pt x="36130" y="31869"/>
                    <a:pt x="35447" y="32617"/>
                    <a:pt x="34797" y="33333"/>
                  </a:cubicBezTo>
                  <a:cubicBezTo>
                    <a:pt x="34341" y="33300"/>
                    <a:pt x="34146" y="32162"/>
                    <a:pt x="33106" y="32845"/>
                  </a:cubicBezTo>
                  <a:cubicBezTo>
                    <a:pt x="32000" y="33560"/>
                    <a:pt x="31252" y="33495"/>
                    <a:pt x="30244" y="33138"/>
                  </a:cubicBezTo>
                  <a:cubicBezTo>
                    <a:pt x="27350" y="32813"/>
                    <a:pt x="25984" y="33723"/>
                    <a:pt x="26244" y="35934"/>
                  </a:cubicBezTo>
                  <a:cubicBezTo>
                    <a:pt x="26081" y="35999"/>
                    <a:pt x="25919" y="36064"/>
                    <a:pt x="25756" y="36130"/>
                  </a:cubicBezTo>
                  <a:cubicBezTo>
                    <a:pt x="25496" y="36747"/>
                    <a:pt x="25626" y="37300"/>
                    <a:pt x="26342" y="37723"/>
                  </a:cubicBezTo>
                  <a:cubicBezTo>
                    <a:pt x="26147" y="38211"/>
                    <a:pt x="25496" y="38699"/>
                    <a:pt x="25724" y="39251"/>
                  </a:cubicBezTo>
                  <a:cubicBezTo>
                    <a:pt x="26016" y="39934"/>
                    <a:pt x="25073" y="40487"/>
                    <a:pt x="24586" y="40682"/>
                  </a:cubicBezTo>
                  <a:cubicBezTo>
                    <a:pt x="24293" y="40487"/>
                    <a:pt x="23252" y="40292"/>
                    <a:pt x="22960" y="40097"/>
                  </a:cubicBezTo>
                  <a:cubicBezTo>
                    <a:pt x="22212" y="40162"/>
                    <a:pt x="22179" y="40227"/>
                    <a:pt x="21431" y="40292"/>
                  </a:cubicBezTo>
                  <a:cubicBezTo>
                    <a:pt x="18830" y="40585"/>
                    <a:pt x="16293" y="42146"/>
                    <a:pt x="13919" y="44975"/>
                  </a:cubicBezTo>
                  <a:cubicBezTo>
                    <a:pt x="13269" y="45137"/>
                    <a:pt x="12586" y="45300"/>
                    <a:pt x="11935" y="45463"/>
                  </a:cubicBezTo>
                  <a:cubicBezTo>
                    <a:pt x="11968" y="44780"/>
                    <a:pt x="11968" y="44097"/>
                    <a:pt x="11968" y="43381"/>
                  </a:cubicBezTo>
                  <a:cubicBezTo>
                    <a:pt x="12456" y="42861"/>
                    <a:pt x="12976" y="42341"/>
                    <a:pt x="13464" y="41820"/>
                  </a:cubicBezTo>
                  <a:cubicBezTo>
                    <a:pt x="13139" y="39934"/>
                    <a:pt x="11805" y="39902"/>
                    <a:pt x="10309" y="40194"/>
                  </a:cubicBezTo>
                  <a:cubicBezTo>
                    <a:pt x="8781" y="40682"/>
                    <a:pt x="7188" y="40877"/>
                    <a:pt x="5854" y="42406"/>
                  </a:cubicBezTo>
                  <a:cubicBezTo>
                    <a:pt x="5106" y="43674"/>
                    <a:pt x="3838" y="43902"/>
                    <a:pt x="2115" y="43186"/>
                  </a:cubicBezTo>
                  <a:cubicBezTo>
                    <a:pt x="1" y="42308"/>
                    <a:pt x="196" y="41528"/>
                    <a:pt x="1106" y="40780"/>
                  </a:cubicBezTo>
                  <a:cubicBezTo>
                    <a:pt x="1367" y="40910"/>
                    <a:pt x="1659" y="41040"/>
                    <a:pt x="1952" y="41170"/>
                  </a:cubicBezTo>
                  <a:cubicBezTo>
                    <a:pt x="2797" y="41560"/>
                    <a:pt x="3708" y="41560"/>
                    <a:pt x="4781" y="40747"/>
                  </a:cubicBezTo>
                  <a:cubicBezTo>
                    <a:pt x="6472" y="39479"/>
                    <a:pt x="8521" y="38764"/>
                    <a:pt x="10570" y="38081"/>
                  </a:cubicBezTo>
                  <a:cubicBezTo>
                    <a:pt x="11513" y="37463"/>
                    <a:pt x="12423" y="36325"/>
                    <a:pt x="12618" y="37398"/>
                  </a:cubicBezTo>
                  <a:cubicBezTo>
                    <a:pt x="13074" y="37560"/>
                    <a:pt x="13529" y="37755"/>
                    <a:pt x="13984" y="37918"/>
                  </a:cubicBezTo>
                  <a:cubicBezTo>
                    <a:pt x="14309" y="37723"/>
                    <a:pt x="14635" y="37495"/>
                    <a:pt x="14960" y="37268"/>
                  </a:cubicBezTo>
                  <a:cubicBezTo>
                    <a:pt x="15350" y="37365"/>
                    <a:pt x="15740" y="37463"/>
                    <a:pt x="16130" y="37560"/>
                  </a:cubicBezTo>
                  <a:cubicBezTo>
                    <a:pt x="16261" y="37755"/>
                    <a:pt x="16423" y="37951"/>
                    <a:pt x="16553" y="38146"/>
                  </a:cubicBezTo>
                  <a:cubicBezTo>
                    <a:pt x="16748" y="38243"/>
                    <a:pt x="16943" y="38308"/>
                    <a:pt x="17139" y="38406"/>
                  </a:cubicBezTo>
                  <a:cubicBezTo>
                    <a:pt x="17464" y="38243"/>
                    <a:pt x="17789" y="38048"/>
                    <a:pt x="18082" y="37886"/>
                  </a:cubicBezTo>
                  <a:cubicBezTo>
                    <a:pt x="18212" y="37398"/>
                    <a:pt x="18309" y="36943"/>
                    <a:pt x="18407" y="36455"/>
                  </a:cubicBezTo>
                  <a:cubicBezTo>
                    <a:pt x="17334" y="37495"/>
                    <a:pt x="17496" y="37690"/>
                    <a:pt x="17301" y="36260"/>
                  </a:cubicBezTo>
                  <a:cubicBezTo>
                    <a:pt x="17106" y="36032"/>
                    <a:pt x="16943" y="35804"/>
                    <a:pt x="16781" y="35609"/>
                  </a:cubicBezTo>
                  <a:cubicBezTo>
                    <a:pt x="15773" y="35772"/>
                    <a:pt x="16196" y="35447"/>
                    <a:pt x="16488" y="34406"/>
                  </a:cubicBezTo>
                  <a:cubicBezTo>
                    <a:pt x="16033" y="34406"/>
                    <a:pt x="15545" y="34373"/>
                    <a:pt x="15057" y="34341"/>
                  </a:cubicBezTo>
                  <a:cubicBezTo>
                    <a:pt x="14927" y="33658"/>
                    <a:pt x="14765" y="32975"/>
                    <a:pt x="14635" y="32292"/>
                  </a:cubicBezTo>
                  <a:cubicBezTo>
                    <a:pt x="13822" y="31577"/>
                    <a:pt x="15090" y="29073"/>
                    <a:pt x="15383" y="28130"/>
                  </a:cubicBezTo>
                  <a:cubicBezTo>
                    <a:pt x="16358" y="27057"/>
                    <a:pt x="17334" y="25951"/>
                    <a:pt x="18309" y="24878"/>
                  </a:cubicBezTo>
                  <a:cubicBezTo>
                    <a:pt x="17626" y="24195"/>
                    <a:pt x="17854" y="24390"/>
                    <a:pt x="18797" y="24390"/>
                  </a:cubicBezTo>
                  <a:cubicBezTo>
                    <a:pt x="20163" y="24000"/>
                    <a:pt x="19870" y="23837"/>
                    <a:pt x="20065" y="23057"/>
                  </a:cubicBezTo>
                  <a:cubicBezTo>
                    <a:pt x="19513" y="22179"/>
                    <a:pt x="20260" y="21756"/>
                    <a:pt x="21399" y="21593"/>
                  </a:cubicBezTo>
                  <a:cubicBezTo>
                    <a:pt x="21496" y="21658"/>
                    <a:pt x="21626" y="21756"/>
                    <a:pt x="21724" y="21853"/>
                  </a:cubicBezTo>
                  <a:cubicBezTo>
                    <a:pt x="22830" y="20520"/>
                    <a:pt x="22960" y="19122"/>
                    <a:pt x="24748" y="19805"/>
                  </a:cubicBezTo>
                  <a:cubicBezTo>
                    <a:pt x="25301" y="18601"/>
                    <a:pt x="25301" y="19154"/>
                    <a:pt x="26049" y="18927"/>
                  </a:cubicBezTo>
                  <a:cubicBezTo>
                    <a:pt x="26472" y="18309"/>
                    <a:pt x="26407" y="17984"/>
                    <a:pt x="27057" y="18211"/>
                  </a:cubicBezTo>
                  <a:cubicBezTo>
                    <a:pt x="27610" y="17886"/>
                    <a:pt x="27805" y="17821"/>
                    <a:pt x="28520" y="17528"/>
                  </a:cubicBezTo>
                  <a:cubicBezTo>
                    <a:pt x="28748" y="15675"/>
                    <a:pt x="28781" y="16488"/>
                    <a:pt x="30829" y="16650"/>
                  </a:cubicBezTo>
                  <a:cubicBezTo>
                    <a:pt x="31024" y="15707"/>
                    <a:pt x="32163" y="16000"/>
                    <a:pt x="32911" y="15805"/>
                  </a:cubicBezTo>
                  <a:cubicBezTo>
                    <a:pt x="33106" y="15545"/>
                    <a:pt x="33301" y="15284"/>
                    <a:pt x="33496" y="15024"/>
                  </a:cubicBezTo>
                  <a:cubicBezTo>
                    <a:pt x="33821" y="15219"/>
                    <a:pt x="34146" y="15382"/>
                    <a:pt x="34472" y="15577"/>
                  </a:cubicBezTo>
                  <a:cubicBezTo>
                    <a:pt x="34667" y="15512"/>
                    <a:pt x="34894" y="15415"/>
                    <a:pt x="35089" y="15350"/>
                  </a:cubicBezTo>
                  <a:cubicBezTo>
                    <a:pt x="35089" y="14439"/>
                    <a:pt x="34959" y="14634"/>
                    <a:pt x="35740" y="14179"/>
                  </a:cubicBezTo>
                  <a:cubicBezTo>
                    <a:pt x="36098" y="14309"/>
                    <a:pt x="36488" y="14439"/>
                    <a:pt x="36845" y="14602"/>
                  </a:cubicBezTo>
                  <a:cubicBezTo>
                    <a:pt x="37073" y="14179"/>
                    <a:pt x="37301" y="13756"/>
                    <a:pt x="37496" y="13366"/>
                  </a:cubicBezTo>
                  <a:cubicBezTo>
                    <a:pt x="37691" y="13333"/>
                    <a:pt x="37886" y="13268"/>
                    <a:pt x="38081" y="13236"/>
                  </a:cubicBezTo>
                  <a:cubicBezTo>
                    <a:pt x="38179" y="13398"/>
                    <a:pt x="38309" y="13561"/>
                    <a:pt x="38406" y="13724"/>
                  </a:cubicBezTo>
                  <a:cubicBezTo>
                    <a:pt x="38829" y="13561"/>
                    <a:pt x="39252" y="13398"/>
                    <a:pt x="39675" y="13236"/>
                  </a:cubicBezTo>
                  <a:cubicBezTo>
                    <a:pt x="39772" y="13041"/>
                    <a:pt x="39870" y="12846"/>
                    <a:pt x="39935" y="12650"/>
                  </a:cubicBezTo>
                  <a:cubicBezTo>
                    <a:pt x="39317" y="11902"/>
                    <a:pt x="40455" y="11155"/>
                    <a:pt x="40162" y="12163"/>
                  </a:cubicBezTo>
                  <a:cubicBezTo>
                    <a:pt x="40553" y="12390"/>
                    <a:pt x="40943" y="12618"/>
                    <a:pt x="41333" y="12878"/>
                  </a:cubicBezTo>
                  <a:cubicBezTo>
                    <a:pt x="41658" y="12780"/>
                    <a:pt x="41984" y="12715"/>
                    <a:pt x="42309" y="12650"/>
                  </a:cubicBezTo>
                  <a:cubicBezTo>
                    <a:pt x="42406" y="12195"/>
                    <a:pt x="42504" y="11740"/>
                    <a:pt x="42601" y="11285"/>
                  </a:cubicBezTo>
                  <a:cubicBezTo>
                    <a:pt x="43479" y="10764"/>
                    <a:pt x="44325" y="10244"/>
                    <a:pt x="45170" y="9724"/>
                  </a:cubicBezTo>
                  <a:cubicBezTo>
                    <a:pt x="45626" y="9626"/>
                    <a:pt x="46049" y="9561"/>
                    <a:pt x="46504" y="9463"/>
                  </a:cubicBezTo>
                  <a:cubicBezTo>
                    <a:pt x="46829" y="9626"/>
                    <a:pt x="47154" y="9821"/>
                    <a:pt x="47479" y="9984"/>
                  </a:cubicBezTo>
                  <a:cubicBezTo>
                    <a:pt x="47252" y="10081"/>
                    <a:pt x="47024" y="10146"/>
                    <a:pt x="46829" y="10211"/>
                  </a:cubicBezTo>
                  <a:cubicBezTo>
                    <a:pt x="46796" y="10537"/>
                    <a:pt x="46764" y="10862"/>
                    <a:pt x="46731" y="11187"/>
                  </a:cubicBezTo>
                  <a:cubicBezTo>
                    <a:pt x="47122" y="11350"/>
                    <a:pt x="47544" y="11480"/>
                    <a:pt x="47935" y="11610"/>
                  </a:cubicBezTo>
                  <a:cubicBezTo>
                    <a:pt x="48097" y="11350"/>
                    <a:pt x="48227" y="11057"/>
                    <a:pt x="48357" y="10764"/>
                  </a:cubicBezTo>
                  <a:cubicBezTo>
                    <a:pt x="48195" y="10699"/>
                    <a:pt x="48000" y="10634"/>
                    <a:pt x="47837" y="10602"/>
                  </a:cubicBezTo>
                  <a:cubicBezTo>
                    <a:pt x="47870" y="10407"/>
                    <a:pt x="47870" y="10211"/>
                    <a:pt x="47902" y="9984"/>
                  </a:cubicBezTo>
                  <a:cubicBezTo>
                    <a:pt x="48065" y="9756"/>
                    <a:pt x="48260" y="9529"/>
                    <a:pt x="48422" y="9301"/>
                  </a:cubicBezTo>
                  <a:cubicBezTo>
                    <a:pt x="48487" y="9398"/>
                    <a:pt x="48553" y="9463"/>
                    <a:pt x="48650" y="9561"/>
                  </a:cubicBezTo>
                  <a:cubicBezTo>
                    <a:pt x="49821" y="9333"/>
                    <a:pt x="50992" y="9106"/>
                    <a:pt x="52162" y="8846"/>
                  </a:cubicBezTo>
                  <a:cubicBezTo>
                    <a:pt x="52162" y="9106"/>
                    <a:pt x="52195" y="9333"/>
                    <a:pt x="52195" y="9561"/>
                  </a:cubicBezTo>
                  <a:cubicBezTo>
                    <a:pt x="52065" y="9496"/>
                    <a:pt x="51935" y="9431"/>
                    <a:pt x="51772" y="9333"/>
                  </a:cubicBezTo>
                  <a:cubicBezTo>
                    <a:pt x="51577" y="9561"/>
                    <a:pt x="51382" y="9756"/>
                    <a:pt x="51187" y="9951"/>
                  </a:cubicBezTo>
                  <a:cubicBezTo>
                    <a:pt x="51382" y="10114"/>
                    <a:pt x="51544" y="10309"/>
                    <a:pt x="51739" y="10472"/>
                  </a:cubicBezTo>
                  <a:lnTo>
                    <a:pt x="52520" y="10439"/>
                  </a:lnTo>
                  <a:lnTo>
                    <a:pt x="52748" y="10309"/>
                  </a:lnTo>
                  <a:lnTo>
                    <a:pt x="52780" y="10342"/>
                  </a:lnTo>
                  <a:lnTo>
                    <a:pt x="53951" y="9398"/>
                  </a:lnTo>
                  <a:cubicBezTo>
                    <a:pt x="53723" y="9236"/>
                    <a:pt x="53463" y="9041"/>
                    <a:pt x="53235" y="8846"/>
                  </a:cubicBezTo>
                  <a:cubicBezTo>
                    <a:pt x="54764" y="8748"/>
                    <a:pt x="56260" y="8650"/>
                    <a:pt x="57788" y="8553"/>
                  </a:cubicBezTo>
                  <a:cubicBezTo>
                    <a:pt x="57886" y="8618"/>
                    <a:pt x="57951" y="8683"/>
                    <a:pt x="58016" y="8748"/>
                  </a:cubicBezTo>
                  <a:cubicBezTo>
                    <a:pt x="57918" y="8976"/>
                    <a:pt x="57788" y="9236"/>
                    <a:pt x="57691" y="9463"/>
                  </a:cubicBezTo>
                  <a:cubicBezTo>
                    <a:pt x="57821" y="9561"/>
                    <a:pt x="57951" y="9626"/>
                    <a:pt x="58081" y="9724"/>
                  </a:cubicBezTo>
                  <a:cubicBezTo>
                    <a:pt x="58211" y="9463"/>
                    <a:pt x="58341" y="9171"/>
                    <a:pt x="58504" y="8911"/>
                  </a:cubicBezTo>
                  <a:cubicBezTo>
                    <a:pt x="58341" y="8748"/>
                    <a:pt x="58178" y="8585"/>
                    <a:pt x="58016" y="8423"/>
                  </a:cubicBezTo>
                  <a:cubicBezTo>
                    <a:pt x="58829" y="8358"/>
                    <a:pt x="59642" y="8293"/>
                    <a:pt x="60455" y="8228"/>
                  </a:cubicBezTo>
                  <a:cubicBezTo>
                    <a:pt x="61398" y="8163"/>
                    <a:pt x="62276" y="8065"/>
                    <a:pt x="63154" y="7740"/>
                  </a:cubicBezTo>
                  <a:lnTo>
                    <a:pt x="63154" y="7707"/>
                  </a:lnTo>
                  <a:lnTo>
                    <a:pt x="63154" y="7610"/>
                  </a:lnTo>
                  <a:lnTo>
                    <a:pt x="63251" y="7545"/>
                  </a:lnTo>
                  <a:cubicBezTo>
                    <a:pt x="64455" y="6992"/>
                    <a:pt x="64552" y="6894"/>
                    <a:pt x="64682" y="6699"/>
                  </a:cubicBezTo>
                  <a:cubicBezTo>
                    <a:pt x="64747" y="6634"/>
                    <a:pt x="64812" y="6537"/>
                    <a:pt x="64942" y="6407"/>
                  </a:cubicBezTo>
                  <a:cubicBezTo>
                    <a:pt x="65073" y="6277"/>
                    <a:pt x="65268" y="6342"/>
                    <a:pt x="65495" y="6439"/>
                  </a:cubicBezTo>
                  <a:cubicBezTo>
                    <a:pt x="65658" y="6504"/>
                    <a:pt x="65853" y="6569"/>
                    <a:pt x="65886" y="6504"/>
                  </a:cubicBezTo>
                  <a:cubicBezTo>
                    <a:pt x="66016" y="6244"/>
                    <a:pt x="66503" y="5724"/>
                    <a:pt x="66991" y="5301"/>
                  </a:cubicBezTo>
                  <a:cubicBezTo>
                    <a:pt x="67479" y="4878"/>
                    <a:pt x="67999" y="4488"/>
                    <a:pt x="68194" y="4488"/>
                  </a:cubicBezTo>
                  <a:cubicBezTo>
                    <a:pt x="68259" y="4455"/>
                    <a:pt x="68422" y="4455"/>
                    <a:pt x="68617" y="4390"/>
                  </a:cubicBezTo>
                  <a:cubicBezTo>
                    <a:pt x="69398" y="4260"/>
                    <a:pt x="70861" y="4033"/>
                    <a:pt x="71902" y="4195"/>
                  </a:cubicBezTo>
                  <a:cubicBezTo>
                    <a:pt x="72097" y="4228"/>
                    <a:pt x="72259" y="4260"/>
                    <a:pt x="72422" y="4293"/>
                  </a:cubicBezTo>
                  <a:lnTo>
                    <a:pt x="72617" y="4260"/>
                  </a:lnTo>
                  <a:cubicBezTo>
                    <a:pt x="74438" y="4130"/>
                    <a:pt x="76259" y="4000"/>
                    <a:pt x="78048" y="3870"/>
                  </a:cubicBezTo>
                  <a:cubicBezTo>
                    <a:pt x="78568" y="4130"/>
                    <a:pt x="79088" y="4390"/>
                    <a:pt x="79609" y="4651"/>
                  </a:cubicBezTo>
                  <a:cubicBezTo>
                    <a:pt x="81235" y="4781"/>
                    <a:pt x="82861" y="4878"/>
                    <a:pt x="84519" y="5008"/>
                  </a:cubicBezTo>
                  <a:cubicBezTo>
                    <a:pt x="84909" y="4846"/>
                    <a:pt x="85592" y="4781"/>
                    <a:pt x="85983" y="4618"/>
                  </a:cubicBezTo>
                  <a:cubicBezTo>
                    <a:pt x="86926" y="5041"/>
                    <a:pt x="87739" y="4943"/>
                    <a:pt x="88877" y="4813"/>
                  </a:cubicBezTo>
                  <a:lnTo>
                    <a:pt x="89852" y="5529"/>
                  </a:lnTo>
                  <a:lnTo>
                    <a:pt x="90275" y="5821"/>
                  </a:lnTo>
                  <a:cubicBezTo>
                    <a:pt x="90308" y="5854"/>
                    <a:pt x="90373" y="5854"/>
                    <a:pt x="90438" y="5886"/>
                  </a:cubicBezTo>
                  <a:lnTo>
                    <a:pt x="90438" y="5984"/>
                  </a:lnTo>
                  <a:lnTo>
                    <a:pt x="90470" y="5984"/>
                  </a:lnTo>
                  <a:cubicBezTo>
                    <a:pt x="90503" y="6309"/>
                    <a:pt x="90503" y="6602"/>
                    <a:pt x="90535" y="6927"/>
                  </a:cubicBezTo>
                  <a:cubicBezTo>
                    <a:pt x="90113" y="7220"/>
                    <a:pt x="89722" y="7512"/>
                    <a:pt x="89300" y="7838"/>
                  </a:cubicBezTo>
                  <a:cubicBezTo>
                    <a:pt x="89787" y="8130"/>
                    <a:pt x="90275" y="8423"/>
                    <a:pt x="90731" y="8716"/>
                  </a:cubicBezTo>
                  <a:cubicBezTo>
                    <a:pt x="91153" y="8000"/>
                    <a:pt x="91543" y="7317"/>
                    <a:pt x="91966" y="6634"/>
                  </a:cubicBezTo>
                  <a:cubicBezTo>
                    <a:pt x="92096" y="6699"/>
                    <a:pt x="92226" y="6764"/>
                    <a:pt x="92324" y="6797"/>
                  </a:cubicBezTo>
                  <a:cubicBezTo>
                    <a:pt x="93657" y="6277"/>
                    <a:pt x="94991" y="5756"/>
                    <a:pt x="96324" y="5236"/>
                  </a:cubicBezTo>
                  <a:cubicBezTo>
                    <a:pt x="96356" y="5431"/>
                    <a:pt x="97299" y="5268"/>
                    <a:pt x="97039" y="5724"/>
                  </a:cubicBezTo>
                  <a:cubicBezTo>
                    <a:pt x="97950" y="6569"/>
                    <a:pt x="98828" y="7382"/>
                    <a:pt x="99738" y="8228"/>
                  </a:cubicBezTo>
                  <a:cubicBezTo>
                    <a:pt x="100259" y="8260"/>
                    <a:pt x="100747" y="8293"/>
                    <a:pt x="101234" y="8325"/>
                  </a:cubicBezTo>
                  <a:cubicBezTo>
                    <a:pt x="101202" y="8390"/>
                    <a:pt x="101137" y="8455"/>
                    <a:pt x="101072" y="8553"/>
                  </a:cubicBezTo>
                  <a:cubicBezTo>
                    <a:pt x="101494" y="8000"/>
                    <a:pt x="101917" y="7480"/>
                    <a:pt x="102373" y="6959"/>
                  </a:cubicBezTo>
                  <a:cubicBezTo>
                    <a:pt x="102698" y="7025"/>
                    <a:pt x="103023" y="7090"/>
                    <a:pt x="103381" y="7122"/>
                  </a:cubicBezTo>
                  <a:cubicBezTo>
                    <a:pt x="103836" y="6959"/>
                    <a:pt x="104324" y="6797"/>
                    <a:pt x="104812" y="6634"/>
                  </a:cubicBezTo>
                  <a:cubicBezTo>
                    <a:pt x="105072" y="7772"/>
                    <a:pt x="105267" y="8098"/>
                    <a:pt x="107153" y="7610"/>
                  </a:cubicBezTo>
                  <a:cubicBezTo>
                    <a:pt x="107803" y="6927"/>
                    <a:pt x="108746" y="6992"/>
                    <a:pt x="109754" y="7285"/>
                  </a:cubicBezTo>
                  <a:cubicBezTo>
                    <a:pt x="110177" y="7252"/>
                    <a:pt x="110405" y="6537"/>
                    <a:pt x="110828" y="6504"/>
                  </a:cubicBezTo>
                  <a:cubicBezTo>
                    <a:pt x="111413" y="6439"/>
                    <a:pt x="112161" y="7025"/>
                    <a:pt x="112746" y="6959"/>
                  </a:cubicBezTo>
                  <a:cubicBezTo>
                    <a:pt x="113559" y="6277"/>
                    <a:pt x="113689" y="6504"/>
                    <a:pt x="114307" y="4911"/>
                  </a:cubicBezTo>
                  <a:cubicBezTo>
                    <a:pt x="115283" y="4618"/>
                    <a:pt x="114990" y="4781"/>
                    <a:pt x="115055" y="5951"/>
                  </a:cubicBezTo>
                  <a:cubicBezTo>
                    <a:pt x="114763" y="6146"/>
                    <a:pt x="114470" y="6374"/>
                    <a:pt x="114177" y="6602"/>
                  </a:cubicBezTo>
                  <a:cubicBezTo>
                    <a:pt x="114763" y="7090"/>
                    <a:pt x="115348" y="7610"/>
                    <a:pt x="115966" y="8098"/>
                  </a:cubicBezTo>
                  <a:lnTo>
                    <a:pt x="116226" y="8650"/>
                  </a:lnTo>
                  <a:lnTo>
                    <a:pt x="116584" y="9366"/>
                  </a:lnTo>
                  <a:cubicBezTo>
                    <a:pt x="117006" y="9431"/>
                    <a:pt x="117397" y="9496"/>
                    <a:pt x="117819" y="9561"/>
                  </a:cubicBezTo>
                  <a:cubicBezTo>
                    <a:pt x="118567" y="10049"/>
                    <a:pt x="119348" y="10537"/>
                    <a:pt x="120096" y="11024"/>
                  </a:cubicBezTo>
                  <a:lnTo>
                    <a:pt x="121852" y="10764"/>
                  </a:lnTo>
                  <a:cubicBezTo>
                    <a:pt x="122275" y="11089"/>
                    <a:pt x="122697" y="11415"/>
                    <a:pt x="123088" y="11740"/>
                  </a:cubicBezTo>
                  <a:cubicBezTo>
                    <a:pt x="123673" y="11772"/>
                    <a:pt x="124226" y="11805"/>
                    <a:pt x="124811" y="11837"/>
                  </a:cubicBezTo>
                  <a:cubicBezTo>
                    <a:pt x="125461" y="11610"/>
                    <a:pt x="126144" y="11382"/>
                    <a:pt x="126827" y="11122"/>
                  </a:cubicBezTo>
                  <a:cubicBezTo>
                    <a:pt x="126795" y="10862"/>
                    <a:pt x="126762" y="10569"/>
                    <a:pt x="126730" y="10276"/>
                  </a:cubicBezTo>
                  <a:cubicBezTo>
                    <a:pt x="126470" y="10114"/>
                    <a:pt x="126242" y="9951"/>
                    <a:pt x="126014" y="9789"/>
                  </a:cubicBezTo>
                  <a:cubicBezTo>
                    <a:pt x="126047" y="9463"/>
                    <a:pt x="126079" y="9138"/>
                    <a:pt x="126144" y="8813"/>
                  </a:cubicBezTo>
                  <a:cubicBezTo>
                    <a:pt x="126437" y="9106"/>
                    <a:pt x="126730" y="9398"/>
                    <a:pt x="127022" y="9659"/>
                  </a:cubicBezTo>
                  <a:cubicBezTo>
                    <a:pt x="127022" y="9854"/>
                    <a:pt x="126990" y="10049"/>
                    <a:pt x="126990" y="10211"/>
                  </a:cubicBezTo>
                  <a:cubicBezTo>
                    <a:pt x="127152" y="10342"/>
                    <a:pt x="127348" y="10472"/>
                    <a:pt x="127510" y="10602"/>
                  </a:cubicBezTo>
                  <a:cubicBezTo>
                    <a:pt x="127933" y="10732"/>
                    <a:pt x="128356" y="10862"/>
                    <a:pt x="128778" y="10959"/>
                  </a:cubicBezTo>
                  <a:cubicBezTo>
                    <a:pt x="129299" y="10959"/>
                    <a:pt x="129819" y="10927"/>
                    <a:pt x="130339" y="10927"/>
                  </a:cubicBezTo>
                  <a:cubicBezTo>
                    <a:pt x="130404" y="11122"/>
                    <a:pt x="130437" y="11317"/>
                    <a:pt x="130502" y="11512"/>
                  </a:cubicBezTo>
                  <a:cubicBezTo>
                    <a:pt x="130827" y="12000"/>
                    <a:pt x="131152" y="12488"/>
                    <a:pt x="131445" y="12976"/>
                  </a:cubicBezTo>
                  <a:cubicBezTo>
                    <a:pt x="131738" y="12943"/>
                    <a:pt x="131998" y="12943"/>
                    <a:pt x="132258" y="12911"/>
                  </a:cubicBezTo>
                  <a:cubicBezTo>
                    <a:pt x="132713" y="13236"/>
                    <a:pt x="133136" y="13561"/>
                    <a:pt x="133591" y="13886"/>
                  </a:cubicBezTo>
                  <a:cubicBezTo>
                    <a:pt x="133786" y="13659"/>
                    <a:pt x="133982" y="13398"/>
                    <a:pt x="134177" y="13138"/>
                  </a:cubicBezTo>
                  <a:cubicBezTo>
                    <a:pt x="134307" y="13106"/>
                    <a:pt x="134469" y="13073"/>
                    <a:pt x="134599" y="13041"/>
                  </a:cubicBezTo>
                  <a:lnTo>
                    <a:pt x="135087" y="12163"/>
                  </a:lnTo>
                  <a:cubicBezTo>
                    <a:pt x="134860" y="11967"/>
                    <a:pt x="134665" y="11772"/>
                    <a:pt x="134437" y="11577"/>
                  </a:cubicBezTo>
                  <a:cubicBezTo>
                    <a:pt x="134534" y="11187"/>
                    <a:pt x="134632" y="10764"/>
                    <a:pt x="134697" y="10374"/>
                  </a:cubicBezTo>
                  <a:cubicBezTo>
                    <a:pt x="134827" y="10634"/>
                    <a:pt x="134925" y="10894"/>
                    <a:pt x="135022" y="11122"/>
                  </a:cubicBezTo>
                  <a:cubicBezTo>
                    <a:pt x="135217" y="11155"/>
                    <a:pt x="135380" y="11187"/>
                    <a:pt x="135575" y="11187"/>
                  </a:cubicBezTo>
                  <a:cubicBezTo>
                    <a:pt x="135510" y="11837"/>
                    <a:pt x="135445" y="12455"/>
                    <a:pt x="135412" y="13073"/>
                  </a:cubicBezTo>
                  <a:cubicBezTo>
                    <a:pt x="135185" y="13236"/>
                    <a:pt x="134957" y="13366"/>
                    <a:pt x="134697" y="13528"/>
                  </a:cubicBezTo>
                  <a:cubicBezTo>
                    <a:pt x="134665" y="13951"/>
                    <a:pt x="134632" y="14374"/>
                    <a:pt x="134599" y="14829"/>
                  </a:cubicBezTo>
                  <a:lnTo>
                    <a:pt x="136258" y="14829"/>
                  </a:lnTo>
                  <a:cubicBezTo>
                    <a:pt x="137006" y="15480"/>
                    <a:pt x="137786" y="16163"/>
                    <a:pt x="138534" y="16813"/>
                  </a:cubicBezTo>
                  <a:cubicBezTo>
                    <a:pt x="138827" y="16520"/>
                    <a:pt x="139087" y="16195"/>
                    <a:pt x="139347" y="15902"/>
                  </a:cubicBezTo>
                  <a:cubicBezTo>
                    <a:pt x="139608" y="15967"/>
                    <a:pt x="139835" y="16000"/>
                    <a:pt x="140095" y="16065"/>
                  </a:cubicBezTo>
                  <a:cubicBezTo>
                    <a:pt x="140388" y="17041"/>
                    <a:pt x="140713" y="18049"/>
                    <a:pt x="141006" y="19024"/>
                  </a:cubicBezTo>
                  <a:cubicBezTo>
                    <a:pt x="141981" y="20390"/>
                    <a:pt x="142957" y="21756"/>
                    <a:pt x="143933" y="23089"/>
                  </a:cubicBezTo>
                  <a:cubicBezTo>
                    <a:pt x="143998" y="22927"/>
                    <a:pt x="144063" y="22764"/>
                    <a:pt x="144160" y="22601"/>
                  </a:cubicBezTo>
                  <a:lnTo>
                    <a:pt x="146111" y="24650"/>
                  </a:lnTo>
                  <a:lnTo>
                    <a:pt x="146144" y="24585"/>
                  </a:lnTo>
                  <a:lnTo>
                    <a:pt x="146372" y="24813"/>
                  </a:lnTo>
                  <a:lnTo>
                    <a:pt x="146372" y="24910"/>
                  </a:lnTo>
                  <a:lnTo>
                    <a:pt x="147607" y="26113"/>
                  </a:lnTo>
                  <a:cubicBezTo>
                    <a:pt x="148941" y="26211"/>
                    <a:pt x="149819" y="26601"/>
                    <a:pt x="150372" y="27252"/>
                  </a:cubicBezTo>
                  <a:lnTo>
                    <a:pt x="151217" y="26764"/>
                  </a:lnTo>
                  <a:cubicBezTo>
                    <a:pt x="151705" y="27024"/>
                    <a:pt x="152193" y="27252"/>
                    <a:pt x="152680" y="27479"/>
                  </a:cubicBezTo>
                  <a:cubicBezTo>
                    <a:pt x="153071" y="27219"/>
                    <a:pt x="153493" y="26926"/>
                    <a:pt x="153884" y="26666"/>
                  </a:cubicBezTo>
                  <a:cubicBezTo>
                    <a:pt x="154404" y="26926"/>
                    <a:pt x="154892" y="27187"/>
                    <a:pt x="155380" y="27414"/>
                  </a:cubicBezTo>
                  <a:cubicBezTo>
                    <a:pt x="155640" y="27057"/>
                    <a:pt x="155672" y="26861"/>
                    <a:pt x="155932" y="26504"/>
                  </a:cubicBezTo>
                  <a:cubicBezTo>
                    <a:pt x="156420" y="26634"/>
                    <a:pt x="157038" y="26731"/>
                    <a:pt x="157591" y="26829"/>
                  </a:cubicBezTo>
                  <a:lnTo>
                    <a:pt x="157591" y="26731"/>
                  </a:lnTo>
                  <a:lnTo>
                    <a:pt x="157916" y="26764"/>
                  </a:lnTo>
                  <a:lnTo>
                    <a:pt x="157916" y="26894"/>
                  </a:lnTo>
                  <a:cubicBezTo>
                    <a:pt x="158144" y="26926"/>
                    <a:pt x="158371" y="26992"/>
                    <a:pt x="158599" y="27057"/>
                  </a:cubicBezTo>
                  <a:cubicBezTo>
                    <a:pt x="158859" y="26861"/>
                    <a:pt x="159119" y="26699"/>
                    <a:pt x="159379" y="26504"/>
                  </a:cubicBezTo>
                  <a:cubicBezTo>
                    <a:pt x="160485" y="27252"/>
                    <a:pt x="161591" y="27382"/>
                    <a:pt x="162696" y="26926"/>
                  </a:cubicBezTo>
                  <a:cubicBezTo>
                    <a:pt x="162664" y="27414"/>
                    <a:pt x="162664" y="27870"/>
                    <a:pt x="162631" y="28357"/>
                  </a:cubicBezTo>
                  <a:cubicBezTo>
                    <a:pt x="162892" y="28650"/>
                    <a:pt x="163184" y="28910"/>
                    <a:pt x="163444" y="29203"/>
                  </a:cubicBezTo>
                  <a:cubicBezTo>
                    <a:pt x="163770" y="29235"/>
                    <a:pt x="164127" y="29300"/>
                    <a:pt x="164453" y="29333"/>
                  </a:cubicBezTo>
                  <a:cubicBezTo>
                    <a:pt x="164387" y="29105"/>
                    <a:pt x="164322" y="28878"/>
                    <a:pt x="164225" y="28683"/>
                  </a:cubicBezTo>
                  <a:cubicBezTo>
                    <a:pt x="164485" y="28520"/>
                    <a:pt x="164745" y="28390"/>
                    <a:pt x="164973" y="28227"/>
                  </a:cubicBezTo>
                  <a:cubicBezTo>
                    <a:pt x="164810" y="27870"/>
                    <a:pt x="164615" y="27512"/>
                    <a:pt x="164453" y="27154"/>
                  </a:cubicBezTo>
                  <a:cubicBezTo>
                    <a:pt x="164973" y="27317"/>
                    <a:pt x="165526" y="27479"/>
                    <a:pt x="166046" y="27642"/>
                  </a:cubicBezTo>
                  <a:cubicBezTo>
                    <a:pt x="166111" y="27837"/>
                    <a:pt x="166144" y="28000"/>
                    <a:pt x="166209" y="28195"/>
                  </a:cubicBezTo>
                  <a:cubicBezTo>
                    <a:pt x="167054" y="28520"/>
                    <a:pt x="167900" y="28878"/>
                    <a:pt x="168778" y="29203"/>
                  </a:cubicBezTo>
                  <a:cubicBezTo>
                    <a:pt x="169135" y="29723"/>
                    <a:pt x="169493" y="30211"/>
                    <a:pt x="169818" y="30731"/>
                  </a:cubicBezTo>
                  <a:cubicBezTo>
                    <a:pt x="170599" y="30796"/>
                    <a:pt x="171412" y="30861"/>
                    <a:pt x="172192" y="30959"/>
                  </a:cubicBezTo>
                  <a:cubicBezTo>
                    <a:pt x="172810" y="31479"/>
                    <a:pt x="173460" y="32000"/>
                    <a:pt x="174111" y="32520"/>
                  </a:cubicBezTo>
                  <a:cubicBezTo>
                    <a:pt x="174143" y="32780"/>
                    <a:pt x="174208" y="33008"/>
                    <a:pt x="174241" y="33268"/>
                  </a:cubicBezTo>
                  <a:cubicBezTo>
                    <a:pt x="174404" y="33170"/>
                    <a:pt x="174566" y="33105"/>
                    <a:pt x="174729" y="33008"/>
                  </a:cubicBezTo>
                  <a:cubicBezTo>
                    <a:pt x="174956" y="33365"/>
                    <a:pt x="175184" y="33723"/>
                    <a:pt x="175444" y="34081"/>
                  </a:cubicBezTo>
                  <a:cubicBezTo>
                    <a:pt x="175607" y="33951"/>
                    <a:pt x="175769" y="33788"/>
                    <a:pt x="175964" y="33658"/>
                  </a:cubicBezTo>
                  <a:cubicBezTo>
                    <a:pt x="176387" y="33983"/>
                    <a:pt x="176810" y="34308"/>
                    <a:pt x="177233" y="34634"/>
                  </a:cubicBezTo>
                  <a:cubicBezTo>
                    <a:pt x="177590" y="34569"/>
                    <a:pt x="177916" y="34504"/>
                    <a:pt x="178241" y="34471"/>
                  </a:cubicBezTo>
                  <a:cubicBezTo>
                    <a:pt x="178143" y="34308"/>
                    <a:pt x="178013" y="34146"/>
                    <a:pt x="177883" y="33983"/>
                  </a:cubicBezTo>
                  <a:cubicBezTo>
                    <a:pt x="178143" y="33853"/>
                    <a:pt x="178403" y="33756"/>
                    <a:pt x="178664" y="33658"/>
                  </a:cubicBezTo>
                  <a:lnTo>
                    <a:pt x="180029" y="35121"/>
                  </a:lnTo>
                  <a:lnTo>
                    <a:pt x="180029" y="34991"/>
                  </a:lnTo>
                  <a:lnTo>
                    <a:pt x="180322" y="35219"/>
                  </a:lnTo>
                  <a:lnTo>
                    <a:pt x="180322" y="35317"/>
                  </a:lnTo>
                  <a:lnTo>
                    <a:pt x="181785" y="35967"/>
                  </a:lnTo>
                  <a:cubicBezTo>
                    <a:pt x="182273" y="36650"/>
                    <a:pt x="182794" y="37300"/>
                    <a:pt x="183314" y="37983"/>
                  </a:cubicBezTo>
                  <a:cubicBezTo>
                    <a:pt x="183509" y="38991"/>
                    <a:pt x="183346" y="39804"/>
                    <a:pt x="183964" y="38894"/>
                  </a:cubicBezTo>
                  <a:cubicBezTo>
                    <a:pt x="184452" y="39642"/>
                    <a:pt x="184940" y="40390"/>
                    <a:pt x="185460" y="41105"/>
                  </a:cubicBezTo>
                  <a:cubicBezTo>
                    <a:pt x="186111" y="41007"/>
                    <a:pt x="187509" y="41300"/>
                    <a:pt x="188322" y="42081"/>
                  </a:cubicBezTo>
                  <a:cubicBezTo>
                    <a:pt x="188615" y="42016"/>
                    <a:pt x="188907" y="41918"/>
                    <a:pt x="189167" y="41820"/>
                  </a:cubicBezTo>
                  <a:cubicBezTo>
                    <a:pt x="189460" y="42503"/>
                    <a:pt x="189753" y="43154"/>
                    <a:pt x="190045" y="43837"/>
                  </a:cubicBezTo>
                  <a:cubicBezTo>
                    <a:pt x="191249" y="44877"/>
                    <a:pt x="192419" y="44910"/>
                    <a:pt x="194013" y="44552"/>
                  </a:cubicBezTo>
                  <a:cubicBezTo>
                    <a:pt x="194598" y="44845"/>
                    <a:pt x="195151" y="45268"/>
                    <a:pt x="195736" y="45528"/>
                  </a:cubicBezTo>
                  <a:cubicBezTo>
                    <a:pt x="195899" y="45918"/>
                    <a:pt x="196387" y="46243"/>
                    <a:pt x="196549" y="46633"/>
                  </a:cubicBezTo>
                  <a:cubicBezTo>
                    <a:pt x="196907" y="46828"/>
                    <a:pt x="197265" y="46991"/>
                    <a:pt x="197655" y="47186"/>
                  </a:cubicBezTo>
                  <a:cubicBezTo>
                    <a:pt x="197818" y="47446"/>
                    <a:pt x="197980" y="47674"/>
                    <a:pt x="198143" y="47934"/>
                  </a:cubicBezTo>
                  <a:cubicBezTo>
                    <a:pt x="198696" y="48064"/>
                    <a:pt x="199249" y="48194"/>
                    <a:pt x="199801" y="48324"/>
                  </a:cubicBezTo>
                  <a:cubicBezTo>
                    <a:pt x="199834" y="48487"/>
                    <a:pt x="199866" y="48682"/>
                    <a:pt x="199899" y="48845"/>
                  </a:cubicBezTo>
                  <a:cubicBezTo>
                    <a:pt x="200257" y="48812"/>
                    <a:pt x="200647" y="48780"/>
                    <a:pt x="201005" y="48747"/>
                  </a:cubicBezTo>
                  <a:cubicBezTo>
                    <a:pt x="200679" y="49105"/>
                    <a:pt x="200387" y="49430"/>
                    <a:pt x="200062" y="49788"/>
                  </a:cubicBezTo>
                  <a:cubicBezTo>
                    <a:pt x="200614" y="50048"/>
                    <a:pt x="201200" y="50276"/>
                    <a:pt x="201753" y="50536"/>
                  </a:cubicBezTo>
                  <a:cubicBezTo>
                    <a:pt x="202045" y="50601"/>
                    <a:pt x="202370" y="50698"/>
                    <a:pt x="202663" y="50763"/>
                  </a:cubicBezTo>
                  <a:cubicBezTo>
                    <a:pt x="202891" y="50698"/>
                    <a:pt x="203118" y="50633"/>
                    <a:pt x="203313" y="50568"/>
                  </a:cubicBezTo>
                  <a:cubicBezTo>
                    <a:pt x="203541" y="50731"/>
                    <a:pt x="203736" y="50926"/>
                    <a:pt x="203964" y="51121"/>
                  </a:cubicBezTo>
                  <a:cubicBezTo>
                    <a:pt x="203964" y="51121"/>
                    <a:pt x="203866" y="51219"/>
                    <a:pt x="203476" y="51446"/>
                  </a:cubicBezTo>
                  <a:cubicBezTo>
                    <a:pt x="202956" y="51706"/>
                    <a:pt x="202500" y="50893"/>
                    <a:pt x="202500" y="51739"/>
                  </a:cubicBezTo>
                  <a:lnTo>
                    <a:pt x="202500" y="52714"/>
                  </a:lnTo>
                  <a:cubicBezTo>
                    <a:pt x="202793" y="53072"/>
                    <a:pt x="202793" y="53235"/>
                    <a:pt x="203086" y="53593"/>
                  </a:cubicBezTo>
                  <a:cubicBezTo>
                    <a:pt x="203704" y="53105"/>
                    <a:pt x="203931" y="53560"/>
                    <a:pt x="204517" y="53853"/>
                  </a:cubicBezTo>
                  <a:cubicBezTo>
                    <a:pt x="204679" y="53658"/>
                    <a:pt x="205362" y="53332"/>
                    <a:pt x="205525" y="53105"/>
                  </a:cubicBezTo>
                  <a:cubicBezTo>
                    <a:pt x="205655" y="52975"/>
                    <a:pt x="205492" y="52552"/>
                    <a:pt x="205622" y="52422"/>
                  </a:cubicBezTo>
                  <a:cubicBezTo>
                    <a:pt x="205785" y="52064"/>
                    <a:pt x="205948" y="51706"/>
                    <a:pt x="206110" y="51316"/>
                  </a:cubicBezTo>
                  <a:cubicBezTo>
                    <a:pt x="206273" y="51023"/>
                    <a:pt x="206435" y="50731"/>
                    <a:pt x="206598" y="50438"/>
                  </a:cubicBezTo>
                  <a:cubicBezTo>
                    <a:pt x="206696" y="50145"/>
                    <a:pt x="206793" y="49853"/>
                    <a:pt x="206891" y="49528"/>
                  </a:cubicBezTo>
                  <a:cubicBezTo>
                    <a:pt x="207216" y="49723"/>
                    <a:pt x="207541" y="49885"/>
                    <a:pt x="207899" y="50048"/>
                  </a:cubicBezTo>
                  <a:cubicBezTo>
                    <a:pt x="208029" y="50210"/>
                    <a:pt x="208159" y="50373"/>
                    <a:pt x="208289" y="50536"/>
                  </a:cubicBezTo>
                  <a:cubicBezTo>
                    <a:pt x="208744" y="50893"/>
                    <a:pt x="209200" y="51251"/>
                    <a:pt x="209655" y="51641"/>
                  </a:cubicBezTo>
                  <a:cubicBezTo>
                    <a:pt x="209915" y="52064"/>
                    <a:pt x="210598" y="53072"/>
                    <a:pt x="210858" y="53527"/>
                  </a:cubicBezTo>
                  <a:cubicBezTo>
                    <a:pt x="210760" y="53593"/>
                    <a:pt x="210695" y="53755"/>
                    <a:pt x="210598" y="53950"/>
                  </a:cubicBezTo>
                  <a:cubicBezTo>
                    <a:pt x="210370" y="54373"/>
                    <a:pt x="210110" y="54926"/>
                    <a:pt x="209720" y="54796"/>
                  </a:cubicBezTo>
                  <a:cubicBezTo>
                    <a:pt x="209622" y="54763"/>
                    <a:pt x="209557" y="54731"/>
                    <a:pt x="209460" y="54731"/>
                  </a:cubicBezTo>
                  <a:cubicBezTo>
                    <a:pt x="209004" y="54731"/>
                    <a:pt x="208452" y="55056"/>
                    <a:pt x="208191" y="55316"/>
                  </a:cubicBezTo>
                  <a:cubicBezTo>
                    <a:pt x="208289" y="55316"/>
                    <a:pt x="208419" y="55316"/>
                    <a:pt x="208582" y="55349"/>
                  </a:cubicBezTo>
                  <a:cubicBezTo>
                    <a:pt x="209037" y="55414"/>
                    <a:pt x="209655" y="55544"/>
                    <a:pt x="209915" y="55544"/>
                  </a:cubicBezTo>
                  <a:cubicBezTo>
                    <a:pt x="210240" y="55284"/>
                    <a:pt x="210793" y="54243"/>
                    <a:pt x="211118" y="54015"/>
                  </a:cubicBezTo>
                  <a:cubicBezTo>
                    <a:pt x="211736" y="54178"/>
                    <a:pt x="211769" y="54340"/>
                    <a:pt x="212386" y="54503"/>
                  </a:cubicBezTo>
                  <a:cubicBezTo>
                    <a:pt x="212907" y="54601"/>
                    <a:pt x="213427" y="54698"/>
                    <a:pt x="213947" y="54796"/>
                  </a:cubicBezTo>
                  <a:cubicBezTo>
                    <a:pt x="214012" y="55088"/>
                    <a:pt x="213655" y="56454"/>
                    <a:pt x="213720" y="56714"/>
                  </a:cubicBezTo>
                  <a:cubicBezTo>
                    <a:pt x="213297" y="57105"/>
                    <a:pt x="212939" y="56389"/>
                    <a:pt x="212517" y="56812"/>
                  </a:cubicBezTo>
                  <a:cubicBezTo>
                    <a:pt x="212419" y="56975"/>
                    <a:pt x="212451" y="57495"/>
                    <a:pt x="212354" y="57657"/>
                  </a:cubicBezTo>
                  <a:cubicBezTo>
                    <a:pt x="212321" y="57853"/>
                    <a:pt x="212647" y="58210"/>
                    <a:pt x="212614" y="58405"/>
                  </a:cubicBezTo>
                  <a:cubicBezTo>
                    <a:pt x="213004" y="58243"/>
                    <a:pt x="213264" y="57560"/>
                    <a:pt x="213655" y="57397"/>
                  </a:cubicBezTo>
                  <a:cubicBezTo>
                    <a:pt x="214175" y="56975"/>
                    <a:pt x="214110" y="56227"/>
                    <a:pt x="214630" y="55804"/>
                  </a:cubicBezTo>
                  <a:cubicBezTo>
                    <a:pt x="215248" y="55999"/>
                    <a:pt x="216451" y="56487"/>
                    <a:pt x="217069" y="56714"/>
                  </a:cubicBezTo>
                  <a:cubicBezTo>
                    <a:pt x="217394" y="56779"/>
                    <a:pt x="217720" y="56844"/>
                    <a:pt x="218077" y="56910"/>
                  </a:cubicBezTo>
                  <a:lnTo>
                    <a:pt x="218760" y="56910"/>
                  </a:lnTo>
                  <a:cubicBezTo>
                    <a:pt x="219248" y="57397"/>
                    <a:pt x="219216" y="57885"/>
                    <a:pt x="217947" y="58373"/>
                  </a:cubicBezTo>
                  <a:cubicBezTo>
                    <a:pt x="217655" y="58243"/>
                    <a:pt x="217167" y="58048"/>
                    <a:pt x="216874" y="57918"/>
                  </a:cubicBezTo>
                  <a:lnTo>
                    <a:pt x="216874" y="58893"/>
                  </a:lnTo>
                  <a:cubicBezTo>
                    <a:pt x="217102" y="59121"/>
                    <a:pt x="217980" y="59804"/>
                    <a:pt x="218207" y="60031"/>
                  </a:cubicBezTo>
                  <a:cubicBezTo>
                    <a:pt x="218403" y="60226"/>
                    <a:pt x="219541" y="59544"/>
                    <a:pt x="219736" y="59739"/>
                  </a:cubicBezTo>
                  <a:cubicBezTo>
                    <a:pt x="220256" y="59739"/>
                    <a:pt x="218370" y="59283"/>
                    <a:pt x="218890" y="59283"/>
                  </a:cubicBezTo>
                  <a:cubicBezTo>
                    <a:pt x="218598" y="59056"/>
                    <a:pt x="219053" y="58438"/>
                    <a:pt x="218760" y="58210"/>
                  </a:cubicBezTo>
                  <a:cubicBezTo>
                    <a:pt x="219476" y="58015"/>
                    <a:pt x="221264" y="59153"/>
                    <a:pt x="222012" y="58958"/>
                  </a:cubicBezTo>
                  <a:cubicBezTo>
                    <a:pt x="221980" y="59511"/>
                    <a:pt x="221134" y="59706"/>
                    <a:pt x="221102" y="60292"/>
                  </a:cubicBezTo>
                  <a:cubicBezTo>
                    <a:pt x="221329" y="60389"/>
                    <a:pt x="219866" y="60714"/>
                    <a:pt x="220094" y="60812"/>
                  </a:cubicBezTo>
                  <a:cubicBezTo>
                    <a:pt x="219964" y="60942"/>
                    <a:pt x="221524" y="60844"/>
                    <a:pt x="221394" y="60974"/>
                  </a:cubicBezTo>
                  <a:cubicBezTo>
                    <a:pt x="221687" y="61105"/>
                    <a:pt x="221980" y="61235"/>
                    <a:pt x="222272" y="61365"/>
                  </a:cubicBezTo>
                  <a:cubicBezTo>
                    <a:pt x="222630" y="61202"/>
                    <a:pt x="222988" y="61039"/>
                    <a:pt x="223346" y="60877"/>
                  </a:cubicBezTo>
                  <a:cubicBezTo>
                    <a:pt x="223150" y="60682"/>
                    <a:pt x="222370" y="60031"/>
                    <a:pt x="222175" y="59836"/>
                  </a:cubicBezTo>
                  <a:cubicBezTo>
                    <a:pt x="222272" y="59544"/>
                    <a:pt x="222533" y="59609"/>
                    <a:pt x="222630" y="59316"/>
                  </a:cubicBezTo>
                  <a:cubicBezTo>
                    <a:pt x="222890" y="58991"/>
                    <a:pt x="223573" y="58731"/>
                    <a:pt x="223833" y="58373"/>
                  </a:cubicBezTo>
                  <a:cubicBezTo>
                    <a:pt x="224516" y="58568"/>
                    <a:pt x="225199" y="58731"/>
                    <a:pt x="225882" y="58893"/>
                  </a:cubicBezTo>
                  <a:cubicBezTo>
                    <a:pt x="226207" y="59088"/>
                    <a:pt x="226532" y="59283"/>
                    <a:pt x="226858" y="59479"/>
                  </a:cubicBezTo>
                  <a:cubicBezTo>
                    <a:pt x="227411" y="59739"/>
                    <a:pt x="227833" y="59934"/>
                    <a:pt x="228191" y="60129"/>
                  </a:cubicBezTo>
                  <a:lnTo>
                    <a:pt x="228386" y="60031"/>
                  </a:lnTo>
                  <a:cubicBezTo>
                    <a:pt x="228419" y="60129"/>
                    <a:pt x="228419" y="60194"/>
                    <a:pt x="228451" y="60259"/>
                  </a:cubicBezTo>
                  <a:cubicBezTo>
                    <a:pt x="229784" y="60909"/>
                    <a:pt x="230077" y="61137"/>
                    <a:pt x="232451" y="62568"/>
                  </a:cubicBezTo>
                  <a:cubicBezTo>
                    <a:pt x="232419" y="62731"/>
                    <a:pt x="232386" y="62893"/>
                    <a:pt x="232353" y="63056"/>
                  </a:cubicBezTo>
                  <a:cubicBezTo>
                    <a:pt x="232419" y="63316"/>
                    <a:pt x="232484" y="63576"/>
                    <a:pt x="232549" y="63869"/>
                  </a:cubicBezTo>
                  <a:cubicBezTo>
                    <a:pt x="232841" y="63836"/>
                    <a:pt x="233134" y="63804"/>
                    <a:pt x="233427" y="63771"/>
                  </a:cubicBezTo>
                  <a:cubicBezTo>
                    <a:pt x="233622" y="63706"/>
                    <a:pt x="233817" y="63674"/>
                    <a:pt x="234012" y="63641"/>
                  </a:cubicBezTo>
                  <a:cubicBezTo>
                    <a:pt x="234695" y="63804"/>
                    <a:pt x="234988" y="64129"/>
                    <a:pt x="235508" y="64974"/>
                  </a:cubicBezTo>
                  <a:cubicBezTo>
                    <a:pt x="235703" y="64909"/>
                    <a:pt x="235963" y="64324"/>
                    <a:pt x="236158" y="64259"/>
                  </a:cubicBezTo>
                  <a:cubicBezTo>
                    <a:pt x="236256" y="64226"/>
                    <a:pt x="236353" y="64194"/>
                    <a:pt x="236451" y="64161"/>
                  </a:cubicBezTo>
                  <a:cubicBezTo>
                    <a:pt x="237654" y="63413"/>
                    <a:pt x="237329" y="63543"/>
                    <a:pt x="238727" y="63869"/>
                  </a:cubicBezTo>
                  <a:cubicBezTo>
                    <a:pt x="239118" y="63609"/>
                    <a:pt x="239508" y="63381"/>
                    <a:pt x="239898" y="63153"/>
                  </a:cubicBezTo>
                  <a:cubicBezTo>
                    <a:pt x="240158" y="63218"/>
                    <a:pt x="240418" y="63283"/>
                    <a:pt x="240679" y="63348"/>
                  </a:cubicBezTo>
                  <a:cubicBezTo>
                    <a:pt x="241166" y="63316"/>
                    <a:pt x="241654" y="63283"/>
                    <a:pt x="242142" y="63251"/>
                  </a:cubicBezTo>
                  <a:cubicBezTo>
                    <a:pt x="244256" y="63478"/>
                    <a:pt x="244028" y="63023"/>
                    <a:pt x="244288" y="65039"/>
                  </a:cubicBezTo>
                  <a:cubicBezTo>
                    <a:pt x="244711" y="64942"/>
                    <a:pt x="245134" y="64844"/>
                    <a:pt x="245556" y="64747"/>
                  </a:cubicBezTo>
                  <a:cubicBezTo>
                    <a:pt x="246077" y="65300"/>
                    <a:pt x="246597" y="65885"/>
                    <a:pt x="247117" y="66438"/>
                  </a:cubicBezTo>
                  <a:cubicBezTo>
                    <a:pt x="246955" y="66893"/>
                    <a:pt x="246792" y="67381"/>
                    <a:pt x="246630" y="67836"/>
                  </a:cubicBezTo>
                  <a:cubicBezTo>
                    <a:pt x="246434" y="68161"/>
                    <a:pt x="246239" y="68486"/>
                    <a:pt x="246044" y="68812"/>
                  </a:cubicBezTo>
                  <a:cubicBezTo>
                    <a:pt x="245752" y="69104"/>
                    <a:pt x="245459" y="69364"/>
                    <a:pt x="245166" y="69625"/>
                  </a:cubicBezTo>
                  <a:lnTo>
                    <a:pt x="244191" y="69527"/>
                  </a:lnTo>
                  <a:cubicBezTo>
                    <a:pt x="243898" y="69202"/>
                    <a:pt x="243605" y="68844"/>
                    <a:pt x="243313" y="68519"/>
                  </a:cubicBezTo>
                  <a:cubicBezTo>
                    <a:pt x="243117" y="68714"/>
                    <a:pt x="242922" y="68909"/>
                    <a:pt x="242727" y="69137"/>
                  </a:cubicBezTo>
                  <a:cubicBezTo>
                    <a:pt x="242792" y="69462"/>
                    <a:pt x="242857" y="69787"/>
                    <a:pt x="242922" y="70112"/>
                  </a:cubicBezTo>
                  <a:cubicBezTo>
                    <a:pt x="243183" y="70210"/>
                    <a:pt x="243443" y="70308"/>
                    <a:pt x="243703" y="70405"/>
                  </a:cubicBezTo>
                  <a:lnTo>
                    <a:pt x="244776" y="70405"/>
                  </a:lnTo>
                  <a:cubicBezTo>
                    <a:pt x="245622" y="70535"/>
                    <a:pt x="245524" y="70373"/>
                    <a:pt x="246369" y="70503"/>
                  </a:cubicBezTo>
                  <a:cubicBezTo>
                    <a:pt x="246500" y="70925"/>
                    <a:pt x="247670" y="71348"/>
                    <a:pt x="247800" y="71771"/>
                  </a:cubicBezTo>
                  <a:cubicBezTo>
                    <a:pt x="247670" y="71868"/>
                    <a:pt x="247378" y="73267"/>
                    <a:pt x="246922" y="72974"/>
                  </a:cubicBezTo>
                  <a:cubicBezTo>
                    <a:pt x="246565" y="72779"/>
                    <a:pt x="246337" y="71446"/>
                    <a:pt x="245849" y="71348"/>
                  </a:cubicBezTo>
                  <a:cubicBezTo>
                    <a:pt x="245361" y="71251"/>
                    <a:pt x="245004" y="71771"/>
                    <a:pt x="244646" y="71576"/>
                  </a:cubicBezTo>
                  <a:cubicBezTo>
                    <a:pt x="244646" y="71576"/>
                    <a:pt x="244256" y="71023"/>
                    <a:pt x="243898" y="71251"/>
                  </a:cubicBezTo>
                  <a:cubicBezTo>
                    <a:pt x="243475" y="71478"/>
                    <a:pt x="243573" y="72064"/>
                    <a:pt x="243443" y="72064"/>
                  </a:cubicBezTo>
                  <a:cubicBezTo>
                    <a:pt x="243150" y="72064"/>
                    <a:pt x="242239" y="71218"/>
                    <a:pt x="242239" y="71218"/>
                  </a:cubicBezTo>
                  <a:cubicBezTo>
                    <a:pt x="242207" y="71446"/>
                    <a:pt x="242174" y="71673"/>
                    <a:pt x="242142" y="71901"/>
                  </a:cubicBezTo>
                  <a:cubicBezTo>
                    <a:pt x="242142" y="72454"/>
                    <a:pt x="241394" y="73104"/>
                    <a:pt x="241394" y="73657"/>
                  </a:cubicBezTo>
                  <a:cubicBezTo>
                    <a:pt x="241524" y="74015"/>
                    <a:pt x="241752" y="74763"/>
                    <a:pt x="241882" y="75120"/>
                  </a:cubicBezTo>
                  <a:cubicBezTo>
                    <a:pt x="242305" y="75316"/>
                    <a:pt x="243150" y="75283"/>
                    <a:pt x="243573" y="75478"/>
                  </a:cubicBezTo>
                  <a:cubicBezTo>
                    <a:pt x="243898" y="75381"/>
                    <a:pt x="244158" y="74535"/>
                    <a:pt x="244483" y="74438"/>
                  </a:cubicBezTo>
                  <a:cubicBezTo>
                    <a:pt x="244841" y="74047"/>
                    <a:pt x="245491" y="73722"/>
                    <a:pt x="245849" y="73332"/>
                  </a:cubicBezTo>
                  <a:cubicBezTo>
                    <a:pt x="246012" y="73267"/>
                    <a:pt x="246174" y="73560"/>
                    <a:pt x="246337" y="73494"/>
                  </a:cubicBezTo>
                  <a:cubicBezTo>
                    <a:pt x="246532" y="73625"/>
                    <a:pt x="246727" y="73755"/>
                    <a:pt x="246922" y="73885"/>
                  </a:cubicBezTo>
                  <a:cubicBezTo>
                    <a:pt x="247117" y="73755"/>
                    <a:pt x="247313" y="73625"/>
                    <a:pt x="247508" y="73494"/>
                  </a:cubicBezTo>
                  <a:cubicBezTo>
                    <a:pt x="247703" y="73397"/>
                    <a:pt x="247898" y="73299"/>
                    <a:pt x="248093" y="73202"/>
                  </a:cubicBezTo>
                  <a:cubicBezTo>
                    <a:pt x="248386" y="73169"/>
                    <a:pt x="248678" y="73137"/>
                    <a:pt x="249004" y="73104"/>
                  </a:cubicBezTo>
                  <a:cubicBezTo>
                    <a:pt x="249069" y="73397"/>
                    <a:pt x="249329" y="74080"/>
                    <a:pt x="249394" y="74373"/>
                  </a:cubicBezTo>
                  <a:cubicBezTo>
                    <a:pt x="249101" y="74405"/>
                    <a:pt x="248581" y="74047"/>
                    <a:pt x="248288" y="74080"/>
                  </a:cubicBezTo>
                  <a:cubicBezTo>
                    <a:pt x="247898" y="74535"/>
                    <a:pt x="247313" y="74568"/>
                    <a:pt x="246922" y="75023"/>
                  </a:cubicBezTo>
                  <a:cubicBezTo>
                    <a:pt x="247280" y="75088"/>
                    <a:pt x="248288" y="75966"/>
                    <a:pt x="248646" y="76031"/>
                  </a:cubicBezTo>
                  <a:cubicBezTo>
                    <a:pt x="249036" y="75901"/>
                    <a:pt x="249199" y="75381"/>
                    <a:pt x="249589" y="75251"/>
                  </a:cubicBezTo>
                  <a:cubicBezTo>
                    <a:pt x="249784" y="75251"/>
                    <a:pt x="250142" y="75641"/>
                    <a:pt x="250337" y="75641"/>
                  </a:cubicBezTo>
                  <a:cubicBezTo>
                    <a:pt x="250434" y="75251"/>
                    <a:pt x="250174" y="74470"/>
                    <a:pt x="250272" y="74080"/>
                  </a:cubicBezTo>
                  <a:cubicBezTo>
                    <a:pt x="250499" y="74112"/>
                    <a:pt x="250727" y="74145"/>
                    <a:pt x="250955" y="74177"/>
                  </a:cubicBezTo>
                  <a:cubicBezTo>
                    <a:pt x="251670" y="74307"/>
                    <a:pt x="252386" y="74405"/>
                    <a:pt x="253101" y="74503"/>
                  </a:cubicBezTo>
                  <a:cubicBezTo>
                    <a:pt x="252873" y="74600"/>
                    <a:pt x="253231" y="74990"/>
                    <a:pt x="253003" y="75088"/>
                  </a:cubicBezTo>
                  <a:cubicBezTo>
                    <a:pt x="252906" y="75251"/>
                    <a:pt x="252223" y="75120"/>
                    <a:pt x="252125" y="75283"/>
                  </a:cubicBezTo>
                  <a:cubicBezTo>
                    <a:pt x="252451" y="75608"/>
                    <a:pt x="252776" y="75933"/>
                    <a:pt x="253101" y="76291"/>
                  </a:cubicBezTo>
                  <a:cubicBezTo>
                    <a:pt x="253556" y="76389"/>
                    <a:pt x="254012" y="76486"/>
                    <a:pt x="254467" y="76584"/>
                  </a:cubicBezTo>
                  <a:cubicBezTo>
                    <a:pt x="254434" y="76324"/>
                    <a:pt x="254109" y="75836"/>
                    <a:pt x="254077" y="75543"/>
                  </a:cubicBezTo>
                  <a:cubicBezTo>
                    <a:pt x="253947" y="75218"/>
                    <a:pt x="254109" y="75120"/>
                    <a:pt x="253979" y="74795"/>
                  </a:cubicBezTo>
                  <a:lnTo>
                    <a:pt x="255930" y="74795"/>
                  </a:lnTo>
                  <a:cubicBezTo>
                    <a:pt x="256678" y="75055"/>
                    <a:pt x="257426" y="75316"/>
                    <a:pt x="258174" y="75576"/>
                  </a:cubicBezTo>
                  <a:cubicBezTo>
                    <a:pt x="258694" y="75543"/>
                    <a:pt x="259150" y="75673"/>
                    <a:pt x="259670" y="75641"/>
                  </a:cubicBezTo>
                  <a:cubicBezTo>
                    <a:pt x="260028" y="75706"/>
                    <a:pt x="259898" y="76226"/>
                    <a:pt x="260255" y="76291"/>
                  </a:cubicBezTo>
                  <a:cubicBezTo>
                    <a:pt x="260808" y="75218"/>
                    <a:pt x="261946" y="75608"/>
                    <a:pt x="262499" y="75576"/>
                  </a:cubicBezTo>
                  <a:cubicBezTo>
                    <a:pt x="263215" y="75738"/>
                    <a:pt x="263930" y="75901"/>
                    <a:pt x="264646" y="76096"/>
                  </a:cubicBezTo>
                  <a:cubicBezTo>
                    <a:pt x="265263" y="76519"/>
                    <a:pt x="265881" y="76942"/>
                    <a:pt x="266499" y="77364"/>
                  </a:cubicBezTo>
                  <a:cubicBezTo>
                    <a:pt x="267442" y="77592"/>
                    <a:pt x="268190" y="77332"/>
                    <a:pt x="269133" y="77559"/>
                  </a:cubicBezTo>
                  <a:cubicBezTo>
                    <a:pt x="268971" y="77722"/>
                    <a:pt x="269003" y="78405"/>
                    <a:pt x="268841" y="78568"/>
                  </a:cubicBezTo>
                  <a:cubicBezTo>
                    <a:pt x="269036" y="78828"/>
                    <a:pt x="269231" y="79088"/>
                    <a:pt x="269458" y="79348"/>
                  </a:cubicBezTo>
                  <a:lnTo>
                    <a:pt x="270597" y="80259"/>
                  </a:lnTo>
                  <a:lnTo>
                    <a:pt x="270662" y="80193"/>
                  </a:lnTo>
                  <a:lnTo>
                    <a:pt x="270889" y="80389"/>
                  </a:lnTo>
                  <a:lnTo>
                    <a:pt x="270824" y="80454"/>
                  </a:lnTo>
                  <a:lnTo>
                    <a:pt x="272092" y="81462"/>
                  </a:lnTo>
                  <a:cubicBezTo>
                    <a:pt x="273231" y="81624"/>
                    <a:pt x="273784" y="82372"/>
                    <a:pt x="273946" y="83543"/>
                  </a:cubicBezTo>
                  <a:cubicBezTo>
                    <a:pt x="274206" y="83933"/>
                    <a:pt x="274466" y="84323"/>
                    <a:pt x="274727" y="84714"/>
                  </a:cubicBezTo>
                  <a:cubicBezTo>
                    <a:pt x="274954" y="85071"/>
                    <a:pt x="275182" y="85397"/>
                    <a:pt x="275409" y="85722"/>
                  </a:cubicBezTo>
                  <a:cubicBezTo>
                    <a:pt x="275767" y="85787"/>
                    <a:pt x="276125" y="85852"/>
                    <a:pt x="276483" y="85917"/>
                  </a:cubicBezTo>
                  <a:cubicBezTo>
                    <a:pt x="277101" y="86275"/>
                    <a:pt x="277718" y="86632"/>
                    <a:pt x="278336" y="87023"/>
                  </a:cubicBezTo>
                  <a:cubicBezTo>
                    <a:pt x="279052" y="87088"/>
                    <a:pt x="279214" y="87153"/>
                    <a:pt x="279930" y="87218"/>
                  </a:cubicBezTo>
                  <a:cubicBezTo>
                    <a:pt x="280255" y="87023"/>
                    <a:pt x="280873" y="86730"/>
                    <a:pt x="281198" y="86535"/>
                  </a:cubicBezTo>
                  <a:cubicBezTo>
                    <a:pt x="281653" y="86470"/>
                    <a:pt x="282401" y="86470"/>
                    <a:pt x="282856" y="86405"/>
                  </a:cubicBezTo>
                  <a:cubicBezTo>
                    <a:pt x="283409" y="86860"/>
                    <a:pt x="283962" y="87283"/>
                    <a:pt x="284515" y="87706"/>
                  </a:cubicBezTo>
                  <a:cubicBezTo>
                    <a:pt x="284580" y="88356"/>
                    <a:pt x="284645" y="89039"/>
                    <a:pt x="284710" y="89689"/>
                  </a:cubicBezTo>
                  <a:cubicBezTo>
                    <a:pt x="284060" y="90177"/>
                    <a:pt x="283409" y="90697"/>
                    <a:pt x="282759" y="91185"/>
                  </a:cubicBezTo>
                  <a:cubicBezTo>
                    <a:pt x="282531" y="91803"/>
                    <a:pt x="282304" y="92453"/>
                    <a:pt x="282076" y="93071"/>
                  </a:cubicBezTo>
                  <a:cubicBezTo>
                    <a:pt x="281556" y="93136"/>
                    <a:pt x="281035" y="93201"/>
                    <a:pt x="280515" y="93266"/>
                  </a:cubicBezTo>
                  <a:cubicBezTo>
                    <a:pt x="280385" y="93104"/>
                    <a:pt x="279377" y="93104"/>
                    <a:pt x="279247" y="92941"/>
                  </a:cubicBezTo>
                  <a:cubicBezTo>
                    <a:pt x="278044" y="93169"/>
                    <a:pt x="277751" y="93234"/>
                    <a:pt x="276580" y="93461"/>
                  </a:cubicBezTo>
                  <a:cubicBezTo>
                    <a:pt x="274922" y="93624"/>
                    <a:pt x="273263" y="93819"/>
                    <a:pt x="271605" y="93982"/>
                  </a:cubicBezTo>
                  <a:cubicBezTo>
                    <a:pt x="270239" y="93624"/>
                    <a:pt x="268743" y="93722"/>
                    <a:pt x="267182" y="94177"/>
                  </a:cubicBezTo>
                  <a:cubicBezTo>
                    <a:pt x="265816" y="94307"/>
                    <a:pt x="265101" y="97071"/>
                    <a:pt x="263767" y="95770"/>
                  </a:cubicBezTo>
                  <a:cubicBezTo>
                    <a:pt x="263280" y="97169"/>
                    <a:pt x="262369" y="98209"/>
                    <a:pt x="260353" y="98242"/>
                  </a:cubicBezTo>
                  <a:lnTo>
                    <a:pt x="257686" y="98242"/>
                  </a:lnTo>
                  <a:cubicBezTo>
                    <a:pt x="257881" y="98014"/>
                    <a:pt x="258077" y="97787"/>
                    <a:pt x="258272" y="97559"/>
                  </a:cubicBezTo>
                  <a:cubicBezTo>
                    <a:pt x="258499" y="97429"/>
                    <a:pt x="258694" y="97006"/>
                    <a:pt x="258890" y="96909"/>
                  </a:cubicBezTo>
                  <a:cubicBezTo>
                    <a:pt x="259052" y="96811"/>
                    <a:pt x="259572" y="97006"/>
                    <a:pt x="259377" y="96941"/>
                  </a:cubicBezTo>
                  <a:cubicBezTo>
                    <a:pt x="259345" y="96941"/>
                    <a:pt x="259930" y="96616"/>
                    <a:pt x="259540" y="96453"/>
                  </a:cubicBezTo>
                  <a:cubicBezTo>
                    <a:pt x="259215" y="96291"/>
                    <a:pt x="258759" y="96356"/>
                    <a:pt x="258564" y="96161"/>
                  </a:cubicBezTo>
                  <a:cubicBezTo>
                    <a:pt x="258890" y="95803"/>
                    <a:pt x="259572" y="95055"/>
                    <a:pt x="259898" y="94730"/>
                  </a:cubicBezTo>
                  <a:cubicBezTo>
                    <a:pt x="259833" y="94405"/>
                    <a:pt x="260158" y="93494"/>
                    <a:pt x="259377" y="93689"/>
                  </a:cubicBezTo>
                  <a:cubicBezTo>
                    <a:pt x="259215" y="93787"/>
                    <a:pt x="259150" y="93754"/>
                    <a:pt x="258987" y="93852"/>
                  </a:cubicBezTo>
                  <a:cubicBezTo>
                    <a:pt x="258759" y="93982"/>
                    <a:pt x="258857" y="94502"/>
                    <a:pt x="258629" y="94632"/>
                  </a:cubicBezTo>
                  <a:cubicBezTo>
                    <a:pt x="258564" y="94697"/>
                    <a:pt x="258142" y="94405"/>
                    <a:pt x="258044" y="94502"/>
                  </a:cubicBezTo>
                  <a:cubicBezTo>
                    <a:pt x="257816" y="94632"/>
                    <a:pt x="257654" y="94892"/>
                    <a:pt x="257524" y="95022"/>
                  </a:cubicBezTo>
                  <a:cubicBezTo>
                    <a:pt x="257719" y="95315"/>
                    <a:pt x="258011" y="95705"/>
                    <a:pt x="258207" y="95965"/>
                  </a:cubicBezTo>
                  <a:cubicBezTo>
                    <a:pt x="258174" y="96291"/>
                    <a:pt x="257491" y="96648"/>
                    <a:pt x="258174" y="97104"/>
                  </a:cubicBezTo>
                  <a:cubicBezTo>
                    <a:pt x="257849" y="97169"/>
                    <a:pt x="257491" y="97266"/>
                    <a:pt x="257166" y="97331"/>
                  </a:cubicBezTo>
                  <a:cubicBezTo>
                    <a:pt x="257036" y="97461"/>
                    <a:pt x="257361" y="97787"/>
                    <a:pt x="257133" y="98014"/>
                  </a:cubicBezTo>
                  <a:cubicBezTo>
                    <a:pt x="256938" y="98177"/>
                    <a:pt x="256255" y="97917"/>
                    <a:pt x="256158" y="98047"/>
                  </a:cubicBezTo>
                  <a:cubicBezTo>
                    <a:pt x="255605" y="98469"/>
                    <a:pt x="253849" y="98990"/>
                    <a:pt x="252906" y="98860"/>
                  </a:cubicBezTo>
                  <a:cubicBezTo>
                    <a:pt x="252808" y="98795"/>
                    <a:pt x="252678" y="98730"/>
                    <a:pt x="252548" y="98697"/>
                  </a:cubicBezTo>
                  <a:cubicBezTo>
                    <a:pt x="252548" y="98730"/>
                    <a:pt x="252581" y="98762"/>
                    <a:pt x="252581" y="98795"/>
                  </a:cubicBezTo>
                  <a:lnTo>
                    <a:pt x="252223" y="98730"/>
                  </a:lnTo>
                  <a:cubicBezTo>
                    <a:pt x="252190" y="98697"/>
                    <a:pt x="252158" y="98632"/>
                    <a:pt x="252158" y="98600"/>
                  </a:cubicBezTo>
                  <a:cubicBezTo>
                    <a:pt x="251573" y="98469"/>
                    <a:pt x="250890" y="98339"/>
                    <a:pt x="250467" y="98047"/>
                  </a:cubicBezTo>
                  <a:cubicBezTo>
                    <a:pt x="249882" y="98665"/>
                    <a:pt x="249069" y="98957"/>
                    <a:pt x="248093" y="98762"/>
                  </a:cubicBezTo>
                  <a:cubicBezTo>
                    <a:pt x="247475" y="98600"/>
                    <a:pt x="246727" y="98372"/>
                    <a:pt x="246109" y="98177"/>
                  </a:cubicBezTo>
                  <a:cubicBezTo>
                    <a:pt x="245296" y="97819"/>
                    <a:pt x="244613" y="97331"/>
                    <a:pt x="243800" y="96941"/>
                  </a:cubicBezTo>
                  <a:cubicBezTo>
                    <a:pt x="243768" y="96778"/>
                    <a:pt x="243735" y="96616"/>
                    <a:pt x="243703" y="96453"/>
                  </a:cubicBezTo>
                  <a:cubicBezTo>
                    <a:pt x="243378" y="96518"/>
                    <a:pt x="243052" y="96583"/>
                    <a:pt x="242727" y="96648"/>
                  </a:cubicBezTo>
                  <a:cubicBezTo>
                    <a:pt x="241557" y="96421"/>
                    <a:pt x="240386" y="96193"/>
                    <a:pt x="239215" y="95965"/>
                  </a:cubicBezTo>
                  <a:cubicBezTo>
                    <a:pt x="239540" y="95478"/>
                    <a:pt x="239866" y="95022"/>
                    <a:pt x="240191" y="94567"/>
                  </a:cubicBezTo>
                  <a:cubicBezTo>
                    <a:pt x="239735" y="94730"/>
                    <a:pt x="239280" y="94892"/>
                    <a:pt x="238825" y="95055"/>
                  </a:cubicBezTo>
                  <a:cubicBezTo>
                    <a:pt x="238662" y="95348"/>
                    <a:pt x="238467" y="95673"/>
                    <a:pt x="238305" y="95965"/>
                  </a:cubicBezTo>
                  <a:cubicBezTo>
                    <a:pt x="235605" y="97461"/>
                    <a:pt x="231833" y="95478"/>
                    <a:pt x="229362" y="95283"/>
                  </a:cubicBezTo>
                  <a:cubicBezTo>
                    <a:pt x="227215" y="96128"/>
                    <a:pt x="226663" y="96909"/>
                    <a:pt x="224711" y="96161"/>
                  </a:cubicBezTo>
                  <a:cubicBezTo>
                    <a:pt x="222760" y="96778"/>
                    <a:pt x="220809" y="97234"/>
                    <a:pt x="218663" y="96453"/>
                  </a:cubicBezTo>
                  <a:cubicBezTo>
                    <a:pt x="217817" y="96844"/>
                    <a:pt x="216939" y="97136"/>
                    <a:pt x="215703" y="96941"/>
                  </a:cubicBezTo>
                  <a:cubicBezTo>
                    <a:pt x="214825" y="97136"/>
                    <a:pt x="213687" y="97331"/>
                    <a:pt x="213199" y="97104"/>
                  </a:cubicBezTo>
                  <a:cubicBezTo>
                    <a:pt x="211931" y="97884"/>
                    <a:pt x="211508" y="98437"/>
                    <a:pt x="210110" y="98502"/>
                  </a:cubicBezTo>
                  <a:cubicBezTo>
                    <a:pt x="209622" y="98437"/>
                    <a:pt x="209134" y="98437"/>
                    <a:pt x="208614" y="98437"/>
                  </a:cubicBezTo>
                  <a:cubicBezTo>
                    <a:pt x="208582" y="98469"/>
                    <a:pt x="208549" y="98502"/>
                    <a:pt x="208517" y="98535"/>
                  </a:cubicBezTo>
                  <a:cubicBezTo>
                    <a:pt x="208321" y="98535"/>
                    <a:pt x="208159" y="98535"/>
                    <a:pt x="208029" y="98535"/>
                  </a:cubicBezTo>
                  <a:lnTo>
                    <a:pt x="208126" y="98437"/>
                  </a:lnTo>
                  <a:cubicBezTo>
                    <a:pt x="207574" y="98437"/>
                    <a:pt x="207053" y="98437"/>
                    <a:pt x="206500" y="98404"/>
                  </a:cubicBezTo>
                  <a:cubicBezTo>
                    <a:pt x="205817" y="98177"/>
                    <a:pt x="205135" y="97852"/>
                    <a:pt x="204452" y="97656"/>
                  </a:cubicBezTo>
                  <a:cubicBezTo>
                    <a:pt x="203639" y="98014"/>
                    <a:pt x="202826" y="98177"/>
                    <a:pt x="201818" y="97559"/>
                  </a:cubicBezTo>
                  <a:cubicBezTo>
                    <a:pt x="201525" y="97787"/>
                    <a:pt x="201232" y="98014"/>
                    <a:pt x="200940" y="98242"/>
                  </a:cubicBezTo>
                  <a:cubicBezTo>
                    <a:pt x="201037" y="98469"/>
                    <a:pt x="201135" y="98697"/>
                    <a:pt x="201232" y="98925"/>
                  </a:cubicBezTo>
                  <a:cubicBezTo>
                    <a:pt x="200549" y="99315"/>
                    <a:pt x="199866" y="99673"/>
                    <a:pt x="198598" y="99640"/>
                  </a:cubicBezTo>
                  <a:cubicBezTo>
                    <a:pt x="198305" y="99478"/>
                    <a:pt x="198013" y="99315"/>
                    <a:pt x="197720" y="99152"/>
                  </a:cubicBezTo>
                  <a:cubicBezTo>
                    <a:pt x="196484" y="99933"/>
                    <a:pt x="195119" y="99933"/>
                    <a:pt x="193688" y="99738"/>
                  </a:cubicBezTo>
                  <a:cubicBezTo>
                    <a:pt x="192842" y="99900"/>
                    <a:pt x="191997" y="100063"/>
                    <a:pt x="191151" y="100226"/>
                  </a:cubicBezTo>
                  <a:cubicBezTo>
                    <a:pt x="189395" y="100095"/>
                    <a:pt x="190176" y="98892"/>
                    <a:pt x="190533" y="97852"/>
                  </a:cubicBezTo>
                  <a:cubicBezTo>
                    <a:pt x="190858" y="97656"/>
                    <a:pt x="191411" y="97136"/>
                    <a:pt x="191736" y="96941"/>
                  </a:cubicBezTo>
                  <a:cubicBezTo>
                    <a:pt x="192680" y="96031"/>
                    <a:pt x="192842" y="95413"/>
                    <a:pt x="192810" y="94860"/>
                  </a:cubicBezTo>
                  <a:cubicBezTo>
                    <a:pt x="193525" y="94242"/>
                    <a:pt x="194240" y="93592"/>
                    <a:pt x="194956" y="92974"/>
                  </a:cubicBezTo>
                  <a:cubicBezTo>
                    <a:pt x="195769" y="92876"/>
                    <a:pt x="196517" y="92583"/>
                    <a:pt x="196907" y="91088"/>
                  </a:cubicBezTo>
                  <a:cubicBezTo>
                    <a:pt x="197915" y="90470"/>
                    <a:pt x="198761" y="89592"/>
                    <a:pt x="199866" y="89266"/>
                  </a:cubicBezTo>
                  <a:cubicBezTo>
                    <a:pt x="201850" y="88681"/>
                    <a:pt x="202631" y="88226"/>
                    <a:pt x="202696" y="87510"/>
                  </a:cubicBezTo>
                  <a:cubicBezTo>
                    <a:pt x="202923" y="87380"/>
                    <a:pt x="203151" y="87250"/>
                    <a:pt x="203379" y="87120"/>
                  </a:cubicBezTo>
                  <a:cubicBezTo>
                    <a:pt x="203639" y="87055"/>
                    <a:pt x="203899" y="86990"/>
                    <a:pt x="204159" y="86925"/>
                  </a:cubicBezTo>
                  <a:cubicBezTo>
                    <a:pt x="205037" y="86275"/>
                    <a:pt x="205915" y="85657"/>
                    <a:pt x="206793" y="85039"/>
                  </a:cubicBezTo>
                  <a:cubicBezTo>
                    <a:pt x="206923" y="84421"/>
                    <a:pt x="207053" y="83836"/>
                    <a:pt x="207183" y="83250"/>
                  </a:cubicBezTo>
                  <a:cubicBezTo>
                    <a:pt x="207021" y="82437"/>
                    <a:pt x="206761" y="81689"/>
                    <a:pt x="206598" y="80876"/>
                  </a:cubicBezTo>
                  <a:cubicBezTo>
                    <a:pt x="206338" y="80291"/>
                    <a:pt x="206826" y="80193"/>
                    <a:pt x="207086" y="80259"/>
                  </a:cubicBezTo>
                  <a:cubicBezTo>
                    <a:pt x="207378" y="80226"/>
                    <a:pt x="207834" y="79998"/>
                    <a:pt x="207639" y="79738"/>
                  </a:cubicBezTo>
                  <a:cubicBezTo>
                    <a:pt x="208094" y="79966"/>
                    <a:pt x="208842" y="80291"/>
                    <a:pt x="209265" y="80356"/>
                  </a:cubicBezTo>
                  <a:cubicBezTo>
                    <a:pt x="209297" y="79836"/>
                    <a:pt x="209460" y="79673"/>
                    <a:pt x="208679" y="79218"/>
                  </a:cubicBezTo>
                  <a:cubicBezTo>
                    <a:pt x="208126" y="79218"/>
                    <a:pt x="207248" y="79413"/>
                    <a:pt x="206696" y="79413"/>
                  </a:cubicBezTo>
                  <a:cubicBezTo>
                    <a:pt x="206403" y="79836"/>
                    <a:pt x="206468" y="79966"/>
                    <a:pt x="206175" y="80389"/>
                  </a:cubicBezTo>
                  <a:cubicBezTo>
                    <a:pt x="205655" y="80128"/>
                    <a:pt x="205070" y="80096"/>
                    <a:pt x="204549" y="79836"/>
                  </a:cubicBezTo>
                  <a:cubicBezTo>
                    <a:pt x="204419" y="79803"/>
                    <a:pt x="204484" y="80193"/>
                    <a:pt x="204354" y="80193"/>
                  </a:cubicBezTo>
                  <a:cubicBezTo>
                    <a:pt x="203899" y="80259"/>
                    <a:pt x="203216" y="80096"/>
                    <a:pt x="202858" y="79803"/>
                  </a:cubicBezTo>
                  <a:cubicBezTo>
                    <a:pt x="203118" y="79185"/>
                    <a:pt x="203379" y="78665"/>
                    <a:pt x="203379" y="78275"/>
                  </a:cubicBezTo>
                  <a:cubicBezTo>
                    <a:pt x="203411" y="77755"/>
                    <a:pt x="204061" y="77527"/>
                    <a:pt x="204452" y="77364"/>
                  </a:cubicBezTo>
                  <a:cubicBezTo>
                    <a:pt x="203346" y="76454"/>
                    <a:pt x="202631" y="76194"/>
                    <a:pt x="202305" y="76681"/>
                  </a:cubicBezTo>
                  <a:lnTo>
                    <a:pt x="200972" y="75251"/>
                  </a:lnTo>
                  <a:lnTo>
                    <a:pt x="200874" y="75316"/>
                  </a:lnTo>
                  <a:lnTo>
                    <a:pt x="200712" y="75088"/>
                  </a:lnTo>
                  <a:lnTo>
                    <a:pt x="200777" y="75023"/>
                  </a:lnTo>
                  <a:lnTo>
                    <a:pt x="200549" y="74795"/>
                  </a:lnTo>
                  <a:cubicBezTo>
                    <a:pt x="199834" y="75023"/>
                    <a:pt x="199151" y="75446"/>
                    <a:pt x="198468" y="75771"/>
                  </a:cubicBezTo>
                  <a:cubicBezTo>
                    <a:pt x="196679" y="76714"/>
                    <a:pt x="196972" y="76031"/>
                    <a:pt x="195119" y="75803"/>
                  </a:cubicBezTo>
                  <a:cubicBezTo>
                    <a:pt x="193362" y="75608"/>
                    <a:pt x="191639" y="75901"/>
                    <a:pt x="190013" y="75771"/>
                  </a:cubicBezTo>
                  <a:cubicBezTo>
                    <a:pt x="188127" y="75218"/>
                    <a:pt x="186533" y="74015"/>
                    <a:pt x="185070" y="75478"/>
                  </a:cubicBezTo>
                  <a:lnTo>
                    <a:pt x="185070" y="75478"/>
                  </a:lnTo>
                  <a:lnTo>
                    <a:pt x="182533" y="75283"/>
                  </a:lnTo>
                  <a:cubicBezTo>
                    <a:pt x="181558" y="74763"/>
                    <a:pt x="180582" y="74210"/>
                    <a:pt x="179607" y="73690"/>
                  </a:cubicBezTo>
                  <a:cubicBezTo>
                    <a:pt x="179054" y="72259"/>
                    <a:pt x="178176" y="71446"/>
                    <a:pt x="177070" y="71218"/>
                  </a:cubicBezTo>
                  <a:cubicBezTo>
                    <a:pt x="177038" y="69982"/>
                    <a:pt x="175997" y="69234"/>
                    <a:pt x="174599" y="68617"/>
                  </a:cubicBezTo>
                  <a:cubicBezTo>
                    <a:pt x="173363" y="68421"/>
                    <a:pt x="172452" y="68031"/>
                    <a:pt x="172550" y="67023"/>
                  </a:cubicBezTo>
                  <a:cubicBezTo>
                    <a:pt x="170826" y="66503"/>
                    <a:pt x="169883" y="65755"/>
                    <a:pt x="170306" y="64649"/>
                  </a:cubicBezTo>
                  <a:cubicBezTo>
                    <a:pt x="170274" y="63771"/>
                    <a:pt x="170241" y="62861"/>
                    <a:pt x="170208" y="61983"/>
                  </a:cubicBezTo>
                  <a:cubicBezTo>
                    <a:pt x="169916" y="61235"/>
                    <a:pt x="169623" y="60519"/>
                    <a:pt x="169330" y="59771"/>
                  </a:cubicBezTo>
                  <a:cubicBezTo>
                    <a:pt x="169493" y="59446"/>
                    <a:pt x="169656" y="59121"/>
                    <a:pt x="169818" y="58796"/>
                  </a:cubicBezTo>
                  <a:cubicBezTo>
                    <a:pt x="168387" y="58178"/>
                    <a:pt x="168843" y="56975"/>
                    <a:pt x="168810" y="56064"/>
                  </a:cubicBezTo>
                  <a:cubicBezTo>
                    <a:pt x="168778" y="54861"/>
                    <a:pt x="167704" y="54048"/>
                    <a:pt x="167282" y="52910"/>
                  </a:cubicBezTo>
                  <a:cubicBezTo>
                    <a:pt x="166989" y="52487"/>
                    <a:pt x="166696" y="52097"/>
                    <a:pt x="166371" y="51674"/>
                  </a:cubicBezTo>
                  <a:cubicBezTo>
                    <a:pt x="166371" y="51706"/>
                    <a:pt x="166339" y="51739"/>
                    <a:pt x="166339" y="51771"/>
                  </a:cubicBezTo>
                  <a:lnTo>
                    <a:pt x="166111" y="51511"/>
                  </a:lnTo>
                  <a:cubicBezTo>
                    <a:pt x="166144" y="51479"/>
                    <a:pt x="166144" y="51446"/>
                    <a:pt x="166144" y="51414"/>
                  </a:cubicBezTo>
                  <a:cubicBezTo>
                    <a:pt x="164648" y="49593"/>
                    <a:pt x="162696" y="48389"/>
                    <a:pt x="159152" y="49528"/>
                  </a:cubicBezTo>
                  <a:cubicBezTo>
                    <a:pt x="158794" y="49658"/>
                    <a:pt x="158371" y="49690"/>
                    <a:pt x="157884" y="49723"/>
                  </a:cubicBezTo>
                  <a:lnTo>
                    <a:pt x="157949" y="49788"/>
                  </a:lnTo>
                  <a:lnTo>
                    <a:pt x="157623" y="49820"/>
                  </a:lnTo>
                  <a:lnTo>
                    <a:pt x="157558" y="49723"/>
                  </a:lnTo>
                  <a:cubicBezTo>
                    <a:pt x="156485" y="49788"/>
                    <a:pt x="155282" y="49788"/>
                    <a:pt x="154567" y="50178"/>
                  </a:cubicBezTo>
                  <a:cubicBezTo>
                    <a:pt x="152290" y="51381"/>
                    <a:pt x="150274" y="51739"/>
                    <a:pt x="147510" y="49332"/>
                  </a:cubicBezTo>
                  <a:cubicBezTo>
                    <a:pt x="146242" y="50178"/>
                    <a:pt x="144941" y="49983"/>
                    <a:pt x="143672" y="48650"/>
                  </a:cubicBezTo>
                  <a:cubicBezTo>
                    <a:pt x="142827" y="49528"/>
                    <a:pt x="142339" y="48942"/>
                    <a:pt x="141559" y="49007"/>
                  </a:cubicBezTo>
                  <a:cubicBezTo>
                    <a:pt x="141429" y="46991"/>
                    <a:pt x="139738" y="47316"/>
                    <a:pt x="138307" y="47251"/>
                  </a:cubicBezTo>
                  <a:cubicBezTo>
                    <a:pt x="137819" y="46926"/>
                    <a:pt x="137331" y="46601"/>
                    <a:pt x="136843" y="46276"/>
                  </a:cubicBezTo>
                  <a:cubicBezTo>
                    <a:pt x="136258" y="46536"/>
                    <a:pt x="135510" y="45755"/>
                    <a:pt x="135217" y="46926"/>
                  </a:cubicBezTo>
                  <a:cubicBezTo>
                    <a:pt x="134697" y="46926"/>
                    <a:pt x="134014" y="47056"/>
                    <a:pt x="133494" y="47056"/>
                  </a:cubicBezTo>
                  <a:cubicBezTo>
                    <a:pt x="134795" y="46276"/>
                    <a:pt x="133624" y="45658"/>
                    <a:pt x="133689" y="44975"/>
                  </a:cubicBezTo>
                  <a:cubicBezTo>
                    <a:pt x="133396" y="45885"/>
                    <a:pt x="131478" y="45430"/>
                    <a:pt x="130372" y="45658"/>
                  </a:cubicBezTo>
                  <a:cubicBezTo>
                    <a:pt x="129982" y="44942"/>
                    <a:pt x="129591" y="44194"/>
                    <a:pt x="129201" y="43479"/>
                  </a:cubicBezTo>
                  <a:cubicBezTo>
                    <a:pt x="128258" y="43446"/>
                    <a:pt x="127478" y="43219"/>
                    <a:pt x="126762" y="42926"/>
                  </a:cubicBezTo>
                  <a:lnTo>
                    <a:pt x="126730" y="42991"/>
                  </a:lnTo>
                  <a:lnTo>
                    <a:pt x="126470" y="42861"/>
                  </a:lnTo>
                  <a:lnTo>
                    <a:pt x="126502" y="42796"/>
                  </a:lnTo>
                  <a:cubicBezTo>
                    <a:pt x="125559" y="42373"/>
                    <a:pt x="124681" y="41820"/>
                    <a:pt x="123640" y="41333"/>
                  </a:cubicBezTo>
                  <a:cubicBezTo>
                    <a:pt x="122827" y="40390"/>
                    <a:pt x="121364" y="39349"/>
                    <a:pt x="120551" y="38373"/>
                  </a:cubicBezTo>
                  <a:cubicBezTo>
                    <a:pt x="119673" y="38243"/>
                    <a:pt x="119055" y="37658"/>
                    <a:pt x="119185" y="37495"/>
                  </a:cubicBezTo>
                  <a:cubicBezTo>
                    <a:pt x="119868" y="36585"/>
                    <a:pt x="120226" y="35902"/>
                    <a:pt x="119738" y="35284"/>
                  </a:cubicBezTo>
                  <a:cubicBezTo>
                    <a:pt x="118372" y="33495"/>
                    <a:pt x="116096" y="33138"/>
                    <a:pt x="115998" y="34048"/>
                  </a:cubicBezTo>
                  <a:cubicBezTo>
                    <a:pt x="115966" y="34471"/>
                    <a:pt x="117234" y="36292"/>
                    <a:pt x="117527" y="36812"/>
                  </a:cubicBezTo>
                  <a:cubicBezTo>
                    <a:pt x="117852" y="37398"/>
                    <a:pt x="114958" y="36812"/>
                    <a:pt x="114405" y="36617"/>
                  </a:cubicBezTo>
                  <a:lnTo>
                    <a:pt x="114275" y="36617"/>
                  </a:lnTo>
                  <a:cubicBezTo>
                    <a:pt x="112356" y="36357"/>
                    <a:pt x="110437" y="36195"/>
                    <a:pt x="108551" y="36910"/>
                  </a:cubicBezTo>
                  <a:cubicBezTo>
                    <a:pt x="106633" y="37203"/>
                    <a:pt x="104616" y="37300"/>
                    <a:pt x="102698" y="35999"/>
                  </a:cubicBezTo>
                  <a:cubicBezTo>
                    <a:pt x="100584" y="35317"/>
                    <a:pt x="100519" y="33756"/>
                    <a:pt x="101007" y="31544"/>
                  </a:cubicBezTo>
                  <a:cubicBezTo>
                    <a:pt x="100486" y="30991"/>
                    <a:pt x="99966" y="30439"/>
                    <a:pt x="99446" y="29853"/>
                  </a:cubicBezTo>
                  <a:cubicBezTo>
                    <a:pt x="99218" y="29918"/>
                    <a:pt x="98990" y="29983"/>
                    <a:pt x="98763" y="30048"/>
                  </a:cubicBezTo>
                  <a:cubicBezTo>
                    <a:pt x="100259" y="32585"/>
                    <a:pt x="98795" y="33235"/>
                    <a:pt x="99056" y="35121"/>
                  </a:cubicBezTo>
                  <a:cubicBezTo>
                    <a:pt x="98177" y="34211"/>
                    <a:pt x="97365" y="33691"/>
                    <a:pt x="96909" y="35121"/>
                  </a:cubicBezTo>
                  <a:cubicBezTo>
                    <a:pt x="96259" y="35089"/>
                    <a:pt x="95446" y="36097"/>
                    <a:pt x="94665" y="35479"/>
                  </a:cubicBezTo>
                  <a:cubicBezTo>
                    <a:pt x="94373" y="34861"/>
                    <a:pt x="94405" y="33788"/>
                    <a:pt x="94145" y="33138"/>
                  </a:cubicBezTo>
                  <a:cubicBezTo>
                    <a:pt x="93169" y="32878"/>
                    <a:pt x="92194" y="32617"/>
                    <a:pt x="91218" y="32357"/>
                  </a:cubicBezTo>
                  <a:lnTo>
                    <a:pt x="88877" y="32357"/>
                  </a:lnTo>
                  <a:cubicBezTo>
                    <a:pt x="87836" y="32390"/>
                    <a:pt x="86796" y="32422"/>
                    <a:pt x="85755" y="32455"/>
                  </a:cubicBezTo>
                  <a:cubicBezTo>
                    <a:pt x="84357" y="31804"/>
                    <a:pt x="81170" y="31056"/>
                    <a:pt x="79804" y="30406"/>
                  </a:cubicBezTo>
                  <a:cubicBezTo>
                    <a:pt x="77885" y="29626"/>
                    <a:pt x="77788" y="28975"/>
                    <a:pt x="75869" y="28162"/>
                  </a:cubicBezTo>
                  <a:cubicBezTo>
                    <a:pt x="75674" y="27837"/>
                    <a:pt x="75479" y="27512"/>
                    <a:pt x="75284" y="27187"/>
                  </a:cubicBezTo>
                  <a:cubicBezTo>
                    <a:pt x="75056" y="27317"/>
                    <a:pt x="74828" y="27447"/>
                    <a:pt x="74601" y="27577"/>
                  </a:cubicBezTo>
                  <a:cubicBezTo>
                    <a:pt x="73658" y="26731"/>
                    <a:pt x="74080" y="25886"/>
                    <a:pt x="75576" y="25593"/>
                  </a:cubicBezTo>
                  <a:cubicBezTo>
                    <a:pt x="76780" y="25561"/>
                    <a:pt x="77983" y="25528"/>
                    <a:pt x="79186" y="25496"/>
                  </a:cubicBezTo>
                  <a:cubicBezTo>
                    <a:pt x="80324" y="25528"/>
                    <a:pt x="81462" y="25561"/>
                    <a:pt x="82601" y="25593"/>
                  </a:cubicBezTo>
                  <a:cubicBezTo>
                    <a:pt x="85105" y="24845"/>
                    <a:pt x="86568" y="24455"/>
                    <a:pt x="87088" y="23252"/>
                  </a:cubicBezTo>
                  <a:cubicBezTo>
                    <a:pt x="87121" y="23122"/>
                    <a:pt x="87153" y="23024"/>
                    <a:pt x="87186" y="22927"/>
                  </a:cubicBezTo>
                  <a:lnTo>
                    <a:pt x="87186" y="22927"/>
                  </a:lnTo>
                  <a:lnTo>
                    <a:pt x="87283" y="22634"/>
                  </a:lnTo>
                  <a:lnTo>
                    <a:pt x="87316" y="22634"/>
                  </a:lnTo>
                  <a:cubicBezTo>
                    <a:pt x="87348" y="22471"/>
                    <a:pt x="87381" y="22341"/>
                    <a:pt x="87381" y="22211"/>
                  </a:cubicBezTo>
                  <a:close/>
                  <a:moveTo>
                    <a:pt x="191054" y="41625"/>
                  </a:moveTo>
                  <a:cubicBezTo>
                    <a:pt x="194306" y="40715"/>
                    <a:pt x="191639" y="39512"/>
                    <a:pt x="192875" y="39251"/>
                  </a:cubicBezTo>
                  <a:cubicBezTo>
                    <a:pt x="193623" y="39089"/>
                    <a:pt x="192972" y="36943"/>
                    <a:pt x="191834" y="37008"/>
                  </a:cubicBezTo>
                  <a:cubicBezTo>
                    <a:pt x="189623" y="37073"/>
                    <a:pt x="190956" y="36877"/>
                    <a:pt x="189948" y="36455"/>
                  </a:cubicBezTo>
                  <a:cubicBezTo>
                    <a:pt x="189200" y="36162"/>
                    <a:pt x="190631" y="37918"/>
                    <a:pt x="189005" y="36487"/>
                  </a:cubicBezTo>
                  <a:cubicBezTo>
                    <a:pt x="188452" y="35967"/>
                    <a:pt x="186924" y="35804"/>
                    <a:pt x="187314" y="35577"/>
                  </a:cubicBezTo>
                  <a:cubicBezTo>
                    <a:pt x="188777" y="34699"/>
                    <a:pt x="187281" y="34666"/>
                    <a:pt x="186696" y="34178"/>
                  </a:cubicBezTo>
                  <a:cubicBezTo>
                    <a:pt x="185460" y="33008"/>
                    <a:pt x="187346" y="33756"/>
                    <a:pt x="186241" y="32780"/>
                  </a:cubicBezTo>
                  <a:cubicBezTo>
                    <a:pt x="185460" y="32097"/>
                    <a:pt x="186989" y="31869"/>
                    <a:pt x="185037" y="31902"/>
                  </a:cubicBezTo>
                  <a:cubicBezTo>
                    <a:pt x="183704" y="31934"/>
                    <a:pt x="185981" y="31284"/>
                    <a:pt x="185200" y="30731"/>
                  </a:cubicBezTo>
                  <a:cubicBezTo>
                    <a:pt x="184257" y="30048"/>
                    <a:pt x="184647" y="31739"/>
                    <a:pt x="183802" y="29821"/>
                  </a:cubicBezTo>
                  <a:cubicBezTo>
                    <a:pt x="183411" y="29008"/>
                    <a:pt x="180940" y="32617"/>
                    <a:pt x="180842" y="28260"/>
                  </a:cubicBezTo>
                  <a:cubicBezTo>
                    <a:pt x="180810" y="27154"/>
                    <a:pt x="177786" y="25821"/>
                    <a:pt x="176680" y="25626"/>
                  </a:cubicBezTo>
                  <a:cubicBezTo>
                    <a:pt x="176225" y="25561"/>
                    <a:pt x="175509" y="25593"/>
                    <a:pt x="175054" y="25040"/>
                  </a:cubicBezTo>
                  <a:cubicBezTo>
                    <a:pt x="174729" y="24618"/>
                    <a:pt x="173721" y="23837"/>
                    <a:pt x="173851" y="23414"/>
                  </a:cubicBezTo>
                  <a:cubicBezTo>
                    <a:pt x="174143" y="22504"/>
                    <a:pt x="171217" y="22081"/>
                    <a:pt x="170046" y="22504"/>
                  </a:cubicBezTo>
                  <a:cubicBezTo>
                    <a:pt x="168452" y="23057"/>
                    <a:pt x="167217" y="22731"/>
                    <a:pt x="164648" y="22309"/>
                  </a:cubicBezTo>
                  <a:cubicBezTo>
                    <a:pt x="164030" y="23740"/>
                    <a:pt x="165428" y="23024"/>
                    <a:pt x="164322" y="24032"/>
                  </a:cubicBezTo>
                  <a:cubicBezTo>
                    <a:pt x="163509" y="24813"/>
                    <a:pt x="167607" y="24910"/>
                    <a:pt x="167509" y="24975"/>
                  </a:cubicBezTo>
                  <a:cubicBezTo>
                    <a:pt x="166209" y="25918"/>
                    <a:pt x="170241" y="26211"/>
                    <a:pt x="170891" y="26048"/>
                  </a:cubicBezTo>
                  <a:cubicBezTo>
                    <a:pt x="172908" y="25528"/>
                    <a:pt x="171834" y="27057"/>
                    <a:pt x="174078" y="26439"/>
                  </a:cubicBezTo>
                  <a:cubicBezTo>
                    <a:pt x="174794" y="26244"/>
                    <a:pt x="175347" y="26048"/>
                    <a:pt x="175151" y="26992"/>
                  </a:cubicBezTo>
                  <a:cubicBezTo>
                    <a:pt x="175054" y="27479"/>
                    <a:pt x="173460" y="27739"/>
                    <a:pt x="175802" y="28065"/>
                  </a:cubicBezTo>
                  <a:cubicBezTo>
                    <a:pt x="177460" y="28260"/>
                    <a:pt x="176582" y="29691"/>
                    <a:pt x="178306" y="30406"/>
                  </a:cubicBezTo>
                  <a:cubicBezTo>
                    <a:pt x="179379" y="30829"/>
                    <a:pt x="178143" y="30276"/>
                    <a:pt x="179964" y="31024"/>
                  </a:cubicBezTo>
                  <a:cubicBezTo>
                    <a:pt x="180615" y="31284"/>
                    <a:pt x="183119" y="31089"/>
                    <a:pt x="181265" y="32910"/>
                  </a:cubicBezTo>
                  <a:cubicBezTo>
                    <a:pt x="180940" y="33203"/>
                    <a:pt x="181298" y="34276"/>
                    <a:pt x="181720" y="33756"/>
                  </a:cubicBezTo>
                  <a:cubicBezTo>
                    <a:pt x="181916" y="33528"/>
                    <a:pt x="182566" y="35349"/>
                    <a:pt x="183867" y="35317"/>
                  </a:cubicBezTo>
                  <a:cubicBezTo>
                    <a:pt x="186046" y="35219"/>
                    <a:pt x="183737" y="37560"/>
                    <a:pt x="185655" y="38373"/>
                  </a:cubicBezTo>
                  <a:cubicBezTo>
                    <a:pt x="187932" y="39349"/>
                    <a:pt x="186891" y="38829"/>
                    <a:pt x="187249" y="38438"/>
                  </a:cubicBezTo>
                  <a:cubicBezTo>
                    <a:pt x="187574" y="38081"/>
                    <a:pt x="187899" y="39544"/>
                    <a:pt x="187606" y="37886"/>
                  </a:cubicBezTo>
                  <a:cubicBezTo>
                    <a:pt x="189525" y="39284"/>
                    <a:pt x="188972" y="38438"/>
                    <a:pt x="188289" y="39284"/>
                  </a:cubicBezTo>
                  <a:cubicBezTo>
                    <a:pt x="187769" y="39902"/>
                    <a:pt x="190176" y="39219"/>
                    <a:pt x="190403" y="40194"/>
                  </a:cubicBezTo>
                  <a:cubicBezTo>
                    <a:pt x="190436" y="40194"/>
                    <a:pt x="191379" y="41528"/>
                    <a:pt x="191054" y="41625"/>
                  </a:cubicBezTo>
                  <a:close/>
                  <a:moveTo>
                    <a:pt x="147087" y="62991"/>
                  </a:moveTo>
                  <a:cubicBezTo>
                    <a:pt x="145461" y="63251"/>
                    <a:pt x="146664" y="63511"/>
                    <a:pt x="144616" y="62958"/>
                  </a:cubicBezTo>
                  <a:cubicBezTo>
                    <a:pt x="143575" y="62665"/>
                    <a:pt x="143900" y="63478"/>
                    <a:pt x="145006" y="64129"/>
                  </a:cubicBezTo>
                  <a:cubicBezTo>
                    <a:pt x="145916" y="64682"/>
                    <a:pt x="147770" y="66698"/>
                    <a:pt x="148843" y="65300"/>
                  </a:cubicBezTo>
                  <a:cubicBezTo>
                    <a:pt x="149526" y="64422"/>
                    <a:pt x="147575" y="62926"/>
                    <a:pt x="147087" y="62991"/>
                  </a:cubicBezTo>
                  <a:close/>
                  <a:moveTo>
                    <a:pt x="152193" y="66340"/>
                  </a:moveTo>
                  <a:cubicBezTo>
                    <a:pt x="150046" y="65625"/>
                    <a:pt x="149298" y="66958"/>
                    <a:pt x="151380" y="67413"/>
                  </a:cubicBezTo>
                  <a:cubicBezTo>
                    <a:pt x="152453" y="67641"/>
                    <a:pt x="151932" y="68096"/>
                    <a:pt x="152843" y="68909"/>
                  </a:cubicBezTo>
                  <a:cubicBezTo>
                    <a:pt x="153819" y="69787"/>
                    <a:pt x="153721" y="70015"/>
                    <a:pt x="155184" y="70275"/>
                  </a:cubicBezTo>
                  <a:cubicBezTo>
                    <a:pt x="155770" y="70373"/>
                    <a:pt x="157884" y="72974"/>
                    <a:pt x="158697" y="73104"/>
                  </a:cubicBezTo>
                  <a:cubicBezTo>
                    <a:pt x="159672" y="73234"/>
                    <a:pt x="159932" y="74242"/>
                    <a:pt x="160648" y="73592"/>
                  </a:cubicBezTo>
                  <a:cubicBezTo>
                    <a:pt x="161103" y="73169"/>
                    <a:pt x="160420" y="72551"/>
                    <a:pt x="159835" y="72389"/>
                  </a:cubicBezTo>
                  <a:cubicBezTo>
                    <a:pt x="156518" y="71576"/>
                    <a:pt x="158501" y="69234"/>
                    <a:pt x="155900" y="69299"/>
                  </a:cubicBezTo>
                  <a:cubicBezTo>
                    <a:pt x="154274" y="69364"/>
                    <a:pt x="155737" y="68519"/>
                    <a:pt x="153884" y="67413"/>
                  </a:cubicBezTo>
                  <a:cubicBezTo>
                    <a:pt x="153331" y="67056"/>
                    <a:pt x="153136" y="66633"/>
                    <a:pt x="152193" y="66340"/>
                  </a:cubicBezTo>
                  <a:close/>
                  <a:moveTo>
                    <a:pt x="164160" y="74405"/>
                  </a:moveTo>
                  <a:cubicBezTo>
                    <a:pt x="162599" y="73852"/>
                    <a:pt x="163509" y="74242"/>
                    <a:pt x="162436" y="73625"/>
                  </a:cubicBezTo>
                  <a:cubicBezTo>
                    <a:pt x="161981" y="73332"/>
                    <a:pt x="161168" y="74210"/>
                    <a:pt x="162339" y="74958"/>
                  </a:cubicBezTo>
                  <a:cubicBezTo>
                    <a:pt x="163835" y="75933"/>
                    <a:pt x="162111" y="75641"/>
                    <a:pt x="164290" y="76324"/>
                  </a:cubicBezTo>
                  <a:cubicBezTo>
                    <a:pt x="164030" y="75316"/>
                    <a:pt x="164908" y="74665"/>
                    <a:pt x="164160" y="74405"/>
                  </a:cubicBezTo>
                  <a:close/>
                  <a:moveTo>
                    <a:pt x="166144" y="73592"/>
                  </a:moveTo>
                  <a:cubicBezTo>
                    <a:pt x="164062" y="73364"/>
                    <a:pt x="167087" y="76226"/>
                    <a:pt x="167412" y="74665"/>
                  </a:cubicBezTo>
                  <a:cubicBezTo>
                    <a:pt x="167639" y="73429"/>
                    <a:pt x="168030" y="74145"/>
                    <a:pt x="166631" y="73917"/>
                  </a:cubicBezTo>
                  <a:cubicBezTo>
                    <a:pt x="166306" y="73852"/>
                    <a:pt x="166371" y="73722"/>
                    <a:pt x="166209" y="73560"/>
                  </a:cubicBezTo>
                  <a:close/>
                  <a:moveTo>
                    <a:pt x="166826" y="71511"/>
                  </a:moveTo>
                  <a:cubicBezTo>
                    <a:pt x="166046" y="71543"/>
                    <a:pt x="165981" y="71738"/>
                    <a:pt x="166144" y="72486"/>
                  </a:cubicBezTo>
                  <a:cubicBezTo>
                    <a:pt x="166209" y="72877"/>
                    <a:pt x="167770" y="72974"/>
                    <a:pt x="167347" y="71999"/>
                  </a:cubicBezTo>
                  <a:cubicBezTo>
                    <a:pt x="167054" y="71348"/>
                    <a:pt x="167054" y="71478"/>
                    <a:pt x="166826" y="71511"/>
                  </a:cubicBezTo>
                  <a:close/>
                  <a:moveTo>
                    <a:pt x="169883" y="74047"/>
                  </a:moveTo>
                  <a:cubicBezTo>
                    <a:pt x="169395" y="74210"/>
                    <a:pt x="168225" y="74340"/>
                    <a:pt x="169200" y="75153"/>
                  </a:cubicBezTo>
                  <a:cubicBezTo>
                    <a:pt x="170501" y="76259"/>
                    <a:pt x="169721" y="74828"/>
                    <a:pt x="171054" y="75348"/>
                  </a:cubicBezTo>
                  <a:cubicBezTo>
                    <a:pt x="172257" y="75836"/>
                    <a:pt x="171217" y="74373"/>
                    <a:pt x="172192" y="74405"/>
                  </a:cubicBezTo>
                  <a:cubicBezTo>
                    <a:pt x="174078" y="74438"/>
                    <a:pt x="172420" y="73104"/>
                    <a:pt x="172095" y="73299"/>
                  </a:cubicBezTo>
                  <a:cubicBezTo>
                    <a:pt x="171607" y="73625"/>
                    <a:pt x="171444" y="74112"/>
                    <a:pt x="170761" y="73755"/>
                  </a:cubicBezTo>
                  <a:cubicBezTo>
                    <a:pt x="170339" y="73560"/>
                    <a:pt x="170664" y="73852"/>
                    <a:pt x="170013" y="73950"/>
                  </a:cubicBezTo>
                  <a:close/>
                  <a:moveTo>
                    <a:pt x="167997" y="76194"/>
                  </a:moveTo>
                  <a:cubicBezTo>
                    <a:pt x="166729" y="76064"/>
                    <a:pt x="167737" y="76909"/>
                    <a:pt x="166436" y="76844"/>
                  </a:cubicBezTo>
                  <a:cubicBezTo>
                    <a:pt x="165721" y="76811"/>
                    <a:pt x="164615" y="78210"/>
                    <a:pt x="167965" y="77982"/>
                  </a:cubicBezTo>
                  <a:cubicBezTo>
                    <a:pt x="168225" y="77429"/>
                    <a:pt x="168875" y="76226"/>
                    <a:pt x="167835" y="76129"/>
                  </a:cubicBezTo>
                  <a:lnTo>
                    <a:pt x="167997" y="76194"/>
                  </a:lnTo>
                  <a:close/>
                  <a:moveTo>
                    <a:pt x="172062" y="77820"/>
                  </a:moveTo>
                  <a:cubicBezTo>
                    <a:pt x="168095" y="76519"/>
                    <a:pt x="168973" y="78405"/>
                    <a:pt x="170664" y="78502"/>
                  </a:cubicBezTo>
                  <a:cubicBezTo>
                    <a:pt x="170664" y="78730"/>
                    <a:pt x="173038" y="79478"/>
                    <a:pt x="173525" y="79836"/>
                  </a:cubicBezTo>
                  <a:cubicBezTo>
                    <a:pt x="174859" y="80811"/>
                    <a:pt x="175412" y="81885"/>
                    <a:pt x="174631" y="79966"/>
                  </a:cubicBezTo>
                  <a:cubicBezTo>
                    <a:pt x="173460" y="77169"/>
                    <a:pt x="174208" y="75738"/>
                    <a:pt x="173721" y="75543"/>
                  </a:cubicBezTo>
                  <a:lnTo>
                    <a:pt x="172712" y="76291"/>
                  </a:lnTo>
                  <a:lnTo>
                    <a:pt x="173103" y="78307"/>
                  </a:lnTo>
                  <a:close/>
                  <a:moveTo>
                    <a:pt x="142729" y="15902"/>
                  </a:moveTo>
                  <a:cubicBezTo>
                    <a:pt x="141656" y="15935"/>
                    <a:pt x="140551" y="17658"/>
                    <a:pt x="143087" y="17691"/>
                  </a:cubicBezTo>
                  <a:cubicBezTo>
                    <a:pt x="143542" y="17691"/>
                    <a:pt x="149786" y="23349"/>
                    <a:pt x="148680" y="20618"/>
                  </a:cubicBezTo>
                  <a:cubicBezTo>
                    <a:pt x="148388" y="19902"/>
                    <a:pt x="143575" y="16748"/>
                    <a:pt x="142567" y="15902"/>
                  </a:cubicBezTo>
                  <a:lnTo>
                    <a:pt x="142469" y="15837"/>
                  </a:lnTo>
                  <a:lnTo>
                    <a:pt x="142729" y="15902"/>
                  </a:lnTo>
                  <a:close/>
                  <a:moveTo>
                    <a:pt x="153461" y="20683"/>
                  </a:moveTo>
                  <a:cubicBezTo>
                    <a:pt x="152388" y="20553"/>
                    <a:pt x="150599" y="19935"/>
                    <a:pt x="149949" y="21171"/>
                  </a:cubicBezTo>
                  <a:cubicBezTo>
                    <a:pt x="150697" y="22244"/>
                    <a:pt x="151087" y="20780"/>
                    <a:pt x="151900" y="22244"/>
                  </a:cubicBezTo>
                  <a:cubicBezTo>
                    <a:pt x="151965" y="22244"/>
                    <a:pt x="153981" y="21366"/>
                    <a:pt x="153754" y="21008"/>
                  </a:cubicBezTo>
                  <a:lnTo>
                    <a:pt x="153461" y="20683"/>
                  </a:lnTo>
                  <a:close/>
                  <a:moveTo>
                    <a:pt x="197818" y="42861"/>
                  </a:moveTo>
                  <a:cubicBezTo>
                    <a:pt x="195704" y="41398"/>
                    <a:pt x="196647" y="39934"/>
                    <a:pt x="193980" y="41983"/>
                  </a:cubicBezTo>
                  <a:cubicBezTo>
                    <a:pt x="193460" y="42373"/>
                    <a:pt x="196614" y="42503"/>
                    <a:pt x="197492" y="43642"/>
                  </a:cubicBezTo>
                  <a:cubicBezTo>
                    <a:pt x="198110" y="44455"/>
                    <a:pt x="199021" y="43707"/>
                    <a:pt x="197818" y="42861"/>
                  </a:cubicBezTo>
                  <a:close/>
                  <a:moveTo>
                    <a:pt x="186338" y="27479"/>
                  </a:moveTo>
                  <a:cubicBezTo>
                    <a:pt x="186111" y="27349"/>
                    <a:pt x="183997" y="26113"/>
                    <a:pt x="184517" y="27382"/>
                  </a:cubicBezTo>
                  <a:cubicBezTo>
                    <a:pt x="184615" y="27609"/>
                    <a:pt x="187964" y="29398"/>
                    <a:pt x="188322" y="31187"/>
                  </a:cubicBezTo>
                  <a:cubicBezTo>
                    <a:pt x="188907" y="34146"/>
                    <a:pt x="191054" y="32455"/>
                    <a:pt x="189850" y="30601"/>
                  </a:cubicBezTo>
                  <a:cubicBezTo>
                    <a:pt x="189005" y="29268"/>
                    <a:pt x="188452" y="28097"/>
                    <a:pt x="186728" y="27967"/>
                  </a:cubicBezTo>
                  <a:close/>
                  <a:moveTo>
                    <a:pt x="121169" y="4716"/>
                  </a:moveTo>
                  <a:cubicBezTo>
                    <a:pt x="120584" y="4553"/>
                    <a:pt x="118730" y="4716"/>
                    <a:pt x="119738" y="5691"/>
                  </a:cubicBezTo>
                  <a:cubicBezTo>
                    <a:pt x="120356" y="6277"/>
                    <a:pt x="122210" y="5399"/>
                    <a:pt x="121397" y="4813"/>
                  </a:cubicBezTo>
                  <a:cubicBezTo>
                    <a:pt x="121299" y="4716"/>
                    <a:pt x="121234" y="4748"/>
                    <a:pt x="121169" y="4716"/>
                  </a:cubicBezTo>
                  <a:close/>
                  <a:moveTo>
                    <a:pt x="129006" y="8488"/>
                  </a:moveTo>
                  <a:cubicBezTo>
                    <a:pt x="129722" y="8813"/>
                    <a:pt x="131575" y="11285"/>
                    <a:pt x="132030" y="9268"/>
                  </a:cubicBezTo>
                  <a:cubicBezTo>
                    <a:pt x="132583" y="6927"/>
                    <a:pt x="127835" y="7968"/>
                    <a:pt x="129006" y="8488"/>
                  </a:cubicBezTo>
                  <a:close/>
                  <a:moveTo>
                    <a:pt x="121787" y="9431"/>
                  </a:moveTo>
                  <a:cubicBezTo>
                    <a:pt x="123088" y="9073"/>
                    <a:pt x="124779" y="8358"/>
                    <a:pt x="125169" y="10211"/>
                  </a:cubicBezTo>
                  <a:cubicBezTo>
                    <a:pt x="125364" y="11220"/>
                    <a:pt x="121819" y="9431"/>
                    <a:pt x="121787" y="9431"/>
                  </a:cubicBezTo>
                  <a:close/>
                  <a:moveTo>
                    <a:pt x="125364" y="6992"/>
                  </a:moveTo>
                  <a:cubicBezTo>
                    <a:pt x="125169" y="6081"/>
                    <a:pt x="124779" y="6472"/>
                    <a:pt x="126405" y="6114"/>
                  </a:cubicBezTo>
                  <a:cubicBezTo>
                    <a:pt x="127705" y="5854"/>
                    <a:pt x="127868" y="5789"/>
                    <a:pt x="127348" y="7057"/>
                  </a:cubicBezTo>
                  <a:cubicBezTo>
                    <a:pt x="127022" y="7903"/>
                    <a:pt x="126827" y="8130"/>
                    <a:pt x="125917" y="7772"/>
                  </a:cubicBezTo>
                  <a:cubicBezTo>
                    <a:pt x="125657" y="7675"/>
                    <a:pt x="125396" y="7090"/>
                    <a:pt x="125364" y="6992"/>
                  </a:cubicBezTo>
                  <a:close/>
                  <a:moveTo>
                    <a:pt x="200972" y="45755"/>
                  </a:moveTo>
                  <a:cubicBezTo>
                    <a:pt x="200029" y="45300"/>
                    <a:pt x="198923" y="46991"/>
                    <a:pt x="201070" y="47609"/>
                  </a:cubicBezTo>
                  <a:cubicBezTo>
                    <a:pt x="203151" y="48194"/>
                    <a:pt x="200159" y="49300"/>
                    <a:pt x="203801" y="50080"/>
                  </a:cubicBezTo>
                  <a:cubicBezTo>
                    <a:pt x="205037" y="50341"/>
                    <a:pt x="205622" y="51804"/>
                    <a:pt x="206273" y="49397"/>
                  </a:cubicBezTo>
                  <a:cubicBezTo>
                    <a:pt x="206500" y="48617"/>
                    <a:pt x="205752" y="48682"/>
                    <a:pt x="204582" y="48064"/>
                  </a:cubicBezTo>
                  <a:cubicBezTo>
                    <a:pt x="203021" y="47219"/>
                    <a:pt x="202793" y="46828"/>
                    <a:pt x="201557" y="46048"/>
                  </a:cubicBezTo>
                  <a:cubicBezTo>
                    <a:pt x="201460" y="45983"/>
                    <a:pt x="201037" y="45755"/>
                    <a:pt x="200972" y="45755"/>
                  </a:cubicBezTo>
                  <a:close/>
                  <a:moveTo>
                    <a:pt x="155900" y="18894"/>
                  </a:moveTo>
                  <a:cubicBezTo>
                    <a:pt x="162339" y="18894"/>
                    <a:pt x="157688" y="19382"/>
                    <a:pt x="158566" y="22081"/>
                  </a:cubicBezTo>
                  <a:cubicBezTo>
                    <a:pt x="159022" y="23479"/>
                    <a:pt x="163217" y="22406"/>
                    <a:pt x="162436" y="24748"/>
                  </a:cubicBezTo>
                  <a:cubicBezTo>
                    <a:pt x="162274" y="25301"/>
                    <a:pt x="155900" y="26048"/>
                    <a:pt x="155867" y="23805"/>
                  </a:cubicBezTo>
                  <a:cubicBezTo>
                    <a:pt x="155835" y="20845"/>
                    <a:pt x="158306" y="20488"/>
                    <a:pt x="155900" y="18894"/>
                  </a:cubicBezTo>
                  <a:close/>
                  <a:moveTo>
                    <a:pt x="47154" y="51121"/>
                  </a:moveTo>
                  <a:cubicBezTo>
                    <a:pt x="46796" y="49918"/>
                    <a:pt x="45463" y="48129"/>
                    <a:pt x="46471" y="49137"/>
                  </a:cubicBezTo>
                  <a:cubicBezTo>
                    <a:pt x="49626" y="52324"/>
                    <a:pt x="52487" y="51999"/>
                    <a:pt x="52715" y="51186"/>
                  </a:cubicBezTo>
                  <a:cubicBezTo>
                    <a:pt x="52748" y="51121"/>
                    <a:pt x="52748" y="48194"/>
                    <a:pt x="51057" y="47706"/>
                  </a:cubicBezTo>
                  <a:cubicBezTo>
                    <a:pt x="47089" y="46568"/>
                    <a:pt x="50439" y="43154"/>
                    <a:pt x="50601" y="43089"/>
                  </a:cubicBezTo>
                  <a:cubicBezTo>
                    <a:pt x="50634" y="43056"/>
                    <a:pt x="52878" y="41203"/>
                    <a:pt x="52910" y="41203"/>
                  </a:cubicBezTo>
                  <a:cubicBezTo>
                    <a:pt x="53268" y="40682"/>
                    <a:pt x="52552" y="40357"/>
                    <a:pt x="53463" y="41138"/>
                  </a:cubicBezTo>
                  <a:cubicBezTo>
                    <a:pt x="56357" y="40032"/>
                    <a:pt x="56878" y="42178"/>
                    <a:pt x="59251" y="42178"/>
                  </a:cubicBezTo>
                  <a:cubicBezTo>
                    <a:pt x="59609" y="42178"/>
                    <a:pt x="60682" y="42666"/>
                    <a:pt x="59642" y="43219"/>
                  </a:cubicBezTo>
                  <a:cubicBezTo>
                    <a:pt x="59349" y="43381"/>
                    <a:pt x="59284" y="44780"/>
                    <a:pt x="59967" y="44910"/>
                  </a:cubicBezTo>
                  <a:cubicBezTo>
                    <a:pt x="62601" y="45398"/>
                    <a:pt x="62146" y="48162"/>
                    <a:pt x="62113" y="48487"/>
                  </a:cubicBezTo>
                  <a:cubicBezTo>
                    <a:pt x="62081" y="49528"/>
                    <a:pt x="65723" y="51056"/>
                    <a:pt x="61268" y="52942"/>
                  </a:cubicBezTo>
                  <a:cubicBezTo>
                    <a:pt x="59544" y="53690"/>
                    <a:pt x="58894" y="52682"/>
                    <a:pt x="56325" y="54373"/>
                  </a:cubicBezTo>
                  <a:cubicBezTo>
                    <a:pt x="55349" y="55023"/>
                    <a:pt x="53430" y="55218"/>
                    <a:pt x="52260" y="54666"/>
                  </a:cubicBezTo>
                  <a:cubicBezTo>
                    <a:pt x="50959" y="53983"/>
                    <a:pt x="49626" y="55023"/>
                    <a:pt x="49170" y="54048"/>
                  </a:cubicBezTo>
                  <a:cubicBezTo>
                    <a:pt x="48910" y="53527"/>
                    <a:pt x="48260" y="52877"/>
                    <a:pt x="47707" y="52845"/>
                  </a:cubicBezTo>
                  <a:cubicBezTo>
                    <a:pt x="47609" y="52845"/>
                    <a:pt x="46634" y="51576"/>
                    <a:pt x="46862" y="50958"/>
                  </a:cubicBezTo>
                  <a:lnTo>
                    <a:pt x="46894" y="50861"/>
                  </a:lnTo>
                  <a:lnTo>
                    <a:pt x="47154" y="51121"/>
                  </a:lnTo>
                  <a:close/>
                  <a:moveTo>
                    <a:pt x="89690" y="49397"/>
                  </a:moveTo>
                  <a:cubicBezTo>
                    <a:pt x="90178" y="51121"/>
                    <a:pt x="89755" y="50471"/>
                    <a:pt x="91023" y="50406"/>
                  </a:cubicBezTo>
                  <a:cubicBezTo>
                    <a:pt x="91088" y="50406"/>
                    <a:pt x="93625" y="47804"/>
                    <a:pt x="94210" y="47446"/>
                  </a:cubicBezTo>
                  <a:cubicBezTo>
                    <a:pt x="95088" y="46861"/>
                    <a:pt x="94113" y="46178"/>
                    <a:pt x="93397" y="46959"/>
                  </a:cubicBezTo>
                  <a:cubicBezTo>
                    <a:pt x="93235" y="47154"/>
                    <a:pt x="91511" y="48389"/>
                    <a:pt x="91478" y="48487"/>
                  </a:cubicBezTo>
                  <a:cubicBezTo>
                    <a:pt x="90633" y="48845"/>
                    <a:pt x="91641" y="49007"/>
                    <a:pt x="89820" y="49365"/>
                  </a:cubicBezTo>
                  <a:close/>
                  <a:moveTo>
                    <a:pt x="76454" y="49105"/>
                  </a:moveTo>
                  <a:cubicBezTo>
                    <a:pt x="79771" y="45788"/>
                    <a:pt x="82373" y="50958"/>
                    <a:pt x="82178" y="45788"/>
                  </a:cubicBezTo>
                  <a:cubicBezTo>
                    <a:pt x="82178" y="45463"/>
                    <a:pt x="83901" y="43934"/>
                    <a:pt x="81885" y="44617"/>
                  </a:cubicBezTo>
                  <a:cubicBezTo>
                    <a:pt x="79934" y="45300"/>
                    <a:pt x="84096" y="47056"/>
                    <a:pt x="78048" y="46666"/>
                  </a:cubicBezTo>
                  <a:cubicBezTo>
                    <a:pt x="77462" y="46633"/>
                    <a:pt x="76747" y="47706"/>
                    <a:pt x="76259" y="48617"/>
                  </a:cubicBezTo>
                  <a:cubicBezTo>
                    <a:pt x="75837" y="49430"/>
                    <a:pt x="75609" y="50113"/>
                    <a:pt x="75869" y="49788"/>
                  </a:cubicBezTo>
                  <a:cubicBezTo>
                    <a:pt x="76064" y="49528"/>
                    <a:pt x="76259" y="49300"/>
                    <a:pt x="76454" y="49105"/>
                  </a:cubicBezTo>
                  <a:close/>
                  <a:moveTo>
                    <a:pt x="118795" y="2927"/>
                  </a:moveTo>
                  <a:cubicBezTo>
                    <a:pt x="116876" y="2537"/>
                    <a:pt x="115348" y="2797"/>
                    <a:pt x="113039" y="2244"/>
                  </a:cubicBezTo>
                  <a:cubicBezTo>
                    <a:pt x="112128" y="2017"/>
                    <a:pt x="104681" y="0"/>
                    <a:pt x="104812" y="2179"/>
                  </a:cubicBezTo>
                  <a:cubicBezTo>
                    <a:pt x="104844" y="2602"/>
                    <a:pt x="110502" y="2277"/>
                    <a:pt x="111933" y="2797"/>
                  </a:cubicBezTo>
                  <a:cubicBezTo>
                    <a:pt x="113104" y="3252"/>
                    <a:pt x="119315" y="5626"/>
                    <a:pt x="118795" y="29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22"/>
            <p:cNvSpPr/>
            <p:nvPr/>
          </p:nvSpPr>
          <p:spPr>
            <a:xfrm>
              <a:off x="1479375" y="1860750"/>
              <a:ext cx="6672914" cy="2447769"/>
            </a:xfrm>
            <a:custGeom>
              <a:avLst/>
              <a:gdLst/>
              <a:ahLst/>
              <a:cxnLst/>
              <a:rect l="l" t="t" r="r" b="b"/>
              <a:pathLst>
                <a:path w="284711" h="100226" extrusionOk="0">
                  <a:moveTo>
                    <a:pt x="87381" y="22211"/>
                  </a:moveTo>
                  <a:cubicBezTo>
                    <a:pt x="87413" y="21561"/>
                    <a:pt x="86893" y="21301"/>
                    <a:pt x="86048" y="20650"/>
                  </a:cubicBezTo>
                  <a:cubicBezTo>
                    <a:pt x="82763" y="18049"/>
                    <a:pt x="79901" y="17919"/>
                    <a:pt x="75674" y="19122"/>
                  </a:cubicBezTo>
                  <a:cubicBezTo>
                    <a:pt x="74633" y="18829"/>
                    <a:pt x="73560" y="18536"/>
                    <a:pt x="72520" y="18244"/>
                  </a:cubicBezTo>
                  <a:cubicBezTo>
                    <a:pt x="70471" y="18244"/>
                    <a:pt x="67967" y="18374"/>
                    <a:pt x="65918" y="18374"/>
                  </a:cubicBezTo>
                  <a:cubicBezTo>
                    <a:pt x="65235" y="17951"/>
                    <a:pt x="64097" y="18504"/>
                    <a:pt x="63609" y="18862"/>
                  </a:cubicBezTo>
                  <a:cubicBezTo>
                    <a:pt x="63056" y="19252"/>
                    <a:pt x="62861" y="18309"/>
                    <a:pt x="62373" y="18341"/>
                  </a:cubicBezTo>
                  <a:cubicBezTo>
                    <a:pt x="61300" y="18374"/>
                    <a:pt x="60975" y="18601"/>
                    <a:pt x="59999" y="17951"/>
                  </a:cubicBezTo>
                  <a:cubicBezTo>
                    <a:pt x="59056" y="17658"/>
                    <a:pt x="57691" y="17301"/>
                    <a:pt x="57756" y="18927"/>
                  </a:cubicBezTo>
                  <a:cubicBezTo>
                    <a:pt x="57203" y="19675"/>
                    <a:pt x="56943" y="20097"/>
                    <a:pt x="56390" y="20813"/>
                  </a:cubicBezTo>
                  <a:cubicBezTo>
                    <a:pt x="56162" y="20910"/>
                    <a:pt x="55934" y="21008"/>
                    <a:pt x="55707" y="21105"/>
                  </a:cubicBezTo>
                  <a:lnTo>
                    <a:pt x="55739" y="21171"/>
                  </a:lnTo>
                  <a:lnTo>
                    <a:pt x="55447" y="21236"/>
                  </a:lnTo>
                  <a:lnTo>
                    <a:pt x="55447" y="21236"/>
                  </a:lnTo>
                  <a:cubicBezTo>
                    <a:pt x="53463" y="22146"/>
                    <a:pt x="52325" y="23154"/>
                    <a:pt x="50374" y="23837"/>
                  </a:cubicBezTo>
                  <a:cubicBezTo>
                    <a:pt x="48260" y="24748"/>
                    <a:pt x="48325" y="30309"/>
                    <a:pt x="45918" y="28195"/>
                  </a:cubicBezTo>
                  <a:cubicBezTo>
                    <a:pt x="45431" y="27805"/>
                    <a:pt x="44715" y="28195"/>
                    <a:pt x="44260" y="29365"/>
                  </a:cubicBezTo>
                  <a:cubicBezTo>
                    <a:pt x="44065" y="29918"/>
                    <a:pt x="43870" y="30504"/>
                    <a:pt x="43675" y="31056"/>
                  </a:cubicBezTo>
                  <a:cubicBezTo>
                    <a:pt x="43219" y="31447"/>
                    <a:pt x="42797" y="31837"/>
                    <a:pt x="42374" y="32260"/>
                  </a:cubicBezTo>
                  <a:cubicBezTo>
                    <a:pt x="41788" y="32422"/>
                    <a:pt x="41203" y="32585"/>
                    <a:pt x="40618" y="32747"/>
                  </a:cubicBezTo>
                  <a:cubicBezTo>
                    <a:pt x="40032" y="32813"/>
                    <a:pt x="39447" y="32878"/>
                    <a:pt x="38862" y="32943"/>
                  </a:cubicBezTo>
                  <a:cubicBezTo>
                    <a:pt x="38309" y="32682"/>
                    <a:pt x="37756" y="32422"/>
                    <a:pt x="37203" y="32162"/>
                  </a:cubicBezTo>
                  <a:cubicBezTo>
                    <a:pt x="37236" y="32032"/>
                    <a:pt x="37268" y="31869"/>
                    <a:pt x="37301" y="31739"/>
                  </a:cubicBezTo>
                  <a:cubicBezTo>
                    <a:pt x="37138" y="31544"/>
                    <a:pt x="36976" y="31349"/>
                    <a:pt x="36813" y="31154"/>
                  </a:cubicBezTo>
                  <a:cubicBezTo>
                    <a:pt x="36130" y="31869"/>
                    <a:pt x="35447" y="32617"/>
                    <a:pt x="34797" y="33333"/>
                  </a:cubicBezTo>
                  <a:cubicBezTo>
                    <a:pt x="34341" y="33300"/>
                    <a:pt x="34146" y="32162"/>
                    <a:pt x="33106" y="32845"/>
                  </a:cubicBezTo>
                  <a:cubicBezTo>
                    <a:pt x="32000" y="33560"/>
                    <a:pt x="31252" y="33495"/>
                    <a:pt x="30244" y="33138"/>
                  </a:cubicBezTo>
                  <a:cubicBezTo>
                    <a:pt x="27350" y="32813"/>
                    <a:pt x="25984" y="33723"/>
                    <a:pt x="26244" y="35934"/>
                  </a:cubicBezTo>
                  <a:cubicBezTo>
                    <a:pt x="26081" y="35999"/>
                    <a:pt x="25919" y="36064"/>
                    <a:pt x="25756" y="36130"/>
                  </a:cubicBezTo>
                  <a:cubicBezTo>
                    <a:pt x="25496" y="36747"/>
                    <a:pt x="25626" y="37300"/>
                    <a:pt x="26342" y="37723"/>
                  </a:cubicBezTo>
                  <a:cubicBezTo>
                    <a:pt x="26147" y="38211"/>
                    <a:pt x="25496" y="38699"/>
                    <a:pt x="25724" y="39251"/>
                  </a:cubicBezTo>
                  <a:cubicBezTo>
                    <a:pt x="26016" y="39934"/>
                    <a:pt x="25073" y="40487"/>
                    <a:pt x="24586" y="40682"/>
                  </a:cubicBezTo>
                  <a:cubicBezTo>
                    <a:pt x="24293" y="40487"/>
                    <a:pt x="23252" y="40292"/>
                    <a:pt x="22960" y="40097"/>
                  </a:cubicBezTo>
                  <a:cubicBezTo>
                    <a:pt x="22212" y="40162"/>
                    <a:pt x="22179" y="40227"/>
                    <a:pt x="21431" y="40292"/>
                  </a:cubicBezTo>
                  <a:cubicBezTo>
                    <a:pt x="18830" y="40585"/>
                    <a:pt x="16293" y="42146"/>
                    <a:pt x="13919" y="44975"/>
                  </a:cubicBezTo>
                  <a:cubicBezTo>
                    <a:pt x="13269" y="45137"/>
                    <a:pt x="12586" y="45300"/>
                    <a:pt x="11935" y="45463"/>
                  </a:cubicBezTo>
                  <a:cubicBezTo>
                    <a:pt x="11968" y="44780"/>
                    <a:pt x="11968" y="44097"/>
                    <a:pt x="11968" y="43381"/>
                  </a:cubicBezTo>
                  <a:cubicBezTo>
                    <a:pt x="12456" y="42861"/>
                    <a:pt x="12976" y="42341"/>
                    <a:pt x="13464" y="41820"/>
                  </a:cubicBezTo>
                  <a:cubicBezTo>
                    <a:pt x="13139" y="39934"/>
                    <a:pt x="11805" y="39902"/>
                    <a:pt x="10309" y="40194"/>
                  </a:cubicBezTo>
                  <a:cubicBezTo>
                    <a:pt x="8781" y="40682"/>
                    <a:pt x="7188" y="40877"/>
                    <a:pt x="5854" y="42406"/>
                  </a:cubicBezTo>
                  <a:cubicBezTo>
                    <a:pt x="5106" y="43674"/>
                    <a:pt x="3838" y="43902"/>
                    <a:pt x="2115" y="43186"/>
                  </a:cubicBezTo>
                  <a:cubicBezTo>
                    <a:pt x="1" y="42308"/>
                    <a:pt x="196" y="41528"/>
                    <a:pt x="1106" y="40780"/>
                  </a:cubicBezTo>
                  <a:cubicBezTo>
                    <a:pt x="1367" y="40910"/>
                    <a:pt x="1659" y="41040"/>
                    <a:pt x="1952" y="41170"/>
                  </a:cubicBezTo>
                  <a:cubicBezTo>
                    <a:pt x="2797" y="41560"/>
                    <a:pt x="3708" y="41560"/>
                    <a:pt x="4781" y="40747"/>
                  </a:cubicBezTo>
                  <a:cubicBezTo>
                    <a:pt x="6472" y="39479"/>
                    <a:pt x="8521" y="38764"/>
                    <a:pt x="10570" y="38081"/>
                  </a:cubicBezTo>
                  <a:cubicBezTo>
                    <a:pt x="11513" y="37463"/>
                    <a:pt x="12423" y="36325"/>
                    <a:pt x="12618" y="37398"/>
                  </a:cubicBezTo>
                  <a:cubicBezTo>
                    <a:pt x="13074" y="37560"/>
                    <a:pt x="13529" y="37755"/>
                    <a:pt x="13984" y="37918"/>
                  </a:cubicBezTo>
                  <a:cubicBezTo>
                    <a:pt x="14309" y="37723"/>
                    <a:pt x="14635" y="37495"/>
                    <a:pt x="14960" y="37268"/>
                  </a:cubicBezTo>
                  <a:cubicBezTo>
                    <a:pt x="15350" y="37365"/>
                    <a:pt x="15740" y="37463"/>
                    <a:pt x="16130" y="37560"/>
                  </a:cubicBezTo>
                  <a:cubicBezTo>
                    <a:pt x="16261" y="37755"/>
                    <a:pt x="16423" y="37951"/>
                    <a:pt x="16553" y="38146"/>
                  </a:cubicBezTo>
                  <a:cubicBezTo>
                    <a:pt x="16748" y="38243"/>
                    <a:pt x="16943" y="38308"/>
                    <a:pt x="17139" y="38406"/>
                  </a:cubicBezTo>
                  <a:cubicBezTo>
                    <a:pt x="17464" y="38243"/>
                    <a:pt x="17789" y="38048"/>
                    <a:pt x="18082" y="37886"/>
                  </a:cubicBezTo>
                  <a:cubicBezTo>
                    <a:pt x="18212" y="37398"/>
                    <a:pt x="18309" y="36943"/>
                    <a:pt x="18407" y="36455"/>
                  </a:cubicBezTo>
                  <a:cubicBezTo>
                    <a:pt x="17334" y="37495"/>
                    <a:pt x="17496" y="37690"/>
                    <a:pt x="17301" y="36260"/>
                  </a:cubicBezTo>
                  <a:cubicBezTo>
                    <a:pt x="17106" y="36032"/>
                    <a:pt x="16943" y="35804"/>
                    <a:pt x="16781" y="35609"/>
                  </a:cubicBezTo>
                  <a:cubicBezTo>
                    <a:pt x="15773" y="35772"/>
                    <a:pt x="16196" y="35447"/>
                    <a:pt x="16488" y="34406"/>
                  </a:cubicBezTo>
                  <a:cubicBezTo>
                    <a:pt x="16033" y="34406"/>
                    <a:pt x="15545" y="34373"/>
                    <a:pt x="15057" y="34341"/>
                  </a:cubicBezTo>
                  <a:cubicBezTo>
                    <a:pt x="14927" y="33658"/>
                    <a:pt x="14765" y="32975"/>
                    <a:pt x="14635" y="32292"/>
                  </a:cubicBezTo>
                  <a:cubicBezTo>
                    <a:pt x="13822" y="31577"/>
                    <a:pt x="15090" y="29073"/>
                    <a:pt x="15383" y="28130"/>
                  </a:cubicBezTo>
                  <a:cubicBezTo>
                    <a:pt x="16358" y="27057"/>
                    <a:pt x="17334" y="25951"/>
                    <a:pt x="18309" y="24878"/>
                  </a:cubicBezTo>
                  <a:cubicBezTo>
                    <a:pt x="17626" y="24195"/>
                    <a:pt x="17854" y="24390"/>
                    <a:pt x="18797" y="24390"/>
                  </a:cubicBezTo>
                  <a:cubicBezTo>
                    <a:pt x="20163" y="24000"/>
                    <a:pt x="19870" y="23837"/>
                    <a:pt x="20065" y="23057"/>
                  </a:cubicBezTo>
                  <a:cubicBezTo>
                    <a:pt x="19513" y="22179"/>
                    <a:pt x="20260" y="21756"/>
                    <a:pt x="21399" y="21593"/>
                  </a:cubicBezTo>
                  <a:cubicBezTo>
                    <a:pt x="21496" y="21658"/>
                    <a:pt x="21626" y="21756"/>
                    <a:pt x="21724" y="21853"/>
                  </a:cubicBezTo>
                  <a:cubicBezTo>
                    <a:pt x="22830" y="20520"/>
                    <a:pt x="22960" y="19122"/>
                    <a:pt x="24748" y="19805"/>
                  </a:cubicBezTo>
                  <a:cubicBezTo>
                    <a:pt x="25301" y="18601"/>
                    <a:pt x="25301" y="19154"/>
                    <a:pt x="26049" y="18927"/>
                  </a:cubicBezTo>
                  <a:cubicBezTo>
                    <a:pt x="26472" y="18309"/>
                    <a:pt x="26407" y="17984"/>
                    <a:pt x="27057" y="18211"/>
                  </a:cubicBezTo>
                  <a:cubicBezTo>
                    <a:pt x="27610" y="17886"/>
                    <a:pt x="27805" y="17821"/>
                    <a:pt x="28520" y="17528"/>
                  </a:cubicBezTo>
                  <a:cubicBezTo>
                    <a:pt x="28748" y="15675"/>
                    <a:pt x="28781" y="16488"/>
                    <a:pt x="30829" y="16650"/>
                  </a:cubicBezTo>
                  <a:cubicBezTo>
                    <a:pt x="31024" y="15707"/>
                    <a:pt x="32163" y="16000"/>
                    <a:pt x="32911" y="15805"/>
                  </a:cubicBezTo>
                  <a:cubicBezTo>
                    <a:pt x="33106" y="15545"/>
                    <a:pt x="33301" y="15284"/>
                    <a:pt x="33496" y="15024"/>
                  </a:cubicBezTo>
                  <a:cubicBezTo>
                    <a:pt x="33821" y="15219"/>
                    <a:pt x="34146" y="15382"/>
                    <a:pt x="34472" y="15577"/>
                  </a:cubicBezTo>
                  <a:cubicBezTo>
                    <a:pt x="34667" y="15512"/>
                    <a:pt x="34894" y="15415"/>
                    <a:pt x="35089" y="15350"/>
                  </a:cubicBezTo>
                  <a:cubicBezTo>
                    <a:pt x="35089" y="14439"/>
                    <a:pt x="34959" y="14634"/>
                    <a:pt x="35740" y="14179"/>
                  </a:cubicBezTo>
                  <a:cubicBezTo>
                    <a:pt x="36098" y="14309"/>
                    <a:pt x="36488" y="14439"/>
                    <a:pt x="36845" y="14602"/>
                  </a:cubicBezTo>
                  <a:cubicBezTo>
                    <a:pt x="37073" y="14179"/>
                    <a:pt x="37301" y="13756"/>
                    <a:pt x="37496" y="13366"/>
                  </a:cubicBezTo>
                  <a:cubicBezTo>
                    <a:pt x="37691" y="13333"/>
                    <a:pt x="37886" y="13268"/>
                    <a:pt x="38081" y="13236"/>
                  </a:cubicBezTo>
                  <a:cubicBezTo>
                    <a:pt x="38179" y="13398"/>
                    <a:pt x="38309" y="13561"/>
                    <a:pt x="38406" y="13724"/>
                  </a:cubicBezTo>
                  <a:cubicBezTo>
                    <a:pt x="38829" y="13561"/>
                    <a:pt x="39252" y="13398"/>
                    <a:pt x="39675" y="13236"/>
                  </a:cubicBezTo>
                  <a:cubicBezTo>
                    <a:pt x="39772" y="13041"/>
                    <a:pt x="39870" y="12846"/>
                    <a:pt x="39935" y="12650"/>
                  </a:cubicBezTo>
                  <a:cubicBezTo>
                    <a:pt x="39317" y="11902"/>
                    <a:pt x="40455" y="11155"/>
                    <a:pt x="40162" y="12163"/>
                  </a:cubicBezTo>
                  <a:cubicBezTo>
                    <a:pt x="40553" y="12390"/>
                    <a:pt x="40943" y="12618"/>
                    <a:pt x="41333" y="12878"/>
                  </a:cubicBezTo>
                  <a:cubicBezTo>
                    <a:pt x="41658" y="12780"/>
                    <a:pt x="41984" y="12715"/>
                    <a:pt x="42309" y="12650"/>
                  </a:cubicBezTo>
                  <a:cubicBezTo>
                    <a:pt x="42406" y="12195"/>
                    <a:pt x="42504" y="11740"/>
                    <a:pt x="42601" y="11285"/>
                  </a:cubicBezTo>
                  <a:cubicBezTo>
                    <a:pt x="43479" y="10764"/>
                    <a:pt x="44325" y="10244"/>
                    <a:pt x="45170" y="9724"/>
                  </a:cubicBezTo>
                  <a:cubicBezTo>
                    <a:pt x="45626" y="9626"/>
                    <a:pt x="46049" y="9561"/>
                    <a:pt x="46504" y="9463"/>
                  </a:cubicBezTo>
                  <a:cubicBezTo>
                    <a:pt x="46829" y="9626"/>
                    <a:pt x="47154" y="9821"/>
                    <a:pt x="47479" y="9984"/>
                  </a:cubicBezTo>
                  <a:cubicBezTo>
                    <a:pt x="47252" y="10081"/>
                    <a:pt x="47024" y="10146"/>
                    <a:pt x="46829" y="10211"/>
                  </a:cubicBezTo>
                  <a:cubicBezTo>
                    <a:pt x="46796" y="10537"/>
                    <a:pt x="46764" y="10862"/>
                    <a:pt x="46731" y="11187"/>
                  </a:cubicBezTo>
                  <a:cubicBezTo>
                    <a:pt x="47122" y="11350"/>
                    <a:pt x="47544" y="11480"/>
                    <a:pt x="47935" y="11610"/>
                  </a:cubicBezTo>
                  <a:cubicBezTo>
                    <a:pt x="48097" y="11350"/>
                    <a:pt x="48227" y="11057"/>
                    <a:pt x="48357" y="10764"/>
                  </a:cubicBezTo>
                  <a:cubicBezTo>
                    <a:pt x="48195" y="10699"/>
                    <a:pt x="48000" y="10634"/>
                    <a:pt x="47837" y="10602"/>
                  </a:cubicBezTo>
                  <a:cubicBezTo>
                    <a:pt x="47870" y="10407"/>
                    <a:pt x="47870" y="10211"/>
                    <a:pt x="47902" y="9984"/>
                  </a:cubicBezTo>
                  <a:cubicBezTo>
                    <a:pt x="48065" y="9756"/>
                    <a:pt x="48260" y="9529"/>
                    <a:pt x="48422" y="9301"/>
                  </a:cubicBezTo>
                  <a:cubicBezTo>
                    <a:pt x="48487" y="9398"/>
                    <a:pt x="48553" y="9463"/>
                    <a:pt x="48650" y="9561"/>
                  </a:cubicBezTo>
                  <a:cubicBezTo>
                    <a:pt x="49821" y="9333"/>
                    <a:pt x="50992" y="9106"/>
                    <a:pt x="52162" y="8846"/>
                  </a:cubicBezTo>
                  <a:cubicBezTo>
                    <a:pt x="52162" y="9106"/>
                    <a:pt x="52195" y="9333"/>
                    <a:pt x="52195" y="9561"/>
                  </a:cubicBezTo>
                  <a:cubicBezTo>
                    <a:pt x="52065" y="9496"/>
                    <a:pt x="51935" y="9431"/>
                    <a:pt x="51772" y="9333"/>
                  </a:cubicBezTo>
                  <a:cubicBezTo>
                    <a:pt x="51577" y="9561"/>
                    <a:pt x="51382" y="9756"/>
                    <a:pt x="51187" y="9951"/>
                  </a:cubicBezTo>
                  <a:cubicBezTo>
                    <a:pt x="51382" y="10114"/>
                    <a:pt x="51544" y="10309"/>
                    <a:pt x="51739" y="10472"/>
                  </a:cubicBezTo>
                  <a:lnTo>
                    <a:pt x="52520" y="10439"/>
                  </a:lnTo>
                  <a:lnTo>
                    <a:pt x="52748" y="10309"/>
                  </a:lnTo>
                  <a:lnTo>
                    <a:pt x="52780" y="10342"/>
                  </a:lnTo>
                  <a:lnTo>
                    <a:pt x="53951" y="9398"/>
                  </a:lnTo>
                  <a:cubicBezTo>
                    <a:pt x="53723" y="9236"/>
                    <a:pt x="53463" y="9041"/>
                    <a:pt x="53235" y="8846"/>
                  </a:cubicBezTo>
                  <a:cubicBezTo>
                    <a:pt x="54764" y="8748"/>
                    <a:pt x="56260" y="8650"/>
                    <a:pt x="57788" y="8553"/>
                  </a:cubicBezTo>
                  <a:cubicBezTo>
                    <a:pt x="57886" y="8618"/>
                    <a:pt x="57951" y="8683"/>
                    <a:pt x="58016" y="8748"/>
                  </a:cubicBezTo>
                  <a:cubicBezTo>
                    <a:pt x="57918" y="8976"/>
                    <a:pt x="57788" y="9236"/>
                    <a:pt x="57691" y="9463"/>
                  </a:cubicBezTo>
                  <a:cubicBezTo>
                    <a:pt x="57821" y="9561"/>
                    <a:pt x="57951" y="9626"/>
                    <a:pt x="58081" y="9724"/>
                  </a:cubicBezTo>
                  <a:cubicBezTo>
                    <a:pt x="58211" y="9463"/>
                    <a:pt x="58341" y="9171"/>
                    <a:pt x="58504" y="8911"/>
                  </a:cubicBezTo>
                  <a:cubicBezTo>
                    <a:pt x="58341" y="8748"/>
                    <a:pt x="58178" y="8585"/>
                    <a:pt x="58016" y="8423"/>
                  </a:cubicBezTo>
                  <a:cubicBezTo>
                    <a:pt x="58829" y="8358"/>
                    <a:pt x="59642" y="8293"/>
                    <a:pt x="60455" y="8228"/>
                  </a:cubicBezTo>
                  <a:cubicBezTo>
                    <a:pt x="61398" y="8163"/>
                    <a:pt x="62276" y="8065"/>
                    <a:pt x="63154" y="7740"/>
                  </a:cubicBezTo>
                  <a:lnTo>
                    <a:pt x="63154" y="7707"/>
                  </a:lnTo>
                  <a:lnTo>
                    <a:pt x="63154" y="7610"/>
                  </a:lnTo>
                  <a:lnTo>
                    <a:pt x="63251" y="7545"/>
                  </a:lnTo>
                  <a:cubicBezTo>
                    <a:pt x="64455" y="6992"/>
                    <a:pt x="64552" y="6894"/>
                    <a:pt x="64682" y="6699"/>
                  </a:cubicBezTo>
                  <a:cubicBezTo>
                    <a:pt x="64747" y="6634"/>
                    <a:pt x="64812" y="6537"/>
                    <a:pt x="64942" y="6407"/>
                  </a:cubicBezTo>
                  <a:cubicBezTo>
                    <a:pt x="65073" y="6277"/>
                    <a:pt x="65268" y="6342"/>
                    <a:pt x="65495" y="6439"/>
                  </a:cubicBezTo>
                  <a:cubicBezTo>
                    <a:pt x="65658" y="6504"/>
                    <a:pt x="65853" y="6569"/>
                    <a:pt x="65886" y="6504"/>
                  </a:cubicBezTo>
                  <a:cubicBezTo>
                    <a:pt x="66016" y="6244"/>
                    <a:pt x="66503" y="5724"/>
                    <a:pt x="66991" y="5301"/>
                  </a:cubicBezTo>
                  <a:cubicBezTo>
                    <a:pt x="67479" y="4878"/>
                    <a:pt x="67999" y="4488"/>
                    <a:pt x="68194" y="4488"/>
                  </a:cubicBezTo>
                  <a:cubicBezTo>
                    <a:pt x="68259" y="4455"/>
                    <a:pt x="68422" y="4455"/>
                    <a:pt x="68617" y="4390"/>
                  </a:cubicBezTo>
                  <a:cubicBezTo>
                    <a:pt x="69398" y="4260"/>
                    <a:pt x="70861" y="4033"/>
                    <a:pt x="71902" y="4195"/>
                  </a:cubicBezTo>
                  <a:cubicBezTo>
                    <a:pt x="72097" y="4228"/>
                    <a:pt x="72259" y="4260"/>
                    <a:pt x="72422" y="4293"/>
                  </a:cubicBezTo>
                  <a:lnTo>
                    <a:pt x="72617" y="4260"/>
                  </a:lnTo>
                  <a:cubicBezTo>
                    <a:pt x="74438" y="4130"/>
                    <a:pt x="76259" y="4000"/>
                    <a:pt x="78048" y="3870"/>
                  </a:cubicBezTo>
                  <a:cubicBezTo>
                    <a:pt x="78568" y="4130"/>
                    <a:pt x="79088" y="4390"/>
                    <a:pt x="79609" y="4651"/>
                  </a:cubicBezTo>
                  <a:cubicBezTo>
                    <a:pt x="81235" y="4781"/>
                    <a:pt x="82861" y="4878"/>
                    <a:pt x="84519" y="5008"/>
                  </a:cubicBezTo>
                  <a:cubicBezTo>
                    <a:pt x="84909" y="4846"/>
                    <a:pt x="85592" y="4781"/>
                    <a:pt x="85983" y="4618"/>
                  </a:cubicBezTo>
                  <a:cubicBezTo>
                    <a:pt x="86926" y="5041"/>
                    <a:pt x="87739" y="4943"/>
                    <a:pt x="88877" y="4813"/>
                  </a:cubicBezTo>
                  <a:lnTo>
                    <a:pt x="89852" y="5529"/>
                  </a:lnTo>
                  <a:lnTo>
                    <a:pt x="90275" y="5821"/>
                  </a:lnTo>
                  <a:cubicBezTo>
                    <a:pt x="90308" y="5854"/>
                    <a:pt x="90373" y="5854"/>
                    <a:pt x="90438" y="5886"/>
                  </a:cubicBezTo>
                  <a:lnTo>
                    <a:pt x="90438" y="5984"/>
                  </a:lnTo>
                  <a:lnTo>
                    <a:pt x="90470" y="5984"/>
                  </a:lnTo>
                  <a:cubicBezTo>
                    <a:pt x="90503" y="6309"/>
                    <a:pt x="90503" y="6602"/>
                    <a:pt x="90535" y="6927"/>
                  </a:cubicBezTo>
                  <a:cubicBezTo>
                    <a:pt x="90113" y="7220"/>
                    <a:pt x="89722" y="7512"/>
                    <a:pt x="89300" y="7838"/>
                  </a:cubicBezTo>
                  <a:cubicBezTo>
                    <a:pt x="89787" y="8130"/>
                    <a:pt x="90275" y="8423"/>
                    <a:pt x="90731" y="8716"/>
                  </a:cubicBezTo>
                  <a:cubicBezTo>
                    <a:pt x="91153" y="8000"/>
                    <a:pt x="91543" y="7317"/>
                    <a:pt x="91966" y="6634"/>
                  </a:cubicBezTo>
                  <a:cubicBezTo>
                    <a:pt x="92096" y="6699"/>
                    <a:pt x="92226" y="6764"/>
                    <a:pt x="92324" y="6797"/>
                  </a:cubicBezTo>
                  <a:cubicBezTo>
                    <a:pt x="93657" y="6277"/>
                    <a:pt x="94991" y="5756"/>
                    <a:pt x="96324" y="5236"/>
                  </a:cubicBezTo>
                  <a:cubicBezTo>
                    <a:pt x="96356" y="5431"/>
                    <a:pt x="97299" y="5268"/>
                    <a:pt x="97039" y="5724"/>
                  </a:cubicBezTo>
                  <a:cubicBezTo>
                    <a:pt x="97950" y="6569"/>
                    <a:pt x="98828" y="7382"/>
                    <a:pt x="99738" y="8228"/>
                  </a:cubicBezTo>
                  <a:cubicBezTo>
                    <a:pt x="100259" y="8260"/>
                    <a:pt x="100747" y="8293"/>
                    <a:pt x="101234" y="8325"/>
                  </a:cubicBezTo>
                  <a:cubicBezTo>
                    <a:pt x="101202" y="8390"/>
                    <a:pt x="101137" y="8455"/>
                    <a:pt x="101072" y="8553"/>
                  </a:cubicBezTo>
                  <a:cubicBezTo>
                    <a:pt x="101494" y="8000"/>
                    <a:pt x="101917" y="7480"/>
                    <a:pt x="102373" y="6959"/>
                  </a:cubicBezTo>
                  <a:cubicBezTo>
                    <a:pt x="102698" y="7025"/>
                    <a:pt x="103023" y="7090"/>
                    <a:pt x="103381" y="7122"/>
                  </a:cubicBezTo>
                  <a:cubicBezTo>
                    <a:pt x="103836" y="6959"/>
                    <a:pt x="104324" y="6797"/>
                    <a:pt x="104812" y="6634"/>
                  </a:cubicBezTo>
                  <a:cubicBezTo>
                    <a:pt x="105072" y="7772"/>
                    <a:pt x="105267" y="8098"/>
                    <a:pt x="107153" y="7610"/>
                  </a:cubicBezTo>
                  <a:cubicBezTo>
                    <a:pt x="107803" y="6927"/>
                    <a:pt x="108746" y="6992"/>
                    <a:pt x="109754" y="7285"/>
                  </a:cubicBezTo>
                  <a:cubicBezTo>
                    <a:pt x="110177" y="7252"/>
                    <a:pt x="110405" y="6537"/>
                    <a:pt x="110828" y="6504"/>
                  </a:cubicBezTo>
                  <a:cubicBezTo>
                    <a:pt x="111413" y="6439"/>
                    <a:pt x="112161" y="7025"/>
                    <a:pt x="112746" y="6959"/>
                  </a:cubicBezTo>
                  <a:cubicBezTo>
                    <a:pt x="113559" y="6277"/>
                    <a:pt x="113689" y="6504"/>
                    <a:pt x="114307" y="4911"/>
                  </a:cubicBezTo>
                  <a:cubicBezTo>
                    <a:pt x="115283" y="4618"/>
                    <a:pt x="114990" y="4781"/>
                    <a:pt x="115055" y="5951"/>
                  </a:cubicBezTo>
                  <a:cubicBezTo>
                    <a:pt x="114763" y="6146"/>
                    <a:pt x="114470" y="6374"/>
                    <a:pt x="114177" y="6602"/>
                  </a:cubicBezTo>
                  <a:cubicBezTo>
                    <a:pt x="114763" y="7090"/>
                    <a:pt x="115348" y="7610"/>
                    <a:pt x="115966" y="8098"/>
                  </a:cubicBezTo>
                  <a:lnTo>
                    <a:pt x="116226" y="8650"/>
                  </a:lnTo>
                  <a:lnTo>
                    <a:pt x="116584" y="9366"/>
                  </a:lnTo>
                  <a:cubicBezTo>
                    <a:pt x="117006" y="9431"/>
                    <a:pt x="117397" y="9496"/>
                    <a:pt x="117819" y="9561"/>
                  </a:cubicBezTo>
                  <a:cubicBezTo>
                    <a:pt x="118567" y="10049"/>
                    <a:pt x="119348" y="10537"/>
                    <a:pt x="120096" y="11024"/>
                  </a:cubicBezTo>
                  <a:lnTo>
                    <a:pt x="121852" y="10764"/>
                  </a:lnTo>
                  <a:cubicBezTo>
                    <a:pt x="122275" y="11089"/>
                    <a:pt x="122697" y="11415"/>
                    <a:pt x="123088" y="11740"/>
                  </a:cubicBezTo>
                  <a:cubicBezTo>
                    <a:pt x="123673" y="11772"/>
                    <a:pt x="124226" y="11805"/>
                    <a:pt x="124811" y="11837"/>
                  </a:cubicBezTo>
                  <a:cubicBezTo>
                    <a:pt x="125461" y="11610"/>
                    <a:pt x="126144" y="11382"/>
                    <a:pt x="126827" y="11122"/>
                  </a:cubicBezTo>
                  <a:cubicBezTo>
                    <a:pt x="126795" y="10862"/>
                    <a:pt x="126762" y="10569"/>
                    <a:pt x="126730" y="10276"/>
                  </a:cubicBezTo>
                  <a:cubicBezTo>
                    <a:pt x="126470" y="10114"/>
                    <a:pt x="126242" y="9951"/>
                    <a:pt x="126014" y="9789"/>
                  </a:cubicBezTo>
                  <a:cubicBezTo>
                    <a:pt x="126047" y="9463"/>
                    <a:pt x="126079" y="9138"/>
                    <a:pt x="126144" y="8813"/>
                  </a:cubicBezTo>
                  <a:cubicBezTo>
                    <a:pt x="126437" y="9106"/>
                    <a:pt x="126730" y="9398"/>
                    <a:pt x="127022" y="9659"/>
                  </a:cubicBezTo>
                  <a:cubicBezTo>
                    <a:pt x="127022" y="9854"/>
                    <a:pt x="126990" y="10049"/>
                    <a:pt x="126990" y="10211"/>
                  </a:cubicBezTo>
                  <a:cubicBezTo>
                    <a:pt x="127152" y="10342"/>
                    <a:pt x="127348" y="10472"/>
                    <a:pt x="127510" y="10602"/>
                  </a:cubicBezTo>
                  <a:cubicBezTo>
                    <a:pt x="127933" y="10732"/>
                    <a:pt x="128356" y="10862"/>
                    <a:pt x="128778" y="10959"/>
                  </a:cubicBezTo>
                  <a:cubicBezTo>
                    <a:pt x="129299" y="10959"/>
                    <a:pt x="129819" y="10927"/>
                    <a:pt x="130339" y="10927"/>
                  </a:cubicBezTo>
                  <a:cubicBezTo>
                    <a:pt x="130404" y="11122"/>
                    <a:pt x="130437" y="11317"/>
                    <a:pt x="130502" y="11512"/>
                  </a:cubicBezTo>
                  <a:cubicBezTo>
                    <a:pt x="130827" y="12000"/>
                    <a:pt x="131152" y="12488"/>
                    <a:pt x="131445" y="12976"/>
                  </a:cubicBezTo>
                  <a:cubicBezTo>
                    <a:pt x="131738" y="12943"/>
                    <a:pt x="131998" y="12943"/>
                    <a:pt x="132258" y="12911"/>
                  </a:cubicBezTo>
                  <a:cubicBezTo>
                    <a:pt x="132713" y="13236"/>
                    <a:pt x="133136" y="13561"/>
                    <a:pt x="133591" y="13886"/>
                  </a:cubicBezTo>
                  <a:cubicBezTo>
                    <a:pt x="133786" y="13659"/>
                    <a:pt x="133982" y="13398"/>
                    <a:pt x="134177" y="13138"/>
                  </a:cubicBezTo>
                  <a:cubicBezTo>
                    <a:pt x="134307" y="13106"/>
                    <a:pt x="134469" y="13073"/>
                    <a:pt x="134599" y="13041"/>
                  </a:cubicBezTo>
                  <a:lnTo>
                    <a:pt x="135087" y="12163"/>
                  </a:lnTo>
                  <a:cubicBezTo>
                    <a:pt x="134860" y="11967"/>
                    <a:pt x="134665" y="11772"/>
                    <a:pt x="134437" y="11577"/>
                  </a:cubicBezTo>
                  <a:cubicBezTo>
                    <a:pt x="134534" y="11187"/>
                    <a:pt x="134632" y="10764"/>
                    <a:pt x="134697" y="10374"/>
                  </a:cubicBezTo>
                  <a:cubicBezTo>
                    <a:pt x="134827" y="10634"/>
                    <a:pt x="134925" y="10894"/>
                    <a:pt x="135022" y="11122"/>
                  </a:cubicBezTo>
                  <a:cubicBezTo>
                    <a:pt x="135217" y="11155"/>
                    <a:pt x="135380" y="11187"/>
                    <a:pt x="135575" y="11187"/>
                  </a:cubicBezTo>
                  <a:cubicBezTo>
                    <a:pt x="135510" y="11837"/>
                    <a:pt x="135445" y="12455"/>
                    <a:pt x="135412" y="13073"/>
                  </a:cubicBezTo>
                  <a:cubicBezTo>
                    <a:pt x="135185" y="13236"/>
                    <a:pt x="134957" y="13366"/>
                    <a:pt x="134697" y="13528"/>
                  </a:cubicBezTo>
                  <a:cubicBezTo>
                    <a:pt x="134665" y="13951"/>
                    <a:pt x="134632" y="14374"/>
                    <a:pt x="134599" y="14829"/>
                  </a:cubicBezTo>
                  <a:lnTo>
                    <a:pt x="136258" y="14829"/>
                  </a:lnTo>
                  <a:cubicBezTo>
                    <a:pt x="137006" y="15480"/>
                    <a:pt x="137786" y="16163"/>
                    <a:pt x="138534" y="16813"/>
                  </a:cubicBezTo>
                  <a:cubicBezTo>
                    <a:pt x="138827" y="16520"/>
                    <a:pt x="139087" y="16195"/>
                    <a:pt x="139347" y="15902"/>
                  </a:cubicBezTo>
                  <a:cubicBezTo>
                    <a:pt x="139608" y="15967"/>
                    <a:pt x="139835" y="16000"/>
                    <a:pt x="140095" y="16065"/>
                  </a:cubicBezTo>
                  <a:cubicBezTo>
                    <a:pt x="140388" y="17041"/>
                    <a:pt x="140713" y="18049"/>
                    <a:pt x="141006" y="19024"/>
                  </a:cubicBezTo>
                  <a:cubicBezTo>
                    <a:pt x="141981" y="20390"/>
                    <a:pt x="142957" y="21756"/>
                    <a:pt x="143933" y="23089"/>
                  </a:cubicBezTo>
                  <a:cubicBezTo>
                    <a:pt x="143998" y="22927"/>
                    <a:pt x="144063" y="22764"/>
                    <a:pt x="144160" y="22601"/>
                  </a:cubicBezTo>
                  <a:lnTo>
                    <a:pt x="146111" y="24650"/>
                  </a:lnTo>
                  <a:lnTo>
                    <a:pt x="146144" y="24585"/>
                  </a:lnTo>
                  <a:lnTo>
                    <a:pt x="146372" y="24813"/>
                  </a:lnTo>
                  <a:lnTo>
                    <a:pt x="146372" y="24910"/>
                  </a:lnTo>
                  <a:lnTo>
                    <a:pt x="147607" y="26113"/>
                  </a:lnTo>
                  <a:cubicBezTo>
                    <a:pt x="148941" y="26211"/>
                    <a:pt x="149819" y="26601"/>
                    <a:pt x="150372" y="27252"/>
                  </a:cubicBezTo>
                  <a:lnTo>
                    <a:pt x="151217" y="26764"/>
                  </a:lnTo>
                  <a:cubicBezTo>
                    <a:pt x="151705" y="27024"/>
                    <a:pt x="152193" y="27252"/>
                    <a:pt x="152680" y="27479"/>
                  </a:cubicBezTo>
                  <a:cubicBezTo>
                    <a:pt x="153071" y="27219"/>
                    <a:pt x="153493" y="26926"/>
                    <a:pt x="153884" y="26666"/>
                  </a:cubicBezTo>
                  <a:cubicBezTo>
                    <a:pt x="154404" y="26926"/>
                    <a:pt x="154892" y="27187"/>
                    <a:pt x="155380" y="27414"/>
                  </a:cubicBezTo>
                  <a:cubicBezTo>
                    <a:pt x="155640" y="27057"/>
                    <a:pt x="155672" y="26861"/>
                    <a:pt x="155932" y="26504"/>
                  </a:cubicBezTo>
                  <a:cubicBezTo>
                    <a:pt x="156420" y="26634"/>
                    <a:pt x="157038" y="26731"/>
                    <a:pt x="157591" y="26829"/>
                  </a:cubicBezTo>
                  <a:lnTo>
                    <a:pt x="157591" y="26731"/>
                  </a:lnTo>
                  <a:lnTo>
                    <a:pt x="157916" y="26764"/>
                  </a:lnTo>
                  <a:lnTo>
                    <a:pt x="157916" y="26894"/>
                  </a:lnTo>
                  <a:cubicBezTo>
                    <a:pt x="158144" y="26926"/>
                    <a:pt x="158371" y="26992"/>
                    <a:pt x="158599" y="27057"/>
                  </a:cubicBezTo>
                  <a:cubicBezTo>
                    <a:pt x="158859" y="26861"/>
                    <a:pt x="159119" y="26699"/>
                    <a:pt x="159379" y="26504"/>
                  </a:cubicBezTo>
                  <a:cubicBezTo>
                    <a:pt x="160485" y="27252"/>
                    <a:pt x="161591" y="27382"/>
                    <a:pt x="162696" y="26926"/>
                  </a:cubicBezTo>
                  <a:cubicBezTo>
                    <a:pt x="162664" y="27414"/>
                    <a:pt x="162664" y="27870"/>
                    <a:pt x="162631" y="28357"/>
                  </a:cubicBezTo>
                  <a:cubicBezTo>
                    <a:pt x="162892" y="28650"/>
                    <a:pt x="163184" y="28910"/>
                    <a:pt x="163444" y="29203"/>
                  </a:cubicBezTo>
                  <a:cubicBezTo>
                    <a:pt x="163770" y="29235"/>
                    <a:pt x="164127" y="29300"/>
                    <a:pt x="164453" y="29333"/>
                  </a:cubicBezTo>
                  <a:cubicBezTo>
                    <a:pt x="164387" y="29105"/>
                    <a:pt x="164322" y="28878"/>
                    <a:pt x="164225" y="28683"/>
                  </a:cubicBezTo>
                  <a:cubicBezTo>
                    <a:pt x="164485" y="28520"/>
                    <a:pt x="164745" y="28390"/>
                    <a:pt x="164973" y="28227"/>
                  </a:cubicBezTo>
                  <a:cubicBezTo>
                    <a:pt x="164810" y="27870"/>
                    <a:pt x="164615" y="27512"/>
                    <a:pt x="164453" y="27154"/>
                  </a:cubicBezTo>
                  <a:cubicBezTo>
                    <a:pt x="164973" y="27317"/>
                    <a:pt x="165526" y="27479"/>
                    <a:pt x="166046" y="27642"/>
                  </a:cubicBezTo>
                  <a:cubicBezTo>
                    <a:pt x="166111" y="27837"/>
                    <a:pt x="166144" y="28000"/>
                    <a:pt x="166209" y="28195"/>
                  </a:cubicBezTo>
                  <a:cubicBezTo>
                    <a:pt x="167054" y="28520"/>
                    <a:pt x="167900" y="28878"/>
                    <a:pt x="168778" y="29203"/>
                  </a:cubicBezTo>
                  <a:cubicBezTo>
                    <a:pt x="169135" y="29723"/>
                    <a:pt x="169493" y="30211"/>
                    <a:pt x="169818" y="30731"/>
                  </a:cubicBezTo>
                  <a:cubicBezTo>
                    <a:pt x="170599" y="30796"/>
                    <a:pt x="171412" y="30861"/>
                    <a:pt x="172192" y="30959"/>
                  </a:cubicBezTo>
                  <a:cubicBezTo>
                    <a:pt x="172810" y="31479"/>
                    <a:pt x="173460" y="32000"/>
                    <a:pt x="174111" y="32520"/>
                  </a:cubicBezTo>
                  <a:cubicBezTo>
                    <a:pt x="174143" y="32780"/>
                    <a:pt x="174208" y="33008"/>
                    <a:pt x="174241" y="33268"/>
                  </a:cubicBezTo>
                  <a:cubicBezTo>
                    <a:pt x="174404" y="33170"/>
                    <a:pt x="174566" y="33105"/>
                    <a:pt x="174729" y="33008"/>
                  </a:cubicBezTo>
                  <a:cubicBezTo>
                    <a:pt x="174956" y="33365"/>
                    <a:pt x="175184" y="33723"/>
                    <a:pt x="175444" y="34081"/>
                  </a:cubicBezTo>
                  <a:cubicBezTo>
                    <a:pt x="175607" y="33951"/>
                    <a:pt x="175769" y="33788"/>
                    <a:pt x="175964" y="33658"/>
                  </a:cubicBezTo>
                  <a:cubicBezTo>
                    <a:pt x="176387" y="33983"/>
                    <a:pt x="176810" y="34308"/>
                    <a:pt x="177233" y="34634"/>
                  </a:cubicBezTo>
                  <a:cubicBezTo>
                    <a:pt x="177590" y="34569"/>
                    <a:pt x="177916" y="34504"/>
                    <a:pt x="178241" y="34471"/>
                  </a:cubicBezTo>
                  <a:cubicBezTo>
                    <a:pt x="178143" y="34308"/>
                    <a:pt x="178013" y="34146"/>
                    <a:pt x="177883" y="33983"/>
                  </a:cubicBezTo>
                  <a:cubicBezTo>
                    <a:pt x="178143" y="33853"/>
                    <a:pt x="178403" y="33756"/>
                    <a:pt x="178664" y="33658"/>
                  </a:cubicBezTo>
                  <a:lnTo>
                    <a:pt x="180029" y="35121"/>
                  </a:lnTo>
                  <a:lnTo>
                    <a:pt x="180029" y="34991"/>
                  </a:lnTo>
                  <a:lnTo>
                    <a:pt x="180322" y="35219"/>
                  </a:lnTo>
                  <a:lnTo>
                    <a:pt x="180322" y="35317"/>
                  </a:lnTo>
                  <a:lnTo>
                    <a:pt x="181785" y="35967"/>
                  </a:lnTo>
                  <a:cubicBezTo>
                    <a:pt x="182273" y="36650"/>
                    <a:pt x="182794" y="37300"/>
                    <a:pt x="183314" y="37983"/>
                  </a:cubicBezTo>
                  <a:cubicBezTo>
                    <a:pt x="183509" y="38991"/>
                    <a:pt x="183346" y="39804"/>
                    <a:pt x="183964" y="38894"/>
                  </a:cubicBezTo>
                  <a:cubicBezTo>
                    <a:pt x="184452" y="39642"/>
                    <a:pt x="184940" y="40390"/>
                    <a:pt x="185460" y="41105"/>
                  </a:cubicBezTo>
                  <a:cubicBezTo>
                    <a:pt x="186111" y="41007"/>
                    <a:pt x="187509" y="41300"/>
                    <a:pt x="188322" y="42081"/>
                  </a:cubicBezTo>
                  <a:cubicBezTo>
                    <a:pt x="188615" y="42016"/>
                    <a:pt x="188907" y="41918"/>
                    <a:pt x="189167" y="41820"/>
                  </a:cubicBezTo>
                  <a:cubicBezTo>
                    <a:pt x="189460" y="42503"/>
                    <a:pt x="189753" y="43154"/>
                    <a:pt x="190045" y="43837"/>
                  </a:cubicBezTo>
                  <a:cubicBezTo>
                    <a:pt x="191249" y="44877"/>
                    <a:pt x="192419" y="44910"/>
                    <a:pt x="194013" y="44552"/>
                  </a:cubicBezTo>
                  <a:cubicBezTo>
                    <a:pt x="194598" y="44845"/>
                    <a:pt x="195151" y="45268"/>
                    <a:pt x="195736" y="45528"/>
                  </a:cubicBezTo>
                  <a:cubicBezTo>
                    <a:pt x="195899" y="45918"/>
                    <a:pt x="196387" y="46243"/>
                    <a:pt x="196549" y="46633"/>
                  </a:cubicBezTo>
                  <a:cubicBezTo>
                    <a:pt x="196907" y="46828"/>
                    <a:pt x="197265" y="46991"/>
                    <a:pt x="197655" y="47186"/>
                  </a:cubicBezTo>
                  <a:cubicBezTo>
                    <a:pt x="197818" y="47446"/>
                    <a:pt x="197980" y="47674"/>
                    <a:pt x="198143" y="47934"/>
                  </a:cubicBezTo>
                  <a:cubicBezTo>
                    <a:pt x="198696" y="48064"/>
                    <a:pt x="199249" y="48194"/>
                    <a:pt x="199801" y="48324"/>
                  </a:cubicBezTo>
                  <a:cubicBezTo>
                    <a:pt x="199834" y="48487"/>
                    <a:pt x="199866" y="48682"/>
                    <a:pt x="199899" y="48845"/>
                  </a:cubicBezTo>
                  <a:cubicBezTo>
                    <a:pt x="200257" y="48812"/>
                    <a:pt x="200647" y="48780"/>
                    <a:pt x="201005" y="48747"/>
                  </a:cubicBezTo>
                  <a:cubicBezTo>
                    <a:pt x="200679" y="49105"/>
                    <a:pt x="200387" y="49430"/>
                    <a:pt x="200062" y="49788"/>
                  </a:cubicBezTo>
                  <a:cubicBezTo>
                    <a:pt x="200614" y="50048"/>
                    <a:pt x="201200" y="50276"/>
                    <a:pt x="201753" y="50536"/>
                  </a:cubicBezTo>
                  <a:cubicBezTo>
                    <a:pt x="202045" y="50601"/>
                    <a:pt x="202370" y="50698"/>
                    <a:pt x="202663" y="50763"/>
                  </a:cubicBezTo>
                  <a:cubicBezTo>
                    <a:pt x="202891" y="50698"/>
                    <a:pt x="203118" y="50633"/>
                    <a:pt x="203313" y="50568"/>
                  </a:cubicBezTo>
                  <a:cubicBezTo>
                    <a:pt x="203541" y="50731"/>
                    <a:pt x="203736" y="50926"/>
                    <a:pt x="203964" y="51121"/>
                  </a:cubicBezTo>
                  <a:cubicBezTo>
                    <a:pt x="203964" y="51121"/>
                    <a:pt x="203866" y="51219"/>
                    <a:pt x="203476" y="51446"/>
                  </a:cubicBezTo>
                  <a:cubicBezTo>
                    <a:pt x="202956" y="51706"/>
                    <a:pt x="202500" y="50893"/>
                    <a:pt x="202500" y="51739"/>
                  </a:cubicBezTo>
                  <a:lnTo>
                    <a:pt x="202500" y="52714"/>
                  </a:lnTo>
                  <a:cubicBezTo>
                    <a:pt x="202793" y="53072"/>
                    <a:pt x="202793" y="53235"/>
                    <a:pt x="203086" y="53593"/>
                  </a:cubicBezTo>
                  <a:cubicBezTo>
                    <a:pt x="203704" y="53105"/>
                    <a:pt x="203931" y="53560"/>
                    <a:pt x="204517" y="53853"/>
                  </a:cubicBezTo>
                  <a:cubicBezTo>
                    <a:pt x="204679" y="53658"/>
                    <a:pt x="205362" y="53332"/>
                    <a:pt x="205525" y="53105"/>
                  </a:cubicBezTo>
                  <a:cubicBezTo>
                    <a:pt x="205655" y="52975"/>
                    <a:pt x="205492" y="52552"/>
                    <a:pt x="205622" y="52422"/>
                  </a:cubicBezTo>
                  <a:cubicBezTo>
                    <a:pt x="205785" y="52064"/>
                    <a:pt x="205948" y="51706"/>
                    <a:pt x="206110" y="51316"/>
                  </a:cubicBezTo>
                  <a:cubicBezTo>
                    <a:pt x="206273" y="51023"/>
                    <a:pt x="206435" y="50731"/>
                    <a:pt x="206598" y="50438"/>
                  </a:cubicBezTo>
                  <a:cubicBezTo>
                    <a:pt x="206696" y="50145"/>
                    <a:pt x="206793" y="49853"/>
                    <a:pt x="206891" y="49528"/>
                  </a:cubicBezTo>
                  <a:cubicBezTo>
                    <a:pt x="207216" y="49723"/>
                    <a:pt x="207541" y="49885"/>
                    <a:pt x="207899" y="50048"/>
                  </a:cubicBezTo>
                  <a:cubicBezTo>
                    <a:pt x="208029" y="50210"/>
                    <a:pt x="208159" y="50373"/>
                    <a:pt x="208289" y="50536"/>
                  </a:cubicBezTo>
                  <a:cubicBezTo>
                    <a:pt x="208744" y="50893"/>
                    <a:pt x="209200" y="51251"/>
                    <a:pt x="209655" y="51641"/>
                  </a:cubicBezTo>
                  <a:cubicBezTo>
                    <a:pt x="209915" y="52064"/>
                    <a:pt x="210598" y="53072"/>
                    <a:pt x="210858" y="53527"/>
                  </a:cubicBezTo>
                  <a:cubicBezTo>
                    <a:pt x="210760" y="53593"/>
                    <a:pt x="210695" y="53755"/>
                    <a:pt x="210598" y="53950"/>
                  </a:cubicBezTo>
                  <a:cubicBezTo>
                    <a:pt x="210370" y="54373"/>
                    <a:pt x="210110" y="54926"/>
                    <a:pt x="209720" y="54796"/>
                  </a:cubicBezTo>
                  <a:cubicBezTo>
                    <a:pt x="209622" y="54763"/>
                    <a:pt x="209557" y="54731"/>
                    <a:pt x="209460" y="54731"/>
                  </a:cubicBezTo>
                  <a:cubicBezTo>
                    <a:pt x="209004" y="54731"/>
                    <a:pt x="208452" y="55056"/>
                    <a:pt x="208191" y="55316"/>
                  </a:cubicBezTo>
                  <a:cubicBezTo>
                    <a:pt x="208289" y="55316"/>
                    <a:pt x="208419" y="55316"/>
                    <a:pt x="208582" y="55349"/>
                  </a:cubicBezTo>
                  <a:cubicBezTo>
                    <a:pt x="209037" y="55414"/>
                    <a:pt x="209655" y="55544"/>
                    <a:pt x="209915" y="55544"/>
                  </a:cubicBezTo>
                  <a:cubicBezTo>
                    <a:pt x="210240" y="55284"/>
                    <a:pt x="210793" y="54243"/>
                    <a:pt x="211118" y="54015"/>
                  </a:cubicBezTo>
                  <a:cubicBezTo>
                    <a:pt x="211736" y="54178"/>
                    <a:pt x="211769" y="54340"/>
                    <a:pt x="212386" y="54503"/>
                  </a:cubicBezTo>
                  <a:cubicBezTo>
                    <a:pt x="212907" y="54601"/>
                    <a:pt x="213427" y="54698"/>
                    <a:pt x="213947" y="54796"/>
                  </a:cubicBezTo>
                  <a:cubicBezTo>
                    <a:pt x="214012" y="55088"/>
                    <a:pt x="213655" y="56454"/>
                    <a:pt x="213720" y="56714"/>
                  </a:cubicBezTo>
                  <a:cubicBezTo>
                    <a:pt x="213297" y="57105"/>
                    <a:pt x="212939" y="56389"/>
                    <a:pt x="212517" y="56812"/>
                  </a:cubicBezTo>
                  <a:cubicBezTo>
                    <a:pt x="212419" y="56975"/>
                    <a:pt x="212451" y="57495"/>
                    <a:pt x="212354" y="57657"/>
                  </a:cubicBezTo>
                  <a:cubicBezTo>
                    <a:pt x="212321" y="57853"/>
                    <a:pt x="212647" y="58210"/>
                    <a:pt x="212614" y="58405"/>
                  </a:cubicBezTo>
                  <a:cubicBezTo>
                    <a:pt x="213004" y="58243"/>
                    <a:pt x="213264" y="57560"/>
                    <a:pt x="213655" y="57397"/>
                  </a:cubicBezTo>
                  <a:cubicBezTo>
                    <a:pt x="214175" y="56975"/>
                    <a:pt x="214110" y="56227"/>
                    <a:pt x="214630" y="55804"/>
                  </a:cubicBezTo>
                  <a:cubicBezTo>
                    <a:pt x="215248" y="55999"/>
                    <a:pt x="216451" y="56487"/>
                    <a:pt x="217069" y="56714"/>
                  </a:cubicBezTo>
                  <a:cubicBezTo>
                    <a:pt x="217394" y="56779"/>
                    <a:pt x="217720" y="56844"/>
                    <a:pt x="218077" y="56910"/>
                  </a:cubicBezTo>
                  <a:lnTo>
                    <a:pt x="218760" y="56910"/>
                  </a:lnTo>
                  <a:cubicBezTo>
                    <a:pt x="219248" y="57397"/>
                    <a:pt x="219216" y="57885"/>
                    <a:pt x="217947" y="58373"/>
                  </a:cubicBezTo>
                  <a:cubicBezTo>
                    <a:pt x="217655" y="58243"/>
                    <a:pt x="217167" y="58048"/>
                    <a:pt x="216874" y="57918"/>
                  </a:cubicBezTo>
                  <a:lnTo>
                    <a:pt x="216874" y="58893"/>
                  </a:lnTo>
                  <a:cubicBezTo>
                    <a:pt x="217102" y="59121"/>
                    <a:pt x="217980" y="59804"/>
                    <a:pt x="218207" y="60031"/>
                  </a:cubicBezTo>
                  <a:cubicBezTo>
                    <a:pt x="218403" y="60226"/>
                    <a:pt x="219541" y="59544"/>
                    <a:pt x="219736" y="59739"/>
                  </a:cubicBezTo>
                  <a:cubicBezTo>
                    <a:pt x="220256" y="59739"/>
                    <a:pt x="218370" y="59283"/>
                    <a:pt x="218890" y="59283"/>
                  </a:cubicBezTo>
                  <a:cubicBezTo>
                    <a:pt x="218598" y="59056"/>
                    <a:pt x="219053" y="58438"/>
                    <a:pt x="218760" y="58210"/>
                  </a:cubicBezTo>
                  <a:cubicBezTo>
                    <a:pt x="219476" y="58015"/>
                    <a:pt x="221264" y="59153"/>
                    <a:pt x="222012" y="58958"/>
                  </a:cubicBezTo>
                  <a:cubicBezTo>
                    <a:pt x="221980" y="59511"/>
                    <a:pt x="221134" y="59706"/>
                    <a:pt x="221102" y="60292"/>
                  </a:cubicBezTo>
                  <a:cubicBezTo>
                    <a:pt x="221329" y="60389"/>
                    <a:pt x="219866" y="60714"/>
                    <a:pt x="220094" y="60812"/>
                  </a:cubicBezTo>
                  <a:cubicBezTo>
                    <a:pt x="219964" y="60942"/>
                    <a:pt x="221524" y="60844"/>
                    <a:pt x="221394" y="60974"/>
                  </a:cubicBezTo>
                  <a:cubicBezTo>
                    <a:pt x="221687" y="61105"/>
                    <a:pt x="221980" y="61235"/>
                    <a:pt x="222272" y="61365"/>
                  </a:cubicBezTo>
                  <a:cubicBezTo>
                    <a:pt x="222630" y="61202"/>
                    <a:pt x="222988" y="61039"/>
                    <a:pt x="223346" y="60877"/>
                  </a:cubicBezTo>
                  <a:cubicBezTo>
                    <a:pt x="223150" y="60682"/>
                    <a:pt x="222370" y="60031"/>
                    <a:pt x="222175" y="59836"/>
                  </a:cubicBezTo>
                  <a:cubicBezTo>
                    <a:pt x="222272" y="59544"/>
                    <a:pt x="222533" y="59609"/>
                    <a:pt x="222630" y="59316"/>
                  </a:cubicBezTo>
                  <a:cubicBezTo>
                    <a:pt x="222890" y="58991"/>
                    <a:pt x="223573" y="58731"/>
                    <a:pt x="223833" y="58373"/>
                  </a:cubicBezTo>
                  <a:cubicBezTo>
                    <a:pt x="224516" y="58568"/>
                    <a:pt x="225199" y="58731"/>
                    <a:pt x="225882" y="58893"/>
                  </a:cubicBezTo>
                  <a:cubicBezTo>
                    <a:pt x="226207" y="59088"/>
                    <a:pt x="226532" y="59283"/>
                    <a:pt x="226858" y="59479"/>
                  </a:cubicBezTo>
                  <a:cubicBezTo>
                    <a:pt x="227411" y="59739"/>
                    <a:pt x="227833" y="59934"/>
                    <a:pt x="228191" y="60129"/>
                  </a:cubicBezTo>
                  <a:lnTo>
                    <a:pt x="228386" y="60031"/>
                  </a:lnTo>
                  <a:cubicBezTo>
                    <a:pt x="228419" y="60129"/>
                    <a:pt x="228419" y="60194"/>
                    <a:pt x="228451" y="60259"/>
                  </a:cubicBezTo>
                  <a:cubicBezTo>
                    <a:pt x="229784" y="60909"/>
                    <a:pt x="230077" y="61137"/>
                    <a:pt x="232451" y="62568"/>
                  </a:cubicBezTo>
                  <a:cubicBezTo>
                    <a:pt x="232419" y="62731"/>
                    <a:pt x="232386" y="62893"/>
                    <a:pt x="232353" y="63056"/>
                  </a:cubicBezTo>
                  <a:cubicBezTo>
                    <a:pt x="232419" y="63316"/>
                    <a:pt x="232484" y="63576"/>
                    <a:pt x="232549" y="63869"/>
                  </a:cubicBezTo>
                  <a:cubicBezTo>
                    <a:pt x="232841" y="63836"/>
                    <a:pt x="233134" y="63804"/>
                    <a:pt x="233427" y="63771"/>
                  </a:cubicBezTo>
                  <a:cubicBezTo>
                    <a:pt x="233622" y="63706"/>
                    <a:pt x="233817" y="63674"/>
                    <a:pt x="234012" y="63641"/>
                  </a:cubicBezTo>
                  <a:cubicBezTo>
                    <a:pt x="234695" y="63804"/>
                    <a:pt x="234988" y="64129"/>
                    <a:pt x="235508" y="64974"/>
                  </a:cubicBezTo>
                  <a:cubicBezTo>
                    <a:pt x="235703" y="64909"/>
                    <a:pt x="235963" y="64324"/>
                    <a:pt x="236158" y="64259"/>
                  </a:cubicBezTo>
                  <a:cubicBezTo>
                    <a:pt x="236256" y="64226"/>
                    <a:pt x="236353" y="64194"/>
                    <a:pt x="236451" y="64161"/>
                  </a:cubicBezTo>
                  <a:cubicBezTo>
                    <a:pt x="237654" y="63413"/>
                    <a:pt x="237329" y="63543"/>
                    <a:pt x="238727" y="63869"/>
                  </a:cubicBezTo>
                  <a:cubicBezTo>
                    <a:pt x="239118" y="63609"/>
                    <a:pt x="239508" y="63381"/>
                    <a:pt x="239898" y="63153"/>
                  </a:cubicBezTo>
                  <a:cubicBezTo>
                    <a:pt x="240158" y="63218"/>
                    <a:pt x="240418" y="63283"/>
                    <a:pt x="240679" y="63348"/>
                  </a:cubicBezTo>
                  <a:cubicBezTo>
                    <a:pt x="241166" y="63316"/>
                    <a:pt x="241654" y="63283"/>
                    <a:pt x="242142" y="63251"/>
                  </a:cubicBezTo>
                  <a:cubicBezTo>
                    <a:pt x="244256" y="63478"/>
                    <a:pt x="244028" y="63023"/>
                    <a:pt x="244288" y="65039"/>
                  </a:cubicBezTo>
                  <a:cubicBezTo>
                    <a:pt x="244711" y="64942"/>
                    <a:pt x="245134" y="64844"/>
                    <a:pt x="245556" y="64747"/>
                  </a:cubicBezTo>
                  <a:cubicBezTo>
                    <a:pt x="246077" y="65300"/>
                    <a:pt x="246597" y="65885"/>
                    <a:pt x="247117" y="66438"/>
                  </a:cubicBezTo>
                  <a:cubicBezTo>
                    <a:pt x="246955" y="66893"/>
                    <a:pt x="246792" y="67381"/>
                    <a:pt x="246630" y="67836"/>
                  </a:cubicBezTo>
                  <a:cubicBezTo>
                    <a:pt x="246434" y="68161"/>
                    <a:pt x="246239" y="68486"/>
                    <a:pt x="246044" y="68812"/>
                  </a:cubicBezTo>
                  <a:cubicBezTo>
                    <a:pt x="245752" y="69104"/>
                    <a:pt x="245459" y="69364"/>
                    <a:pt x="245166" y="69625"/>
                  </a:cubicBezTo>
                  <a:lnTo>
                    <a:pt x="244191" y="69527"/>
                  </a:lnTo>
                  <a:cubicBezTo>
                    <a:pt x="243898" y="69202"/>
                    <a:pt x="243605" y="68844"/>
                    <a:pt x="243313" y="68519"/>
                  </a:cubicBezTo>
                  <a:cubicBezTo>
                    <a:pt x="243117" y="68714"/>
                    <a:pt x="242922" y="68909"/>
                    <a:pt x="242727" y="69137"/>
                  </a:cubicBezTo>
                  <a:cubicBezTo>
                    <a:pt x="242792" y="69462"/>
                    <a:pt x="242857" y="69787"/>
                    <a:pt x="242922" y="70112"/>
                  </a:cubicBezTo>
                  <a:cubicBezTo>
                    <a:pt x="243183" y="70210"/>
                    <a:pt x="243443" y="70308"/>
                    <a:pt x="243703" y="70405"/>
                  </a:cubicBezTo>
                  <a:lnTo>
                    <a:pt x="244776" y="70405"/>
                  </a:lnTo>
                  <a:cubicBezTo>
                    <a:pt x="245622" y="70535"/>
                    <a:pt x="245524" y="70373"/>
                    <a:pt x="246369" y="70503"/>
                  </a:cubicBezTo>
                  <a:cubicBezTo>
                    <a:pt x="246500" y="70925"/>
                    <a:pt x="247670" y="71348"/>
                    <a:pt x="247800" y="71771"/>
                  </a:cubicBezTo>
                  <a:cubicBezTo>
                    <a:pt x="247670" y="71868"/>
                    <a:pt x="247378" y="73267"/>
                    <a:pt x="246922" y="72974"/>
                  </a:cubicBezTo>
                  <a:cubicBezTo>
                    <a:pt x="246565" y="72779"/>
                    <a:pt x="246337" y="71446"/>
                    <a:pt x="245849" y="71348"/>
                  </a:cubicBezTo>
                  <a:cubicBezTo>
                    <a:pt x="245361" y="71251"/>
                    <a:pt x="245004" y="71771"/>
                    <a:pt x="244646" y="71576"/>
                  </a:cubicBezTo>
                  <a:cubicBezTo>
                    <a:pt x="244646" y="71576"/>
                    <a:pt x="244256" y="71023"/>
                    <a:pt x="243898" y="71251"/>
                  </a:cubicBezTo>
                  <a:cubicBezTo>
                    <a:pt x="243475" y="71478"/>
                    <a:pt x="243573" y="72064"/>
                    <a:pt x="243443" y="72064"/>
                  </a:cubicBezTo>
                  <a:cubicBezTo>
                    <a:pt x="243150" y="72064"/>
                    <a:pt x="242239" y="71218"/>
                    <a:pt x="242239" y="71218"/>
                  </a:cubicBezTo>
                  <a:cubicBezTo>
                    <a:pt x="242207" y="71446"/>
                    <a:pt x="242174" y="71673"/>
                    <a:pt x="242142" y="71901"/>
                  </a:cubicBezTo>
                  <a:cubicBezTo>
                    <a:pt x="242142" y="72454"/>
                    <a:pt x="241394" y="73104"/>
                    <a:pt x="241394" y="73657"/>
                  </a:cubicBezTo>
                  <a:cubicBezTo>
                    <a:pt x="241524" y="74015"/>
                    <a:pt x="241752" y="74763"/>
                    <a:pt x="241882" y="75120"/>
                  </a:cubicBezTo>
                  <a:cubicBezTo>
                    <a:pt x="242305" y="75316"/>
                    <a:pt x="243150" y="75283"/>
                    <a:pt x="243573" y="75478"/>
                  </a:cubicBezTo>
                  <a:cubicBezTo>
                    <a:pt x="243898" y="75381"/>
                    <a:pt x="244158" y="74535"/>
                    <a:pt x="244483" y="74438"/>
                  </a:cubicBezTo>
                  <a:cubicBezTo>
                    <a:pt x="244841" y="74047"/>
                    <a:pt x="245491" y="73722"/>
                    <a:pt x="245849" y="73332"/>
                  </a:cubicBezTo>
                  <a:cubicBezTo>
                    <a:pt x="246012" y="73267"/>
                    <a:pt x="246174" y="73560"/>
                    <a:pt x="246337" y="73494"/>
                  </a:cubicBezTo>
                  <a:cubicBezTo>
                    <a:pt x="246532" y="73625"/>
                    <a:pt x="246727" y="73755"/>
                    <a:pt x="246922" y="73885"/>
                  </a:cubicBezTo>
                  <a:cubicBezTo>
                    <a:pt x="247117" y="73755"/>
                    <a:pt x="247313" y="73625"/>
                    <a:pt x="247508" y="73494"/>
                  </a:cubicBezTo>
                  <a:cubicBezTo>
                    <a:pt x="247703" y="73397"/>
                    <a:pt x="247898" y="73299"/>
                    <a:pt x="248093" y="73202"/>
                  </a:cubicBezTo>
                  <a:cubicBezTo>
                    <a:pt x="248386" y="73169"/>
                    <a:pt x="248678" y="73137"/>
                    <a:pt x="249004" y="73104"/>
                  </a:cubicBezTo>
                  <a:cubicBezTo>
                    <a:pt x="249069" y="73397"/>
                    <a:pt x="249329" y="74080"/>
                    <a:pt x="249394" y="74373"/>
                  </a:cubicBezTo>
                  <a:cubicBezTo>
                    <a:pt x="249101" y="74405"/>
                    <a:pt x="248581" y="74047"/>
                    <a:pt x="248288" y="74080"/>
                  </a:cubicBezTo>
                  <a:cubicBezTo>
                    <a:pt x="247898" y="74535"/>
                    <a:pt x="247313" y="74568"/>
                    <a:pt x="246922" y="75023"/>
                  </a:cubicBezTo>
                  <a:cubicBezTo>
                    <a:pt x="247280" y="75088"/>
                    <a:pt x="248288" y="75966"/>
                    <a:pt x="248646" y="76031"/>
                  </a:cubicBezTo>
                  <a:cubicBezTo>
                    <a:pt x="249036" y="75901"/>
                    <a:pt x="249199" y="75381"/>
                    <a:pt x="249589" y="75251"/>
                  </a:cubicBezTo>
                  <a:cubicBezTo>
                    <a:pt x="249784" y="75251"/>
                    <a:pt x="250142" y="75641"/>
                    <a:pt x="250337" y="75641"/>
                  </a:cubicBezTo>
                  <a:cubicBezTo>
                    <a:pt x="250434" y="75251"/>
                    <a:pt x="250174" y="74470"/>
                    <a:pt x="250272" y="74080"/>
                  </a:cubicBezTo>
                  <a:cubicBezTo>
                    <a:pt x="250499" y="74112"/>
                    <a:pt x="250727" y="74145"/>
                    <a:pt x="250955" y="74177"/>
                  </a:cubicBezTo>
                  <a:cubicBezTo>
                    <a:pt x="251670" y="74307"/>
                    <a:pt x="252386" y="74405"/>
                    <a:pt x="253101" y="74503"/>
                  </a:cubicBezTo>
                  <a:cubicBezTo>
                    <a:pt x="252873" y="74600"/>
                    <a:pt x="253231" y="74990"/>
                    <a:pt x="253003" y="75088"/>
                  </a:cubicBezTo>
                  <a:cubicBezTo>
                    <a:pt x="252906" y="75251"/>
                    <a:pt x="252223" y="75120"/>
                    <a:pt x="252125" y="75283"/>
                  </a:cubicBezTo>
                  <a:cubicBezTo>
                    <a:pt x="252451" y="75608"/>
                    <a:pt x="252776" y="75933"/>
                    <a:pt x="253101" y="76291"/>
                  </a:cubicBezTo>
                  <a:cubicBezTo>
                    <a:pt x="253556" y="76389"/>
                    <a:pt x="254012" y="76486"/>
                    <a:pt x="254467" y="76584"/>
                  </a:cubicBezTo>
                  <a:cubicBezTo>
                    <a:pt x="254434" y="76324"/>
                    <a:pt x="254109" y="75836"/>
                    <a:pt x="254077" y="75543"/>
                  </a:cubicBezTo>
                  <a:cubicBezTo>
                    <a:pt x="253947" y="75218"/>
                    <a:pt x="254109" y="75120"/>
                    <a:pt x="253979" y="74795"/>
                  </a:cubicBezTo>
                  <a:lnTo>
                    <a:pt x="255930" y="74795"/>
                  </a:lnTo>
                  <a:cubicBezTo>
                    <a:pt x="256678" y="75055"/>
                    <a:pt x="257426" y="75316"/>
                    <a:pt x="258174" y="75576"/>
                  </a:cubicBezTo>
                  <a:cubicBezTo>
                    <a:pt x="258694" y="75543"/>
                    <a:pt x="259150" y="75673"/>
                    <a:pt x="259670" y="75641"/>
                  </a:cubicBezTo>
                  <a:cubicBezTo>
                    <a:pt x="260028" y="75706"/>
                    <a:pt x="259898" y="76226"/>
                    <a:pt x="260255" y="76291"/>
                  </a:cubicBezTo>
                  <a:cubicBezTo>
                    <a:pt x="260808" y="75218"/>
                    <a:pt x="261946" y="75608"/>
                    <a:pt x="262499" y="75576"/>
                  </a:cubicBezTo>
                  <a:cubicBezTo>
                    <a:pt x="263215" y="75738"/>
                    <a:pt x="263930" y="75901"/>
                    <a:pt x="264646" y="76096"/>
                  </a:cubicBezTo>
                  <a:cubicBezTo>
                    <a:pt x="265263" y="76519"/>
                    <a:pt x="265881" y="76942"/>
                    <a:pt x="266499" y="77364"/>
                  </a:cubicBezTo>
                  <a:cubicBezTo>
                    <a:pt x="267442" y="77592"/>
                    <a:pt x="268190" y="77332"/>
                    <a:pt x="269133" y="77559"/>
                  </a:cubicBezTo>
                  <a:cubicBezTo>
                    <a:pt x="268971" y="77722"/>
                    <a:pt x="269003" y="78405"/>
                    <a:pt x="268841" y="78568"/>
                  </a:cubicBezTo>
                  <a:cubicBezTo>
                    <a:pt x="269036" y="78828"/>
                    <a:pt x="269231" y="79088"/>
                    <a:pt x="269458" y="79348"/>
                  </a:cubicBezTo>
                  <a:lnTo>
                    <a:pt x="270597" y="80259"/>
                  </a:lnTo>
                  <a:lnTo>
                    <a:pt x="270662" y="80193"/>
                  </a:lnTo>
                  <a:lnTo>
                    <a:pt x="270889" y="80389"/>
                  </a:lnTo>
                  <a:lnTo>
                    <a:pt x="270824" y="80454"/>
                  </a:lnTo>
                  <a:lnTo>
                    <a:pt x="272092" y="81462"/>
                  </a:lnTo>
                  <a:cubicBezTo>
                    <a:pt x="273231" y="81624"/>
                    <a:pt x="273784" y="82372"/>
                    <a:pt x="273946" y="83543"/>
                  </a:cubicBezTo>
                  <a:cubicBezTo>
                    <a:pt x="274206" y="83933"/>
                    <a:pt x="274466" y="84323"/>
                    <a:pt x="274727" y="84714"/>
                  </a:cubicBezTo>
                  <a:cubicBezTo>
                    <a:pt x="274954" y="85071"/>
                    <a:pt x="275182" y="85397"/>
                    <a:pt x="275409" y="85722"/>
                  </a:cubicBezTo>
                  <a:cubicBezTo>
                    <a:pt x="275767" y="85787"/>
                    <a:pt x="276125" y="85852"/>
                    <a:pt x="276483" y="85917"/>
                  </a:cubicBezTo>
                  <a:cubicBezTo>
                    <a:pt x="277101" y="86275"/>
                    <a:pt x="277718" y="86632"/>
                    <a:pt x="278336" y="87023"/>
                  </a:cubicBezTo>
                  <a:cubicBezTo>
                    <a:pt x="279052" y="87088"/>
                    <a:pt x="279214" y="87153"/>
                    <a:pt x="279930" y="87218"/>
                  </a:cubicBezTo>
                  <a:cubicBezTo>
                    <a:pt x="280255" y="87023"/>
                    <a:pt x="280873" y="86730"/>
                    <a:pt x="281198" y="86535"/>
                  </a:cubicBezTo>
                  <a:cubicBezTo>
                    <a:pt x="281653" y="86470"/>
                    <a:pt x="282401" y="86470"/>
                    <a:pt x="282856" y="86405"/>
                  </a:cubicBezTo>
                  <a:cubicBezTo>
                    <a:pt x="283409" y="86860"/>
                    <a:pt x="283962" y="87283"/>
                    <a:pt x="284515" y="87706"/>
                  </a:cubicBezTo>
                  <a:cubicBezTo>
                    <a:pt x="284580" y="88356"/>
                    <a:pt x="284645" y="89039"/>
                    <a:pt x="284710" y="89689"/>
                  </a:cubicBezTo>
                  <a:cubicBezTo>
                    <a:pt x="284060" y="90177"/>
                    <a:pt x="283409" y="90697"/>
                    <a:pt x="282759" y="91185"/>
                  </a:cubicBezTo>
                  <a:cubicBezTo>
                    <a:pt x="282531" y="91803"/>
                    <a:pt x="282304" y="92453"/>
                    <a:pt x="282076" y="93071"/>
                  </a:cubicBezTo>
                  <a:cubicBezTo>
                    <a:pt x="281556" y="93136"/>
                    <a:pt x="281035" y="93201"/>
                    <a:pt x="280515" y="93266"/>
                  </a:cubicBezTo>
                  <a:cubicBezTo>
                    <a:pt x="280385" y="93104"/>
                    <a:pt x="279377" y="93104"/>
                    <a:pt x="279247" y="92941"/>
                  </a:cubicBezTo>
                  <a:cubicBezTo>
                    <a:pt x="278044" y="93169"/>
                    <a:pt x="277751" y="93234"/>
                    <a:pt x="276580" y="93461"/>
                  </a:cubicBezTo>
                  <a:cubicBezTo>
                    <a:pt x="274922" y="93624"/>
                    <a:pt x="273263" y="93819"/>
                    <a:pt x="271605" y="93982"/>
                  </a:cubicBezTo>
                  <a:cubicBezTo>
                    <a:pt x="270239" y="93624"/>
                    <a:pt x="268743" y="93722"/>
                    <a:pt x="267182" y="94177"/>
                  </a:cubicBezTo>
                  <a:cubicBezTo>
                    <a:pt x="265816" y="94307"/>
                    <a:pt x="265101" y="97071"/>
                    <a:pt x="263767" y="95770"/>
                  </a:cubicBezTo>
                  <a:cubicBezTo>
                    <a:pt x="263280" y="97169"/>
                    <a:pt x="262369" y="98209"/>
                    <a:pt x="260353" y="98242"/>
                  </a:cubicBezTo>
                  <a:lnTo>
                    <a:pt x="257686" y="98242"/>
                  </a:lnTo>
                  <a:cubicBezTo>
                    <a:pt x="257881" y="98014"/>
                    <a:pt x="258077" y="97787"/>
                    <a:pt x="258272" y="97559"/>
                  </a:cubicBezTo>
                  <a:cubicBezTo>
                    <a:pt x="258499" y="97429"/>
                    <a:pt x="258694" y="97006"/>
                    <a:pt x="258890" y="96909"/>
                  </a:cubicBezTo>
                  <a:cubicBezTo>
                    <a:pt x="259052" y="96811"/>
                    <a:pt x="259572" y="97006"/>
                    <a:pt x="259377" y="96941"/>
                  </a:cubicBezTo>
                  <a:cubicBezTo>
                    <a:pt x="259345" y="96941"/>
                    <a:pt x="259930" y="96616"/>
                    <a:pt x="259540" y="96453"/>
                  </a:cubicBezTo>
                  <a:cubicBezTo>
                    <a:pt x="259215" y="96291"/>
                    <a:pt x="258759" y="96356"/>
                    <a:pt x="258564" y="96161"/>
                  </a:cubicBezTo>
                  <a:cubicBezTo>
                    <a:pt x="258890" y="95803"/>
                    <a:pt x="259572" y="95055"/>
                    <a:pt x="259898" y="94730"/>
                  </a:cubicBezTo>
                  <a:cubicBezTo>
                    <a:pt x="259833" y="94405"/>
                    <a:pt x="260158" y="93494"/>
                    <a:pt x="259377" y="93689"/>
                  </a:cubicBezTo>
                  <a:cubicBezTo>
                    <a:pt x="259215" y="93787"/>
                    <a:pt x="259150" y="93754"/>
                    <a:pt x="258987" y="93852"/>
                  </a:cubicBezTo>
                  <a:cubicBezTo>
                    <a:pt x="258759" y="93982"/>
                    <a:pt x="258857" y="94502"/>
                    <a:pt x="258629" y="94632"/>
                  </a:cubicBezTo>
                  <a:cubicBezTo>
                    <a:pt x="258564" y="94697"/>
                    <a:pt x="258142" y="94405"/>
                    <a:pt x="258044" y="94502"/>
                  </a:cubicBezTo>
                  <a:cubicBezTo>
                    <a:pt x="257816" y="94632"/>
                    <a:pt x="257654" y="94892"/>
                    <a:pt x="257524" y="95022"/>
                  </a:cubicBezTo>
                  <a:cubicBezTo>
                    <a:pt x="257719" y="95315"/>
                    <a:pt x="258011" y="95705"/>
                    <a:pt x="258207" y="95965"/>
                  </a:cubicBezTo>
                  <a:cubicBezTo>
                    <a:pt x="258174" y="96291"/>
                    <a:pt x="257491" y="96648"/>
                    <a:pt x="258174" y="97104"/>
                  </a:cubicBezTo>
                  <a:cubicBezTo>
                    <a:pt x="257849" y="97169"/>
                    <a:pt x="257491" y="97266"/>
                    <a:pt x="257166" y="97331"/>
                  </a:cubicBezTo>
                  <a:cubicBezTo>
                    <a:pt x="257036" y="97461"/>
                    <a:pt x="257361" y="97787"/>
                    <a:pt x="257133" y="98014"/>
                  </a:cubicBezTo>
                  <a:cubicBezTo>
                    <a:pt x="256938" y="98177"/>
                    <a:pt x="256255" y="97917"/>
                    <a:pt x="256158" y="98047"/>
                  </a:cubicBezTo>
                  <a:cubicBezTo>
                    <a:pt x="255605" y="98469"/>
                    <a:pt x="253849" y="98990"/>
                    <a:pt x="252906" y="98860"/>
                  </a:cubicBezTo>
                  <a:cubicBezTo>
                    <a:pt x="252808" y="98795"/>
                    <a:pt x="252678" y="98730"/>
                    <a:pt x="252548" y="98697"/>
                  </a:cubicBezTo>
                  <a:cubicBezTo>
                    <a:pt x="252548" y="98730"/>
                    <a:pt x="252581" y="98762"/>
                    <a:pt x="252581" y="98795"/>
                  </a:cubicBezTo>
                  <a:lnTo>
                    <a:pt x="252223" y="98730"/>
                  </a:lnTo>
                  <a:cubicBezTo>
                    <a:pt x="252190" y="98697"/>
                    <a:pt x="252158" y="98632"/>
                    <a:pt x="252158" y="98600"/>
                  </a:cubicBezTo>
                  <a:cubicBezTo>
                    <a:pt x="251573" y="98469"/>
                    <a:pt x="250890" y="98339"/>
                    <a:pt x="250467" y="98047"/>
                  </a:cubicBezTo>
                  <a:cubicBezTo>
                    <a:pt x="249882" y="98665"/>
                    <a:pt x="249069" y="98957"/>
                    <a:pt x="248093" y="98762"/>
                  </a:cubicBezTo>
                  <a:cubicBezTo>
                    <a:pt x="247475" y="98600"/>
                    <a:pt x="246727" y="98372"/>
                    <a:pt x="246109" y="98177"/>
                  </a:cubicBezTo>
                  <a:cubicBezTo>
                    <a:pt x="245296" y="97819"/>
                    <a:pt x="244613" y="97331"/>
                    <a:pt x="243800" y="96941"/>
                  </a:cubicBezTo>
                  <a:cubicBezTo>
                    <a:pt x="243768" y="96778"/>
                    <a:pt x="243735" y="96616"/>
                    <a:pt x="243703" y="96453"/>
                  </a:cubicBezTo>
                  <a:cubicBezTo>
                    <a:pt x="243378" y="96518"/>
                    <a:pt x="243052" y="96583"/>
                    <a:pt x="242727" y="96648"/>
                  </a:cubicBezTo>
                  <a:cubicBezTo>
                    <a:pt x="241557" y="96421"/>
                    <a:pt x="240386" y="96193"/>
                    <a:pt x="239215" y="95965"/>
                  </a:cubicBezTo>
                  <a:cubicBezTo>
                    <a:pt x="239540" y="95478"/>
                    <a:pt x="239866" y="95022"/>
                    <a:pt x="240191" y="94567"/>
                  </a:cubicBezTo>
                  <a:cubicBezTo>
                    <a:pt x="239735" y="94730"/>
                    <a:pt x="239280" y="94892"/>
                    <a:pt x="238825" y="95055"/>
                  </a:cubicBezTo>
                  <a:cubicBezTo>
                    <a:pt x="238662" y="95348"/>
                    <a:pt x="238467" y="95673"/>
                    <a:pt x="238305" y="95965"/>
                  </a:cubicBezTo>
                  <a:cubicBezTo>
                    <a:pt x="235605" y="97461"/>
                    <a:pt x="231833" y="95478"/>
                    <a:pt x="229362" y="95283"/>
                  </a:cubicBezTo>
                  <a:cubicBezTo>
                    <a:pt x="227215" y="96128"/>
                    <a:pt x="226663" y="96909"/>
                    <a:pt x="224711" y="96161"/>
                  </a:cubicBezTo>
                  <a:cubicBezTo>
                    <a:pt x="222760" y="96778"/>
                    <a:pt x="220809" y="97234"/>
                    <a:pt x="218663" y="96453"/>
                  </a:cubicBezTo>
                  <a:cubicBezTo>
                    <a:pt x="217817" y="96844"/>
                    <a:pt x="216939" y="97136"/>
                    <a:pt x="215703" y="96941"/>
                  </a:cubicBezTo>
                  <a:cubicBezTo>
                    <a:pt x="214825" y="97136"/>
                    <a:pt x="213687" y="97331"/>
                    <a:pt x="213199" y="97104"/>
                  </a:cubicBezTo>
                  <a:cubicBezTo>
                    <a:pt x="211931" y="97884"/>
                    <a:pt x="211508" y="98437"/>
                    <a:pt x="210110" y="98502"/>
                  </a:cubicBezTo>
                  <a:cubicBezTo>
                    <a:pt x="209622" y="98437"/>
                    <a:pt x="209134" y="98437"/>
                    <a:pt x="208614" y="98437"/>
                  </a:cubicBezTo>
                  <a:cubicBezTo>
                    <a:pt x="208582" y="98469"/>
                    <a:pt x="208549" y="98502"/>
                    <a:pt x="208517" y="98535"/>
                  </a:cubicBezTo>
                  <a:cubicBezTo>
                    <a:pt x="208321" y="98535"/>
                    <a:pt x="208159" y="98535"/>
                    <a:pt x="208029" y="98535"/>
                  </a:cubicBezTo>
                  <a:lnTo>
                    <a:pt x="208126" y="98437"/>
                  </a:lnTo>
                  <a:cubicBezTo>
                    <a:pt x="207574" y="98437"/>
                    <a:pt x="207053" y="98437"/>
                    <a:pt x="206500" y="98404"/>
                  </a:cubicBezTo>
                  <a:cubicBezTo>
                    <a:pt x="205817" y="98177"/>
                    <a:pt x="205135" y="97852"/>
                    <a:pt x="204452" y="97656"/>
                  </a:cubicBezTo>
                  <a:cubicBezTo>
                    <a:pt x="203639" y="98014"/>
                    <a:pt x="202826" y="98177"/>
                    <a:pt x="201818" y="97559"/>
                  </a:cubicBezTo>
                  <a:cubicBezTo>
                    <a:pt x="201525" y="97787"/>
                    <a:pt x="201232" y="98014"/>
                    <a:pt x="200940" y="98242"/>
                  </a:cubicBezTo>
                  <a:cubicBezTo>
                    <a:pt x="201037" y="98469"/>
                    <a:pt x="201135" y="98697"/>
                    <a:pt x="201232" y="98925"/>
                  </a:cubicBezTo>
                  <a:cubicBezTo>
                    <a:pt x="200549" y="99315"/>
                    <a:pt x="199866" y="99673"/>
                    <a:pt x="198598" y="99640"/>
                  </a:cubicBezTo>
                  <a:cubicBezTo>
                    <a:pt x="198305" y="99478"/>
                    <a:pt x="198013" y="99315"/>
                    <a:pt x="197720" y="99152"/>
                  </a:cubicBezTo>
                  <a:cubicBezTo>
                    <a:pt x="196484" y="99933"/>
                    <a:pt x="195119" y="99933"/>
                    <a:pt x="193688" y="99738"/>
                  </a:cubicBezTo>
                  <a:cubicBezTo>
                    <a:pt x="192842" y="99900"/>
                    <a:pt x="191997" y="100063"/>
                    <a:pt x="191151" y="100226"/>
                  </a:cubicBezTo>
                  <a:cubicBezTo>
                    <a:pt x="189395" y="100095"/>
                    <a:pt x="190176" y="98892"/>
                    <a:pt x="190533" y="97852"/>
                  </a:cubicBezTo>
                  <a:cubicBezTo>
                    <a:pt x="190858" y="97656"/>
                    <a:pt x="191411" y="97136"/>
                    <a:pt x="191736" y="96941"/>
                  </a:cubicBezTo>
                  <a:cubicBezTo>
                    <a:pt x="192680" y="96031"/>
                    <a:pt x="192842" y="95413"/>
                    <a:pt x="192810" y="94860"/>
                  </a:cubicBezTo>
                  <a:cubicBezTo>
                    <a:pt x="193525" y="94242"/>
                    <a:pt x="194240" y="93592"/>
                    <a:pt x="194956" y="92974"/>
                  </a:cubicBezTo>
                  <a:cubicBezTo>
                    <a:pt x="195769" y="92876"/>
                    <a:pt x="196517" y="92583"/>
                    <a:pt x="196907" y="91088"/>
                  </a:cubicBezTo>
                  <a:cubicBezTo>
                    <a:pt x="197915" y="90470"/>
                    <a:pt x="198761" y="89592"/>
                    <a:pt x="199866" y="89266"/>
                  </a:cubicBezTo>
                  <a:cubicBezTo>
                    <a:pt x="201850" y="88681"/>
                    <a:pt x="202631" y="88226"/>
                    <a:pt x="202696" y="87510"/>
                  </a:cubicBezTo>
                  <a:cubicBezTo>
                    <a:pt x="202923" y="87380"/>
                    <a:pt x="203151" y="87250"/>
                    <a:pt x="203379" y="87120"/>
                  </a:cubicBezTo>
                  <a:cubicBezTo>
                    <a:pt x="203639" y="87055"/>
                    <a:pt x="203899" y="86990"/>
                    <a:pt x="204159" y="86925"/>
                  </a:cubicBezTo>
                  <a:cubicBezTo>
                    <a:pt x="205037" y="86275"/>
                    <a:pt x="205915" y="85657"/>
                    <a:pt x="206793" y="85039"/>
                  </a:cubicBezTo>
                  <a:cubicBezTo>
                    <a:pt x="206923" y="84421"/>
                    <a:pt x="207053" y="83836"/>
                    <a:pt x="207183" y="83250"/>
                  </a:cubicBezTo>
                  <a:cubicBezTo>
                    <a:pt x="207021" y="82437"/>
                    <a:pt x="206761" y="81689"/>
                    <a:pt x="206598" y="80876"/>
                  </a:cubicBezTo>
                  <a:cubicBezTo>
                    <a:pt x="206338" y="80291"/>
                    <a:pt x="206826" y="80193"/>
                    <a:pt x="207086" y="80259"/>
                  </a:cubicBezTo>
                  <a:cubicBezTo>
                    <a:pt x="207378" y="80226"/>
                    <a:pt x="207834" y="79998"/>
                    <a:pt x="207639" y="79738"/>
                  </a:cubicBezTo>
                  <a:cubicBezTo>
                    <a:pt x="208094" y="79966"/>
                    <a:pt x="208842" y="80291"/>
                    <a:pt x="209265" y="80356"/>
                  </a:cubicBezTo>
                  <a:cubicBezTo>
                    <a:pt x="209297" y="79836"/>
                    <a:pt x="209460" y="79673"/>
                    <a:pt x="208679" y="79218"/>
                  </a:cubicBezTo>
                  <a:cubicBezTo>
                    <a:pt x="208126" y="79218"/>
                    <a:pt x="207248" y="79413"/>
                    <a:pt x="206696" y="79413"/>
                  </a:cubicBezTo>
                  <a:cubicBezTo>
                    <a:pt x="206403" y="79836"/>
                    <a:pt x="206468" y="79966"/>
                    <a:pt x="206175" y="80389"/>
                  </a:cubicBezTo>
                  <a:cubicBezTo>
                    <a:pt x="205655" y="80128"/>
                    <a:pt x="205070" y="80096"/>
                    <a:pt x="204549" y="79836"/>
                  </a:cubicBezTo>
                  <a:cubicBezTo>
                    <a:pt x="204419" y="79803"/>
                    <a:pt x="204484" y="80193"/>
                    <a:pt x="204354" y="80193"/>
                  </a:cubicBezTo>
                  <a:cubicBezTo>
                    <a:pt x="203899" y="80259"/>
                    <a:pt x="203216" y="80096"/>
                    <a:pt x="202858" y="79803"/>
                  </a:cubicBezTo>
                  <a:cubicBezTo>
                    <a:pt x="203118" y="79185"/>
                    <a:pt x="203379" y="78665"/>
                    <a:pt x="203379" y="78275"/>
                  </a:cubicBezTo>
                  <a:cubicBezTo>
                    <a:pt x="203411" y="77755"/>
                    <a:pt x="204061" y="77527"/>
                    <a:pt x="204452" y="77364"/>
                  </a:cubicBezTo>
                  <a:cubicBezTo>
                    <a:pt x="203346" y="76454"/>
                    <a:pt x="202631" y="76194"/>
                    <a:pt x="202305" y="76681"/>
                  </a:cubicBezTo>
                  <a:lnTo>
                    <a:pt x="200972" y="75251"/>
                  </a:lnTo>
                  <a:lnTo>
                    <a:pt x="200874" y="75316"/>
                  </a:lnTo>
                  <a:lnTo>
                    <a:pt x="200712" y="75088"/>
                  </a:lnTo>
                  <a:lnTo>
                    <a:pt x="200777" y="75023"/>
                  </a:lnTo>
                  <a:lnTo>
                    <a:pt x="200549" y="74795"/>
                  </a:lnTo>
                  <a:cubicBezTo>
                    <a:pt x="199834" y="75023"/>
                    <a:pt x="199151" y="75446"/>
                    <a:pt x="198468" y="75771"/>
                  </a:cubicBezTo>
                  <a:cubicBezTo>
                    <a:pt x="196679" y="76714"/>
                    <a:pt x="196972" y="76031"/>
                    <a:pt x="195119" y="75803"/>
                  </a:cubicBezTo>
                  <a:cubicBezTo>
                    <a:pt x="193362" y="75608"/>
                    <a:pt x="191639" y="75901"/>
                    <a:pt x="190013" y="75771"/>
                  </a:cubicBezTo>
                  <a:cubicBezTo>
                    <a:pt x="188127" y="75218"/>
                    <a:pt x="186533" y="74015"/>
                    <a:pt x="185070" y="75478"/>
                  </a:cubicBezTo>
                  <a:lnTo>
                    <a:pt x="185070" y="75478"/>
                  </a:lnTo>
                  <a:lnTo>
                    <a:pt x="182533" y="75283"/>
                  </a:lnTo>
                  <a:cubicBezTo>
                    <a:pt x="181558" y="74763"/>
                    <a:pt x="180582" y="74210"/>
                    <a:pt x="179607" y="73690"/>
                  </a:cubicBezTo>
                  <a:cubicBezTo>
                    <a:pt x="179054" y="72259"/>
                    <a:pt x="178176" y="71446"/>
                    <a:pt x="177070" y="71218"/>
                  </a:cubicBezTo>
                  <a:cubicBezTo>
                    <a:pt x="177038" y="69982"/>
                    <a:pt x="175997" y="69234"/>
                    <a:pt x="174599" y="68617"/>
                  </a:cubicBezTo>
                  <a:cubicBezTo>
                    <a:pt x="173363" y="68421"/>
                    <a:pt x="172452" y="68031"/>
                    <a:pt x="172550" y="67023"/>
                  </a:cubicBezTo>
                  <a:cubicBezTo>
                    <a:pt x="170826" y="66503"/>
                    <a:pt x="169883" y="65755"/>
                    <a:pt x="170306" y="64649"/>
                  </a:cubicBezTo>
                  <a:cubicBezTo>
                    <a:pt x="170274" y="63771"/>
                    <a:pt x="170241" y="62861"/>
                    <a:pt x="170208" y="61983"/>
                  </a:cubicBezTo>
                  <a:cubicBezTo>
                    <a:pt x="169916" y="61235"/>
                    <a:pt x="169623" y="60519"/>
                    <a:pt x="169330" y="59771"/>
                  </a:cubicBezTo>
                  <a:cubicBezTo>
                    <a:pt x="169493" y="59446"/>
                    <a:pt x="169656" y="59121"/>
                    <a:pt x="169818" y="58796"/>
                  </a:cubicBezTo>
                  <a:cubicBezTo>
                    <a:pt x="168387" y="58178"/>
                    <a:pt x="168843" y="56975"/>
                    <a:pt x="168810" y="56064"/>
                  </a:cubicBezTo>
                  <a:cubicBezTo>
                    <a:pt x="168778" y="54861"/>
                    <a:pt x="167704" y="54048"/>
                    <a:pt x="167282" y="52910"/>
                  </a:cubicBezTo>
                  <a:cubicBezTo>
                    <a:pt x="166989" y="52487"/>
                    <a:pt x="166696" y="52097"/>
                    <a:pt x="166371" y="51674"/>
                  </a:cubicBezTo>
                  <a:cubicBezTo>
                    <a:pt x="166371" y="51706"/>
                    <a:pt x="166339" y="51739"/>
                    <a:pt x="166339" y="51771"/>
                  </a:cubicBezTo>
                  <a:lnTo>
                    <a:pt x="166111" y="51511"/>
                  </a:lnTo>
                  <a:cubicBezTo>
                    <a:pt x="166144" y="51479"/>
                    <a:pt x="166144" y="51446"/>
                    <a:pt x="166144" y="51414"/>
                  </a:cubicBezTo>
                  <a:cubicBezTo>
                    <a:pt x="164648" y="49593"/>
                    <a:pt x="162696" y="48389"/>
                    <a:pt x="159152" y="49528"/>
                  </a:cubicBezTo>
                  <a:cubicBezTo>
                    <a:pt x="158794" y="49658"/>
                    <a:pt x="158371" y="49690"/>
                    <a:pt x="157884" y="49723"/>
                  </a:cubicBezTo>
                  <a:lnTo>
                    <a:pt x="157949" y="49788"/>
                  </a:lnTo>
                  <a:lnTo>
                    <a:pt x="157623" y="49820"/>
                  </a:lnTo>
                  <a:lnTo>
                    <a:pt x="157558" y="49723"/>
                  </a:lnTo>
                  <a:cubicBezTo>
                    <a:pt x="156485" y="49788"/>
                    <a:pt x="155282" y="49788"/>
                    <a:pt x="154567" y="50178"/>
                  </a:cubicBezTo>
                  <a:cubicBezTo>
                    <a:pt x="152290" y="51381"/>
                    <a:pt x="150274" y="51739"/>
                    <a:pt x="147510" y="49332"/>
                  </a:cubicBezTo>
                  <a:cubicBezTo>
                    <a:pt x="146242" y="50178"/>
                    <a:pt x="144941" y="49983"/>
                    <a:pt x="143672" y="48650"/>
                  </a:cubicBezTo>
                  <a:cubicBezTo>
                    <a:pt x="142827" y="49528"/>
                    <a:pt x="142339" y="48942"/>
                    <a:pt x="141559" y="49007"/>
                  </a:cubicBezTo>
                  <a:cubicBezTo>
                    <a:pt x="141429" y="46991"/>
                    <a:pt x="139738" y="47316"/>
                    <a:pt x="138307" y="47251"/>
                  </a:cubicBezTo>
                  <a:cubicBezTo>
                    <a:pt x="137819" y="46926"/>
                    <a:pt x="137331" y="46601"/>
                    <a:pt x="136843" y="46276"/>
                  </a:cubicBezTo>
                  <a:cubicBezTo>
                    <a:pt x="136258" y="46536"/>
                    <a:pt x="135510" y="45755"/>
                    <a:pt x="135217" y="46926"/>
                  </a:cubicBezTo>
                  <a:cubicBezTo>
                    <a:pt x="134697" y="46926"/>
                    <a:pt x="134014" y="47056"/>
                    <a:pt x="133494" y="47056"/>
                  </a:cubicBezTo>
                  <a:cubicBezTo>
                    <a:pt x="134795" y="46276"/>
                    <a:pt x="133624" y="45658"/>
                    <a:pt x="133689" y="44975"/>
                  </a:cubicBezTo>
                  <a:cubicBezTo>
                    <a:pt x="133396" y="45885"/>
                    <a:pt x="131478" y="45430"/>
                    <a:pt x="130372" y="45658"/>
                  </a:cubicBezTo>
                  <a:cubicBezTo>
                    <a:pt x="129982" y="44942"/>
                    <a:pt x="129591" y="44194"/>
                    <a:pt x="129201" y="43479"/>
                  </a:cubicBezTo>
                  <a:cubicBezTo>
                    <a:pt x="128258" y="43446"/>
                    <a:pt x="127478" y="43219"/>
                    <a:pt x="126762" y="42926"/>
                  </a:cubicBezTo>
                  <a:lnTo>
                    <a:pt x="126730" y="42991"/>
                  </a:lnTo>
                  <a:lnTo>
                    <a:pt x="126470" y="42861"/>
                  </a:lnTo>
                  <a:lnTo>
                    <a:pt x="126502" y="42796"/>
                  </a:lnTo>
                  <a:cubicBezTo>
                    <a:pt x="125559" y="42373"/>
                    <a:pt x="124681" y="41820"/>
                    <a:pt x="123640" y="41333"/>
                  </a:cubicBezTo>
                  <a:cubicBezTo>
                    <a:pt x="122827" y="40390"/>
                    <a:pt x="121364" y="39349"/>
                    <a:pt x="120551" y="38373"/>
                  </a:cubicBezTo>
                  <a:cubicBezTo>
                    <a:pt x="119673" y="38243"/>
                    <a:pt x="119055" y="37658"/>
                    <a:pt x="119185" y="37495"/>
                  </a:cubicBezTo>
                  <a:cubicBezTo>
                    <a:pt x="119868" y="36585"/>
                    <a:pt x="120226" y="35902"/>
                    <a:pt x="119738" y="35284"/>
                  </a:cubicBezTo>
                  <a:cubicBezTo>
                    <a:pt x="118372" y="33495"/>
                    <a:pt x="116096" y="33138"/>
                    <a:pt x="115998" y="34048"/>
                  </a:cubicBezTo>
                  <a:cubicBezTo>
                    <a:pt x="115966" y="34471"/>
                    <a:pt x="117234" y="36292"/>
                    <a:pt x="117527" y="36812"/>
                  </a:cubicBezTo>
                  <a:cubicBezTo>
                    <a:pt x="117852" y="37398"/>
                    <a:pt x="114958" y="36812"/>
                    <a:pt x="114405" y="36617"/>
                  </a:cubicBezTo>
                  <a:lnTo>
                    <a:pt x="114275" y="36617"/>
                  </a:lnTo>
                  <a:cubicBezTo>
                    <a:pt x="112356" y="36357"/>
                    <a:pt x="110437" y="36195"/>
                    <a:pt x="108551" y="36910"/>
                  </a:cubicBezTo>
                  <a:cubicBezTo>
                    <a:pt x="106633" y="37203"/>
                    <a:pt x="104616" y="37300"/>
                    <a:pt x="102698" y="35999"/>
                  </a:cubicBezTo>
                  <a:cubicBezTo>
                    <a:pt x="100584" y="35317"/>
                    <a:pt x="100519" y="33756"/>
                    <a:pt x="101007" y="31544"/>
                  </a:cubicBezTo>
                  <a:cubicBezTo>
                    <a:pt x="100486" y="30991"/>
                    <a:pt x="99966" y="30439"/>
                    <a:pt x="99446" y="29853"/>
                  </a:cubicBezTo>
                  <a:cubicBezTo>
                    <a:pt x="99218" y="29918"/>
                    <a:pt x="98990" y="29983"/>
                    <a:pt x="98763" y="30048"/>
                  </a:cubicBezTo>
                  <a:cubicBezTo>
                    <a:pt x="100259" y="32585"/>
                    <a:pt x="98795" y="33235"/>
                    <a:pt x="99056" y="35121"/>
                  </a:cubicBezTo>
                  <a:cubicBezTo>
                    <a:pt x="98177" y="34211"/>
                    <a:pt x="97365" y="33691"/>
                    <a:pt x="96909" y="35121"/>
                  </a:cubicBezTo>
                  <a:cubicBezTo>
                    <a:pt x="96259" y="35089"/>
                    <a:pt x="95446" y="36097"/>
                    <a:pt x="94665" y="35479"/>
                  </a:cubicBezTo>
                  <a:cubicBezTo>
                    <a:pt x="94373" y="34861"/>
                    <a:pt x="94405" y="33788"/>
                    <a:pt x="94145" y="33138"/>
                  </a:cubicBezTo>
                  <a:cubicBezTo>
                    <a:pt x="93169" y="32878"/>
                    <a:pt x="92194" y="32617"/>
                    <a:pt x="91218" y="32357"/>
                  </a:cubicBezTo>
                  <a:lnTo>
                    <a:pt x="88877" y="32357"/>
                  </a:lnTo>
                  <a:cubicBezTo>
                    <a:pt x="87836" y="32390"/>
                    <a:pt x="86796" y="32422"/>
                    <a:pt x="85755" y="32455"/>
                  </a:cubicBezTo>
                  <a:cubicBezTo>
                    <a:pt x="84357" y="31804"/>
                    <a:pt x="81170" y="31056"/>
                    <a:pt x="79804" y="30406"/>
                  </a:cubicBezTo>
                  <a:cubicBezTo>
                    <a:pt x="77885" y="29626"/>
                    <a:pt x="77788" y="28975"/>
                    <a:pt x="75869" y="28162"/>
                  </a:cubicBezTo>
                  <a:cubicBezTo>
                    <a:pt x="75674" y="27837"/>
                    <a:pt x="75479" y="27512"/>
                    <a:pt x="75284" y="27187"/>
                  </a:cubicBezTo>
                  <a:cubicBezTo>
                    <a:pt x="75056" y="27317"/>
                    <a:pt x="74828" y="27447"/>
                    <a:pt x="74601" y="27577"/>
                  </a:cubicBezTo>
                  <a:cubicBezTo>
                    <a:pt x="73658" y="26731"/>
                    <a:pt x="74080" y="25886"/>
                    <a:pt x="75576" y="25593"/>
                  </a:cubicBezTo>
                  <a:cubicBezTo>
                    <a:pt x="76780" y="25561"/>
                    <a:pt x="77983" y="25528"/>
                    <a:pt x="79186" y="25496"/>
                  </a:cubicBezTo>
                  <a:cubicBezTo>
                    <a:pt x="80324" y="25528"/>
                    <a:pt x="81462" y="25561"/>
                    <a:pt x="82601" y="25593"/>
                  </a:cubicBezTo>
                  <a:cubicBezTo>
                    <a:pt x="85105" y="24845"/>
                    <a:pt x="86568" y="24455"/>
                    <a:pt x="87088" y="23252"/>
                  </a:cubicBezTo>
                  <a:cubicBezTo>
                    <a:pt x="87121" y="23122"/>
                    <a:pt x="87153" y="23024"/>
                    <a:pt x="87186" y="22927"/>
                  </a:cubicBezTo>
                  <a:lnTo>
                    <a:pt x="87186" y="22927"/>
                  </a:lnTo>
                  <a:lnTo>
                    <a:pt x="87283" y="22634"/>
                  </a:lnTo>
                  <a:lnTo>
                    <a:pt x="87316" y="22634"/>
                  </a:lnTo>
                  <a:cubicBezTo>
                    <a:pt x="87348" y="22471"/>
                    <a:pt x="87381" y="22341"/>
                    <a:pt x="87381" y="22211"/>
                  </a:cubicBezTo>
                  <a:close/>
                  <a:moveTo>
                    <a:pt x="191054" y="41625"/>
                  </a:moveTo>
                  <a:cubicBezTo>
                    <a:pt x="194306" y="40715"/>
                    <a:pt x="191639" y="39512"/>
                    <a:pt x="192875" y="39251"/>
                  </a:cubicBezTo>
                  <a:cubicBezTo>
                    <a:pt x="193623" y="39089"/>
                    <a:pt x="192972" y="36943"/>
                    <a:pt x="191834" y="37008"/>
                  </a:cubicBezTo>
                  <a:cubicBezTo>
                    <a:pt x="189623" y="37073"/>
                    <a:pt x="190956" y="36877"/>
                    <a:pt x="189948" y="36455"/>
                  </a:cubicBezTo>
                  <a:cubicBezTo>
                    <a:pt x="189200" y="36162"/>
                    <a:pt x="190631" y="37918"/>
                    <a:pt x="189005" y="36487"/>
                  </a:cubicBezTo>
                  <a:cubicBezTo>
                    <a:pt x="188452" y="35967"/>
                    <a:pt x="186924" y="35804"/>
                    <a:pt x="187314" y="35577"/>
                  </a:cubicBezTo>
                  <a:cubicBezTo>
                    <a:pt x="188777" y="34699"/>
                    <a:pt x="187281" y="34666"/>
                    <a:pt x="186696" y="34178"/>
                  </a:cubicBezTo>
                  <a:cubicBezTo>
                    <a:pt x="185460" y="33008"/>
                    <a:pt x="187346" y="33756"/>
                    <a:pt x="186241" y="32780"/>
                  </a:cubicBezTo>
                  <a:cubicBezTo>
                    <a:pt x="185460" y="32097"/>
                    <a:pt x="186989" y="31869"/>
                    <a:pt x="185037" y="31902"/>
                  </a:cubicBezTo>
                  <a:cubicBezTo>
                    <a:pt x="183704" y="31934"/>
                    <a:pt x="185981" y="31284"/>
                    <a:pt x="185200" y="30731"/>
                  </a:cubicBezTo>
                  <a:cubicBezTo>
                    <a:pt x="184257" y="30048"/>
                    <a:pt x="184647" y="31739"/>
                    <a:pt x="183802" y="29821"/>
                  </a:cubicBezTo>
                  <a:cubicBezTo>
                    <a:pt x="183411" y="29008"/>
                    <a:pt x="180940" y="32617"/>
                    <a:pt x="180842" y="28260"/>
                  </a:cubicBezTo>
                  <a:cubicBezTo>
                    <a:pt x="180810" y="27154"/>
                    <a:pt x="177786" y="25821"/>
                    <a:pt x="176680" y="25626"/>
                  </a:cubicBezTo>
                  <a:cubicBezTo>
                    <a:pt x="176225" y="25561"/>
                    <a:pt x="175509" y="25593"/>
                    <a:pt x="175054" y="25040"/>
                  </a:cubicBezTo>
                  <a:cubicBezTo>
                    <a:pt x="174729" y="24618"/>
                    <a:pt x="173721" y="23837"/>
                    <a:pt x="173851" y="23414"/>
                  </a:cubicBezTo>
                  <a:cubicBezTo>
                    <a:pt x="174143" y="22504"/>
                    <a:pt x="171217" y="22081"/>
                    <a:pt x="170046" y="22504"/>
                  </a:cubicBezTo>
                  <a:cubicBezTo>
                    <a:pt x="168452" y="23057"/>
                    <a:pt x="167217" y="22731"/>
                    <a:pt x="164648" y="22309"/>
                  </a:cubicBezTo>
                  <a:cubicBezTo>
                    <a:pt x="164030" y="23740"/>
                    <a:pt x="165428" y="23024"/>
                    <a:pt x="164322" y="24032"/>
                  </a:cubicBezTo>
                  <a:cubicBezTo>
                    <a:pt x="163509" y="24813"/>
                    <a:pt x="167607" y="24910"/>
                    <a:pt x="167509" y="24975"/>
                  </a:cubicBezTo>
                  <a:cubicBezTo>
                    <a:pt x="166209" y="25918"/>
                    <a:pt x="170241" y="26211"/>
                    <a:pt x="170891" y="26048"/>
                  </a:cubicBezTo>
                  <a:cubicBezTo>
                    <a:pt x="172908" y="25528"/>
                    <a:pt x="171834" y="27057"/>
                    <a:pt x="174078" y="26439"/>
                  </a:cubicBezTo>
                  <a:cubicBezTo>
                    <a:pt x="174794" y="26244"/>
                    <a:pt x="175347" y="26048"/>
                    <a:pt x="175151" y="26992"/>
                  </a:cubicBezTo>
                  <a:cubicBezTo>
                    <a:pt x="175054" y="27479"/>
                    <a:pt x="173460" y="27739"/>
                    <a:pt x="175802" y="28065"/>
                  </a:cubicBezTo>
                  <a:cubicBezTo>
                    <a:pt x="177460" y="28260"/>
                    <a:pt x="176582" y="29691"/>
                    <a:pt x="178306" y="30406"/>
                  </a:cubicBezTo>
                  <a:cubicBezTo>
                    <a:pt x="179379" y="30829"/>
                    <a:pt x="178143" y="30276"/>
                    <a:pt x="179964" y="31024"/>
                  </a:cubicBezTo>
                  <a:cubicBezTo>
                    <a:pt x="180615" y="31284"/>
                    <a:pt x="183119" y="31089"/>
                    <a:pt x="181265" y="32910"/>
                  </a:cubicBezTo>
                  <a:cubicBezTo>
                    <a:pt x="180940" y="33203"/>
                    <a:pt x="181298" y="34276"/>
                    <a:pt x="181720" y="33756"/>
                  </a:cubicBezTo>
                  <a:cubicBezTo>
                    <a:pt x="181916" y="33528"/>
                    <a:pt x="182566" y="35349"/>
                    <a:pt x="183867" y="35317"/>
                  </a:cubicBezTo>
                  <a:cubicBezTo>
                    <a:pt x="186046" y="35219"/>
                    <a:pt x="183737" y="37560"/>
                    <a:pt x="185655" y="38373"/>
                  </a:cubicBezTo>
                  <a:cubicBezTo>
                    <a:pt x="187932" y="39349"/>
                    <a:pt x="186891" y="38829"/>
                    <a:pt x="187249" y="38438"/>
                  </a:cubicBezTo>
                  <a:cubicBezTo>
                    <a:pt x="187574" y="38081"/>
                    <a:pt x="187899" y="39544"/>
                    <a:pt x="187606" y="37886"/>
                  </a:cubicBezTo>
                  <a:cubicBezTo>
                    <a:pt x="189525" y="39284"/>
                    <a:pt x="188972" y="38438"/>
                    <a:pt x="188289" y="39284"/>
                  </a:cubicBezTo>
                  <a:cubicBezTo>
                    <a:pt x="187769" y="39902"/>
                    <a:pt x="190176" y="39219"/>
                    <a:pt x="190403" y="40194"/>
                  </a:cubicBezTo>
                  <a:cubicBezTo>
                    <a:pt x="190436" y="40194"/>
                    <a:pt x="191379" y="41528"/>
                    <a:pt x="191054" y="41625"/>
                  </a:cubicBezTo>
                  <a:close/>
                  <a:moveTo>
                    <a:pt x="147087" y="62991"/>
                  </a:moveTo>
                  <a:cubicBezTo>
                    <a:pt x="145461" y="63251"/>
                    <a:pt x="146664" y="63511"/>
                    <a:pt x="144616" y="62958"/>
                  </a:cubicBezTo>
                  <a:cubicBezTo>
                    <a:pt x="143575" y="62665"/>
                    <a:pt x="143900" y="63478"/>
                    <a:pt x="145006" y="64129"/>
                  </a:cubicBezTo>
                  <a:cubicBezTo>
                    <a:pt x="145916" y="64682"/>
                    <a:pt x="147770" y="66698"/>
                    <a:pt x="148843" y="65300"/>
                  </a:cubicBezTo>
                  <a:cubicBezTo>
                    <a:pt x="149526" y="64422"/>
                    <a:pt x="147575" y="62926"/>
                    <a:pt x="147087" y="62991"/>
                  </a:cubicBezTo>
                  <a:close/>
                  <a:moveTo>
                    <a:pt x="152193" y="66340"/>
                  </a:moveTo>
                  <a:cubicBezTo>
                    <a:pt x="150046" y="65625"/>
                    <a:pt x="149298" y="66958"/>
                    <a:pt x="151380" y="67413"/>
                  </a:cubicBezTo>
                  <a:cubicBezTo>
                    <a:pt x="152453" y="67641"/>
                    <a:pt x="151932" y="68096"/>
                    <a:pt x="152843" y="68909"/>
                  </a:cubicBezTo>
                  <a:cubicBezTo>
                    <a:pt x="153819" y="69787"/>
                    <a:pt x="153721" y="70015"/>
                    <a:pt x="155184" y="70275"/>
                  </a:cubicBezTo>
                  <a:cubicBezTo>
                    <a:pt x="155770" y="70373"/>
                    <a:pt x="157884" y="72974"/>
                    <a:pt x="158697" y="73104"/>
                  </a:cubicBezTo>
                  <a:cubicBezTo>
                    <a:pt x="159672" y="73234"/>
                    <a:pt x="159932" y="74242"/>
                    <a:pt x="160648" y="73592"/>
                  </a:cubicBezTo>
                  <a:cubicBezTo>
                    <a:pt x="161103" y="73169"/>
                    <a:pt x="160420" y="72551"/>
                    <a:pt x="159835" y="72389"/>
                  </a:cubicBezTo>
                  <a:cubicBezTo>
                    <a:pt x="156518" y="71576"/>
                    <a:pt x="158501" y="69234"/>
                    <a:pt x="155900" y="69299"/>
                  </a:cubicBezTo>
                  <a:cubicBezTo>
                    <a:pt x="154274" y="69364"/>
                    <a:pt x="155737" y="68519"/>
                    <a:pt x="153884" y="67413"/>
                  </a:cubicBezTo>
                  <a:cubicBezTo>
                    <a:pt x="153331" y="67056"/>
                    <a:pt x="153136" y="66633"/>
                    <a:pt x="152193" y="66340"/>
                  </a:cubicBezTo>
                  <a:close/>
                  <a:moveTo>
                    <a:pt x="164160" y="74405"/>
                  </a:moveTo>
                  <a:cubicBezTo>
                    <a:pt x="162599" y="73852"/>
                    <a:pt x="163509" y="74242"/>
                    <a:pt x="162436" y="73625"/>
                  </a:cubicBezTo>
                  <a:cubicBezTo>
                    <a:pt x="161981" y="73332"/>
                    <a:pt x="161168" y="74210"/>
                    <a:pt x="162339" y="74958"/>
                  </a:cubicBezTo>
                  <a:cubicBezTo>
                    <a:pt x="163835" y="75933"/>
                    <a:pt x="162111" y="75641"/>
                    <a:pt x="164290" y="76324"/>
                  </a:cubicBezTo>
                  <a:cubicBezTo>
                    <a:pt x="164030" y="75316"/>
                    <a:pt x="164908" y="74665"/>
                    <a:pt x="164160" y="74405"/>
                  </a:cubicBezTo>
                  <a:close/>
                  <a:moveTo>
                    <a:pt x="166144" y="73592"/>
                  </a:moveTo>
                  <a:cubicBezTo>
                    <a:pt x="164062" y="73364"/>
                    <a:pt x="167087" y="76226"/>
                    <a:pt x="167412" y="74665"/>
                  </a:cubicBezTo>
                  <a:cubicBezTo>
                    <a:pt x="167639" y="73429"/>
                    <a:pt x="168030" y="74145"/>
                    <a:pt x="166631" y="73917"/>
                  </a:cubicBezTo>
                  <a:cubicBezTo>
                    <a:pt x="166306" y="73852"/>
                    <a:pt x="166371" y="73722"/>
                    <a:pt x="166209" y="73560"/>
                  </a:cubicBezTo>
                  <a:close/>
                  <a:moveTo>
                    <a:pt x="166826" y="71511"/>
                  </a:moveTo>
                  <a:cubicBezTo>
                    <a:pt x="166046" y="71543"/>
                    <a:pt x="165981" y="71738"/>
                    <a:pt x="166144" y="72486"/>
                  </a:cubicBezTo>
                  <a:cubicBezTo>
                    <a:pt x="166209" y="72877"/>
                    <a:pt x="167770" y="72974"/>
                    <a:pt x="167347" y="71999"/>
                  </a:cubicBezTo>
                  <a:cubicBezTo>
                    <a:pt x="167054" y="71348"/>
                    <a:pt x="167054" y="71478"/>
                    <a:pt x="166826" y="71511"/>
                  </a:cubicBezTo>
                  <a:close/>
                  <a:moveTo>
                    <a:pt x="169883" y="74047"/>
                  </a:moveTo>
                  <a:cubicBezTo>
                    <a:pt x="169395" y="74210"/>
                    <a:pt x="168225" y="74340"/>
                    <a:pt x="169200" y="75153"/>
                  </a:cubicBezTo>
                  <a:cubicBezTo>
                    <a:pt x="170501" y="76259"/>
                    <a:pt x="169721" y="74828"/>
                    <a:pt x="171054" y="75348"/>
                  </a:cubicBezTo>
                  <a:cubicBezTo>
                    <a:pt x="172257" y="75836"/>
                    <a:pt x="171217" y="74373"/>
                    <a:pt x="172192" y="74405"/>
                  </a:cubicBezTo>
                  <a:cubicBezTo>
                    <a:pt x="174078" y="74438"/>
                    <a:pt x="172420" y="73104"/>
                    <a:pt x="172095" y="73299"/>
                  </a:cubicBezTo>
                  <a:cubicBezTo>
                    <a:pt x="171607" y="73625"/>
                    <a:pt x="171444" y="74112"/>
                    <a:pt x="170761" y="73755"/>
                  </a:cubicBezTo>
                  <a:cubicBezTo>
                    <a:pt x="170339" y="73560"/>
                    <a:pt x="170664" y="73852"/>
                    <a:pt x="170013" y="73950"/>
                  </a:cubicBezTo>
                  <a:close/>
                  <a:moveTo>
                    <a:pt x="167997" y="76194"/>
                  </a:moveTo>
                  <a:cubicBezTo>
                    <a:pt x="166729" y="76064"/>
                    <a:pt x="167737" y="76909"/>
                    <a:pt x="166436" y="76844"/>
                  </a:cubicBezTo>
                  <a:cubicBezTo>
                    <a:pt x="165721" y="76811"/>
                    <a:pt x="164615" y="78210"/>
                    <a:pt x="167965" y="77982"/>
                  </a:cubicBezTo>
                  <a:cubicBezTo>
                    <a:pt x="168225" y="77429"/>
                    <a:pt x="168875" y="76226"/>
                    <a:pt x="167835" y="76129"/>
                  </a:cubicBezTo>
                  <a:lnTo>
                    <a:pt x="167997" y="76194"/>
                  </a:lnTo>
                  <a:close/>
                  <a:moveTo>
                    <a:pt x="172062" y="77820"/>
                  </a:moveTo>
                  <a:cubicBezTo>
                    <a:pt x="168095" y="76519"/>
                    <a:pt x="168973" y="78405"/>
                    <a:pt x="170664" y="78502"/>
                  </a:cubicBezTo>
                  <a:cubicBezTo>
                    <a:pt x="170664" y="78730"/>
                    <a:pt x="173038" y="79478"/>
                    <a:pt x="173525" y="79836"/>
                  </a:cubicBezTo>
                  <a:cubicBezTo>
                    <a:pt x="174859" y="80811"/>
                    <a:pt x="175412" y="81885"/>
                    <a:pt x="174631" y="79966"/>
                  </a:cubicBezTo>
                  <a:cubicBezTo>
                    <a:pt x="173460" y="77169"/>
                    <a:pt x="174208" y="75738"/>
                    <a:pt x="173721" y="75543"/>
                  </a:cubicBezTo>
                  <a:lnTo>
                    <a:pt x="172712" y="76291"/>
                  </a:lnTo>
                  <a:lnTo>
                    <a:pt x="173103" y="78307"/>
                  </a:lnTo>
                  <a:close/>
                  <a:moveTo>
                    <a:pt x="142729" y="15902"/>
                  </a:moveTo>
                  <a:cubicBezTo>
                    <a:pt x="141656" y="15935"/>
                    <a:pt x="140551" y="17658"/>
                    <a:pt x="143087" y="17691"/>
                  </a:cubicBezTo>
                  <a:cubicBezTo>
                    <a:pt x="143542" y="17691"/>
                    <a:pt x="149786" y="23349"/>
                    <a:pt x="148680" y="20618"/>
                  </a:cubicBezTo>
                  <a:cubicBezTo>
                    <a:pt x="148388" y="19902"/>
                    <a:pt x="143575" y="16748"/>
                    <a:pt x="142567" y="15902"/>
                  </a:cubicBezTo>
                  <a:lnTo>
                    <a:pt x="142469" y="15837"/>
                  </a:lnTo>
                  <a:lnTo>
                    <a:pt x="142729" y="15902"/>
                  </a:lnTo>
                  <a:close/>
                  <a:moveTo>
                    <a:pt x="153461" y="20683"/>
                  </a:moveTo>
                  <a:cubicBezTo>
                    <a:pt x="152388" y="20553"/>
                    <a:pt x="150599" y="19935"/>
                    <a:pt x="149949" y="21171"/>
                  </a:cubicBezTo>
                  <a:cubicBezTo>
                    <a:pt x="150697" y="22244"/>
                    <a:pt x="151087" y="20780"/>
                    <a:pt x="151900" y="22244"/>
                  </a:cubicBezTo>
                  <a:cubicBezTo>
                    <a:pt x="151965" y="22244"/>
                    <a:pt x="153981" y="21366"/>
                    <a:pt x="153754" y="21008"/>
                  </a:cubicBezTo>
                  <a:lnTo>
                    <a:pt x="153461" y="20683"/>
                  </a:lnTo>
                  <a:close/>
                  <a:moveTo>
                    <a:pt x="197818" y="42861"/>
                  </a:moveTo>
                  <a:cubicBezTo>
                    <a:pt x="195704" y="41398"/>
                    <a:pt x="196647" y="39934"/>
                    <a:pt x="193980" y="41983"/>
                  </a:cubicBezTo>
                  <a:cubicBezTo>
                    <a:pt x="193460" y="42373"/>
                    <a:pt x="196614" y="42503"/>
                    <a:pt x="197492" y="43642"/>
                  </a:cubicBezTo>
                  <a:cubicBezTo>
                    <a:pt x="198110" y="44455"/>
                    <a:pt x="199021" y="43707"/>
                    <a:pt x="197818" y="42861"/>
                  </a:cubicBezTo>
                  <a:close/>
                  <a:moveTo>
                    <a:pt x="186338" y="27479"/>
                  </a:moveTo>
                  <a:cubicBezTo>
                    <a:pt x="186111" y="27349"/>
                    <a:pt x="183997" y="26113"/>
                    <a:pt x="184517" y="27382"/>
                  </a:cubicBezTo>
                  <a:cubicBezTo>
                    <a:pt x="184615" y="27609"/>
                    <a:pt x="187964" y="29398"/>
                    <a:pt x="188322" y="31187"/>
                  </a:cubicBezTo>
                  <a:cubicBezTo>
                    <a:pt x="188907" y="34146"/>
                    <a:pt x="191054" y="32455"/>
                    <a:pt x="189850" y="30601"/>
                  </a:cubicBezTo>
                  <a:cubicBezTo>
                    <a:pt x="189005" y="29268"/>
                    <a:pt x="188452" y="28097"/>
                    <a:pt x="186728" y="27967"/>
                  </a:cubicBezTo>
                  <a:close/>
                  <a:moveTo>
                    <a:pt x="121169" y="4716"/>
                  </a:moveTo>
                  <a:cubicBezTo>
                    <a:pt x="120584" y="4553"/>
                    <a:pt x="118730" y="4716"/>
                    <a:pt x="119738" y="5691"/>
                  </a:cubicBezTo>
                  <a:cubicBezTo>
                    <a:pt x="120356" y="6277"/>
                    <a:pt x="122210" y="5399"/>
                    <a:pt x="121397" y="4813"/>
                  </a:cubicBezTo>
                  <a:cubicBezTo>
                    <a:pt x="121299" y="4716"/>
                    <a:pt x="121234" y="4748"/>
                    <a:pt x="121169" y="4716"/>
                  </a:cubicBezTo>
                  <a:close/>
                  <a:moveTo>
                    <a:pt x="129006" y="8488"/>
                  </a:moveTo>
                  <a:cubicBezTo>
                    <a:pt x="129722" y="8813"/>
                    <a:pt x="131575" y="11285"/>
                    <a:pt x="132030" y="9268"/>
                  </a:cubicBezTo>
                  <a:cubicBezTo>
                    <a:pt x="132583" y="6927"/>
                    <a:pt x="127835" y="7968"/>
                    <a:pt x="129006" y="8488"/>
                  </a:cubicBezTo>
                  <a:close/>
                  <a:moveTo>
                    <a:pt x="121787" y="9431"/>
                  </a:moveTo>
                  <a:cubicBezTo>
                    <a:pt x="123088" y="9073"/>
                    <a:pt x="124779" y="8358"/>
                    <a:pt x="125169" y="10211"/>
                  </a:cubicBezTo>
                  <a:cubicBezTo>
                    <a:pt x="125364" y="11220"/>
                    <a:pt x="121819" y="9431"/>
                    <a:pt x="121787" y="9431"/>
                  </a:cubicBezTo>
                  <a:close/>
                  <a:moveTo>
                    <a:pt x="125364" y="6992"/>
                  </a:moveTo>
                  <a:cubicBezTo>
                    <a:pt x="125169" y="6081"/>
                    <a:pt x="124779" y="6472"/>
                    <a:pt x="126405" y="6114"/>
                  </a:cubicBezTo>
                  <a:cubicBezTo>
                    <a:pt x="127705" y="5854"/>
                    <a:pt x="127868" y="5789"/>
                    <a:pt x="127348" y="7057"/>
                  </a:cubicBezTo>
                  <a:cubicBezTo>
                    <a:pt x="127022" y="7903"/>
                    <a:pt x="126827" y="8130"/>
                    <a:pt x="125917" y="7772"/>
                  </a:cubicBezTo>
                  <a:cubicBezTo>
                    <a:pt x="125657" y="7675"/>
                    <a:pt x="125396" y="7090"/>
                    <a:pt x="125364" y="6992"/>
                  </a:cubicBezTo>
                  <a:close/>
                  <a:moveTo>
                    <a:pt x="200972" y="45755"/>
                  </a:moveTo>
                  <a:cubicBezTo>
                    <a:pt x="200029" y="45300"/>
                    <a:pt x="198923" y="46991"/>
                    <a:pt x="201070" y="47609"/>
                  </a:cubicBezTo>
                  <a:cubicBezTo>
                    <a:pt x="203151" y="48194"/>
                    <a:pt x="200159" y="49300"/>
                    <a:pt x="203801" y="50080"/>
                  </a:cubicBezTo>
                  <a:cubicBezTo>
                    <a:pt x="205037" y="50341"/>
                    <a:pt x="205622" y="51804"/>
                    <a:pt x="206273" y="49397"/>
                  </a:cubicBezTo>
                  <a:cubicBezTo>
                    <a:pt x="206500" y="48617"/>
                    <a:pt x="205752" y="48682"/>
                    <a:pt x="204582" y="48064"/>
                  </a:cubicBezTo>
                  <a:cubicBezTo>
                    <a:pt x="203021" y="47219"/>
                    <a:pt x="202793" y="46828"/>
                    <a:pt x="201557" y="46048"/>
                  </a:cubicBezTo>
                  <a:cubicBezTo>
                    <a:pt x="201460" y="45983"/>
                    <a:pt x="201037" y="45755"/>
                    <a:pt x="200972" y="45755"/>
                  </a:cubicBezTo>
                  <a:close/>
                  <a:moveTo>
                    <a:pt x="155900" y="18894"/>
                  </a:moveTo>
                  <a:cubicBezTo>
                    <a:pt x="162339" y="18894"/>
                    <a:pt x="157688" y="19382"/>
                    <a:pt x="158566" y="22081"/>
                  </a:cubicBezTo>
                  <a:cubicBezTo>
                    <a:pt x="159022" y="23479"/>
                    <a:pt x="163217" y="22406"/>
                    <a:pt x="162436" y="24748"/>
                  </a:cubicBezTo>
                  <a:cubicBezTo>
                    <a:pt x="162274" y="25301"/>
                    <a:pt x="155900" y="26048"/>
                    <a:pt x="155867" y="23805"/>
                  </a:cubicBezTo>
                  <a:cubicBezTo>
                    <a:pt x="155835" y="20845"/>
                    <a:pt x="158306" y="20488"/>
                    <a:pt x="155900" y="18894"/>
                  </a:cubicBezTo>
                  <a:close/>
                  <a:moveTo>
                    <a:pt x="47154" y="51121"/>
                  </a:moveTo>
                  <a:cubicBezTo>
                    <a:pt x="46796" y="49918"/>
                    <a:pt x="45463" y="48129"/>
                    <a:pt x="46471" y="49137"/>
                  </a:cubicBezTo>
                  <a:cubicBezTo>
                    <a:pt x="49626" y="52324"/>
                    <a:pt x="52487" y="51999"/>
                    <a:pt x="52715" y="51186"/>
                  </a:cubicBezTo>
                  <a:cubicBezTo>
                    <a:pt x="52748" y="51121"/>
                    <a:pt x="52748" y="48194"/>
                    <a:pt x="51057" y="47706"/>
                  </a:cubicBezTo>
                  <a:cubicBezTo>
                    <a:pt x="47089" y="46568"/>
                    <a:pt x="50439" y="43154"/>
                    <a:pt x="50601" y="43089"/>
                  </a:cubicBezTo>
                  <a:cubicBezTo>
                    <a:pt x="50634" y="43056"/>
                    <a:pt x="52878" y="41203"/>
                    <a:pt x="52910" y="41203"/>
                  </a:cubicBezTo>
                  <a:cubicBezTo>
                    <a:pt x="53268" y="40682"/>
                    <a:pt x="52552" y="40357"/>
                    <a:pt x="53463" y="41138"/>
                  </a:cubicBezTo>
                  <a:cubicBezTo>
                    <a:pt x="56357" y="40032"/>
                    <a:pt x="56878" y="42178"/>
                    <a:pt x="59251" y="42178"/>
                  </a:cubicBezTo>
                  <a:cubicBezTo>
                    <a:pt x="59609" y="42178"/>
                    <a:pt x="60682" y="42666"/>
                    <a:pt x="59642" y="43219"/>
                  </a:cubicBezTo>
                  <a:cubicBezTo>
                    <a:pt x="59349" y="43381"/>
                    <a:pt x="59284" y="44780"/>
                    <a:pt x="59967" y="44910"/>
                  </a:cubicBezTo>
                  <a:cubicBezTo>
                    <a:pt x="62601" y="45398"/>
                    <a:pt x="62146" y="48162"/>
                    <a:pt x="62113" y="48487"/>
                  </a:cubicBezTo>
                  <a:cubicBezTo>
                    <a:pt x="62081" y="49528"/>
                    <a:pt x="65723" y="51056"/>
                    <a:pt x="61268" y="52942"/>
                  </a:cubicBezTo>
                  <a:cubicBezTo>
                    <a:pt x="59544" y="53690"/>
                    <a:pt x="58894" y="52682"/>
                    <a:pt x="56325" y="54373"/>
                  </a:cubicBezTo>
                  <a:cubicBezTo>
                    <a:pt x="55349" y="55023"/>
                    <a:pt x="53430" y="55218"/>
                    <a:pt x="52260" y="54666"/>
                  </a:cubicBezTo>
                  <a:cubicBezTo>
                    <a:pt x="50959" y="53983"/>
                    <a:pt x="49626" y="55023"/>
                    <a:pt x="49170" y="54048"/>
                  </a:cubicBezTo>
                  <a:cubicBezTo>
                    <a:pt x="48910" y="53527"/>
                    <a:pt x="48260" y="52877"/>
                    <a:pt x="47707" y="52845"/>
                  </a:cubicBezTo>
                  <a:cubicBezTo>
                    <a:pt x="47609" y="52845"/>
                    <a:pt x="46634" y="51576"/>
                    <a:pt x="46862" y="50958"/>
                  </a:cubicBezTo>
                  <a:lnTo>
                    <a:pt x="46894" y="50861"/>
                  </a:lnTo>
                  <a:lnTo>
                    <a:pt x="47154" y="51121"/>
                  </a:lnTo>
                  <a:close/>
                  <a:moveTo>
                    <a:pt x="89690" y="49397"/>
                  </a:moveTo>
                  <a:cubicBezTo>
                    <a:pt x="90178" y="51121"/>
                    <a:pt x="89755" y="50471"/>
                    <a:pt x="91023" y="50406"/>
                  </a:cubicBezTo>
                  <a:cubicBezTo>
                    <a:pt x="91088" y="50406"/>
                    <a:pt x="93625" y="47804"/>
                    <a:pt x="94210" y="47446"/>
                  </a:cubicBezTo>
                  <a:cubicBezTo>
                    <a:pt x="95088" y="46861"/>
                    <a:pt x="94113" y="46178"/>
                    <a:pt x="93397" y="46959"/>
                  </a:cubicBezTo>
                  <a:cubicBezTo>
                    <a:pt x="93235" y="47154"/>
                    <a:pt x="91511" y="48389"/>
                    <a:pt x="91478" y="48487"/>
                  </a:cubicBezTo>
                  <a:cubicBezTo>
                    <a:pt x="90633" y="48845"/>
                    <a:pt x="91641" y="49007"/>
                    <a:pt x="89820" y="49365"/>
                  </a:cubicBezTo>
                  <a:close/>
                  <a:moveTo>
                    <a:pt x="76454" y="49105"/>
                  </a:moveTo>
                  <a:cubicBezTo>
                    <a:pt x="79771" y="45788"/>
                    <a:pt x="82373" y="50958"/>
                    <a:pt x="82178" y="45788"/>
                  </a:cubicBezTo>
                  <a:cubicBezTo>
                    <a:pt x="82178" y="45463"/>
                    <a:pt x="83901" y="43934"/>
                    <a:pt x="81885" y="44617"/>
                  </a:cubicBezTo>
                  <a:cubicBezTo>
                    <a:pt x="79934" y="45300"/>
                    <a:pt x="84096" y="47056"/>
                    <a:pt x="78048" y="46666"/>
                  </a:cubicBezTo>
                  <a:cubicBezTo>
                    <a:pt x="77462" y="46633"/>
                    <a:pt x="76747" y="47706"/>
                    <a:pt x="76259" y="48617"/>
                  </a:cubicBezTo>
                  <a:cubicBezTo>
                    <a:pt x="75837" y="49430"/>
                    <a:pt x="75609" y="50113"/>
                    <a:pt x="75869" y="49788"/>
                  </a:cubicBezTo>
                  <a:cubicBezTo>
                    <a:pt x="76064" y="49528"/>
                    <a:pt x="76259" y="49300"/>
                    <a:pt x="76454" y="49105"/>
                  </a:cubicBezTo>
                  <a:close/>
                  <a:moveTo>
                    <a:pt x="118795" y="2927"/>
                  </a:moveTo>
                  <a:cubicBezTo>
                    <a:pt x="116876" y="2537"/>
                    <a:pt x="115348" y="2797"/>
                    <a:pt x="113039" y="2244"/>
                  </a:cubicBezTo>
                  <a:cubicBezTo>
                    <a:pt x="112128" y="2017"/>
                    <a:pt x="104681" y="0"/>
                    <a:pt x="104812" y="2179"/>
                  </a:cubicBezTo>
                  <a:cubicBezTo>
                    <a:pt x="104844" y="2602"/>
                    <a:pt x="110502" y="2277"/>
                    <a:pt x="111933" y="2797"/>
                  </a:cubicBezTo>
                  <a:cubicBezTo>
                    <a:pt x="113104" y="3252"/>
                    <a:pt x="119315" y="5626"/>
                    <a:pt x="118795" y="292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3" name="Google Shape;1493;p22"/>
          <p:cNvGrpSpPr/>
          <p:nvPr/>
        </p:nvGrpSpPr>
        <p:grpSpPr>
          <a:xfrm>
            <a:off x="350800" y="1481250"/>
            <a:ext cx="2431239" cy="876030"/>
            <a:chOff x="350800" y="1481250"/>
            <a:chExt cx="2431239" cy="876030"/>
          </a:xfrm>
        </p:grpSpPr>
        <p:sp>
          <p:nvSpPr>
            <p:cNvPr id="1494" name="Google Shape;1494;p22"/>
            <p:cNvSpPr/>
            <p:nvPr/>
          </p:nvSpPr>
          <p:spPr>
            <a:xfrm>
              <a:off x="2236611" y="1496266"/>
              <a:ext cx="545428" cy="85125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95" name="Google Shape;1495;p22"/>
            <p:cNvGrpSpPr/>
            <p:nvPr/>
          </p:nvGrpSpPr>
          <p:grpSpPr>
            <a:xfrm>
              <a:off x="2179561" y="1506016"/>
              <a:ext cx="545437" cy="851264"/>
              <a:chOff x="7248525" y="3739696"/>
              <a:chExt cx="230531" cy="359790"/>
            </a:xfrm>
          </p:grpSpPr>
          <p:sp>
            <p:nvSpPr>
              <p:cNvPr id="1496" name="Google Shape;1496;p22"/>
              <p:cNvSpPr/>
              <p:nvPr/>
            </p:nvSpPr>
            <p:spPr>
              <a:xfrm>
                <a:off x="7248525" y="3739696"/>
                <a:ext cx="230531" cy="359790"/>
              </a:xfrm>
              <a:custGeom>
                <a:avLst/>
                <a:gdLst/>
                <a:ahLst/>
                <a:cxnLst/>
                <a:rect l="l" t="t" r="r" b="b"/>
                <a:pathLst>
                  <a:path w="25354" h="39570" extrusionOk="0">
                    <a:moveTo>
                      <a:pt x="19434" y="18"/>
                    </a:moveTo>
                    <a:lnTo>
                      <a:pt x="6338" y="5"/>
                    </a:lnTo>
                    <a:cubicBezTo>
                      <a:pt x="2854" y="0"/>
                      <a:pt x="1" y="2858"/>
                      <a:pt x="1" y="6342"/>
                    </a:cubicBezTo>
                    <a:lnTo>
                      <a:pt x="1" y="19016"/>
                    </a:lnTo>
                    <a:cubicBezTo>
                      <a:pt x="1" y="29006"/>
                      <a:pt x="6280" y="22820"/>
                      <a:pt x="12679" y="39570"/>
                    </a:cubicBezTo>
                    <a:cubicBezTo>
                      <a:pt x="19074" y="22820"/>
                      <a:pt x="25354" y="29006"/>
                      <a:pt x="25354" y="19016"/>
                    </a:cubicBezTo>
                    <a:lnTo>
                      <a:pt x="25354" y="6342"/>
                    </a:lnTo>
                    <a:cubicBezTo>
                      <a:pt x="25354" y="2858"/>
                      <a:pt x="22923" y="18"/>
                      <a:pt x="19434" y="1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7" name="Google Shape;1497;p22"/>
              <p:cNvSpPr/>
              <p:nvPr/>
            </p:nvSpPr>
            <p:spPr>
              <a:xfrm>
                <a:off x="7271639" y="3762810"/>
                <a:ext cx="184350" cy="184387"/>
              </a:xfrm>
              <a:custGeom>
                <a:avLst/>
                <a:gdLst/>
                <a:ahLst/>
                <a:cxnLst/>
                <a:rect l="l" t="t" r="r" b="b"/>
                <a:pathLst>
                  <a:path w="20275" h="20279" extrusionOk="0">
                    <a:moveTo>
                      <a:pt x="3738" y="0"/>
                    </a:moveTo>
                    <a:lnTo>
                      <a:pt x="16532" y="0"/>
                    </a:lnTo>
                    <a:cubicBezTo>
                      <a:pt x="18594" y="5"/>
                      <a:pt x="20270" y="1680"/>
                      <a:pt x="20274" y="3742"/>
                    </a:cubicBezTo>
                    <a:lnTo>
                      <a:pt x="20274" y="16536"/>
                    </a:lnTo>
                    <a:cubicBezTo>
                      <a:pt x="20270" y="18598"/>
                      <a:pt x="18594" y="20274"/>
                      <a:pt x="16532" y="20278"/>
                    </a:cubicBezTo>
                    <a:lnTo>
                      <a:pt x="3738" y="20278"/>
                    </a:lnTo>
                    <a:cubicBezTo>
                      <a:pt x="1676" y="20274"/>
                      <a:pt x="5" y="18598"/>
                      <a:pt x="1" y="16536"/>
                    </a:cubicBezTo>
                    <a:lnTo>
                      <a:pt x="1" y="3742"/>
                    </a:lnTo>
                    <a:cubicBezTo>
                      <a:pt x="5" y="1680"/>
                      <a:pt x="1676" y="5"/>
                      <a:pt x="37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98" name="Google Shape;1498;p22"/>
            <p:cNvSpPr txBox="1"/>
            <p:nvPr/>
          </p:nvSpPr>
          <p:spPr>
            <a:xfrm>
              <a:off x="350800" y="1481250"/>
              <a:ext cx="1679100" cy="34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4000 Tweets used</a:t>
              </a:r>
              <a:endParaRPr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499" name="Google Shape;1499;p22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Dataset</a:t>
            </a:r>
            <a:endParaRPr dirty="0"/>
          </a:p>
        </p:txBody>
      </p:sp>
      <p:grpSp>
        <p:nvGrpSpPr>
          <p:cNvPr id="1502" name="Google Shape;1502;p22"/>
          <p:cNvGrpSpPr/>
          <p:nvPr/>
        </p:nvGrpSpPr>
        <p:grpSpPr>
          <a:xfrm>
            <a:off x="4038111" y="1368241"/>
            <a:ext cx="2329389" cy="851264"/>
            <a:chOff x="4038111" y="1368241"/>
            <a:chExt cx="2329389" cy="851264"/>
          </a:xfrm>
        </p:grpSpPr>
        <p:sp>
          <p:nvSpPr>
            <p:cNvPr id="1503" name="Google Shape;1503;p22"/>
            <p:cNvSpPr/>
            <p:nvPr/>
          </p:nvSpPr>
          <p:spPr>
            <a:xfrm>
              <a:off x="4097061" y="1368241"/>
              <a:ext cx="545428" cy="85125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4" name="Google Shape;1504;p22"/>
            <p:cNvGrpSpPr/>
            <p:nvPr/>
          </p:nvGrpSpPr>
          <p:grpSpPr>
            <a:xfrm>
              <a:off x="4038111" y="1368241"/>
              <a:ext cx="545437" cy="851264"/>
              <a:chOff x="7248525" y="3739696"/>
              <a:chExt cx="230531" cy="359790"/>
            </a:xfrm>
          </p:grpSpPr>
          <p:sp>
            <p:nvSpPr>
              <p:cNvPr id="1505" name="Google Shape;1505;p22"/>
              <p:cNvSpPr/>
              <p:nvPr/>
            </p:nvSpPr>
            <p:spPr>
              <a:xfrm>
                <a:off x="7248525" y="3739696"/>
                <a:ext cx="230531" cy="359790"/>
              </a:xfrm>
              <a:custGeom>
                <a:avLst/>
                <a:gdLst/>
                <a:ahLst/>
                <a:cxnLst/>
                <a:rect l="l" t="t" r="r" b="b"/>
                <a:pathLst>
                  <a:path w="25354" h="39570" extrusionOk="0">
                    <a:moveTo>
                      <a:pt x="19434" y="18"/>
                    </a:moveTo>
                    <a:lnTo>
                      <a:pt x="6338" y="5"/>
                    </a:lnTo>
                    <a:cubicBezTo>
                      <a:pt x="2854" y="0"/>
                      <a:pt x="1" y="2858"/>
                      <a:pt x="1" y="6342"/>
                    </a:cubicBezTo>
                    <a:lnTo>
                      <a:pt x="1" y="19016"/>
                    </a:lnTo>
                    <a:cubicBezTo>
                      <a:pt x="1" y="29006"/>
                      <a:pt x="6280" y="22820"/>
                      <a:pt x="12679" y="39570"/>
                    </a:cubicBezTo>
                    <a:cubicBezTo>
                      <a:pt x="19074" y="22820"/>
                      <a:pt x="25354" y="29006"/>
                      <a:pt x="25354" y="19016"/>
                    </a:cubicBezTo>
                    <a:lnTo>
                      <a:pt x="25354" y="6342"/>
                    </a:lnTo>
                    <a:cubicBezTo>
                      <a:pt x="25354" y="2858"/>
                      <a:pt x="22923" y="18"/>
                      <a:pt x="19434" y="1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6" name="Google Shape;1506;p22"/>
              <p:cNvSpPr/>
              <p:nvPr/>
            </p:nvSpPr>
            <p:spPr>
              <a:xfrm>
                <a:off x="7271639" y="3762810"/>
                <a:ext cx="184350" cy="184387"/>
              </a:xfrm>
              <a:custGeom>
                <a:avLst/>
                <a:gdLst/>
                <a:ahLst/>
                <a:cxnLst/>
                <a:rect l="l" t="t" r="r" b="b"/>
                <a:pathLst>
                  <a:path w="20275" h="20279" extrusionOk="0">
                    <a:moveTo>
                      <a:pt x="3738" y="0"/>
                    </a:moveTo>
                    <a:lnTo>
                      <a:pt x="16532" y="0"/>
                    </a:lnTo>
                    <a:cubicBezTo>
                      <a:pt x="18594" y="5"/>
                      <a:pt x="20270" y="1680"/>
                      <a:pt x="20274" y="3742"/>
                    </a:cubicBezTo>
                    <a:lnTo>
                      <a:pt x="20274" y="16536"/>
                    </a:lnTo>
                    <a:cubicBezTo>
                      <a:pt x="20270" y="18598"/>
                      <a:pt x="18594" y="20274"/>
                      <a:pt x="16532" y="20278"/>
                    </a:cubicBezTo>
                    <a:lnTo>
                      <a:pt x="3738" y="20278"/>
                    </a:lnTo>
                    <a:cubicBezTo>
                      <a:pt x="1676" y="20274"/>
                      <a:pt x="5" y="18598"/>
                      <a:pt x="1" y="16536"/>
                    </a:cubicBezTo>
                    <a:lnTo>
                      <a:pt x="1" y="3742"/>
                    </a:lnTo>
                    <a:cubicBezTo>
                      <a:pt x="5" y="1680"/>
                      <a:pt x="1676" y="5"/>
                      <a:pt x="37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08" name="Google Shape;1508;p22"/>
            <p:cNvSpPr txBox="1"/>
            <p:nvPr/>
          </p:nvSpPr>
          <p:spPr>
            <a:xfrm>
              <a:off x="4685100" y="1368350"/>
              <a:ext cx="1682400" cy="34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lvl="0"/>
              <a:r>
                <a:rPr lang="en-US" sz="16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Made from 7/14 to 7/20</a:t>
              </a:r>
              <a:endParaRPr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09" name="Google Shape;1509;p22"/>
          <p:cNvGrpSpPr/>
          <p:nvPr/>
        </p:nvGrpSpPr>
        <p:grpSpPr>
          <a:xfrm>
            <a:off x="4147032" y="1483670"/>
            <a:ext cx="318042" cy="339253"/>
            <a:chOff x="914900" y="3806450"/>
            <a:chExt cx="451700" cy="481825"/>
          </a:xfrm>
        </p:grpSpPr>
        <p:sp>
          <p:nvSpPr>
            <p:cNvPr id="1510" name="Google Shape;1510;p22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11" name="Google Shape;1511;p22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12" name="Google Shape;1512;p22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13" name="Google Shape;1513;p22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14" name="Google Shape;1514;p22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1515" name="Google Shape;1515;p22"/>
          <p:cNvGrpSpPr/>
          <p:nvPr/>
        </p:nvGrpSpPr>
        <p:grpSpPr>
          <a:xfrm>
            <a:off x="6439236" y="2543825"/>
            <a:ext cx="2292564" cy="876030"/>
            <a:chOff x="6439236" y="2543825"/>
            <a:chExt cx="2292564" cy="876030"/>
          </a:xfrm>
        </p:grpSpPr>
        <p:sp>
          <p:nvSpPr>
            <p:cNvPr id="1516" name="Google Shape;1516;p22"/>
            <p:cNvSpPr/>
            <p:nvPr/>
          </p:nvSpPr>
          <p:spPr>
            <a:xfrm>
              <a:off x="6503961" y="2568591"/>
              <a:ext cx="545428" cy="85125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17" name="Google Shape;1517;p22"/>
            <p:cNvGrpSpPr/>
            <p:nvPr/>
          </p:nvGrpSpPr>
          <p:grpSpPr>
            <a:xfrm>
              <a:off x="6439236" y="2568591"/>
              <a:ext cx="545437" cy="851264"/>
              <a:chOff x="7248525" y="3739696"/>
              <a:chExt cx="230531" cy="359790"/>
            </a:xfrm>
          </p:grpSpPr>
          <p:sp>
            <p:nvSpPr>
              <p:cNvPr id="1518" name="Google Shape;1518;p22"/>
              <p:cNvSpPr/>
              <p:nvPr/>
            </p:nvSpPr>
            <p:spPr>
              <a:xfrm>
                <a:off x="7248525" y="3739696"/>
                <a:ext cx="230531" cy="359790"/>
              </a:xfrm>
              <a:custGeom>
                <a:avLst/>
                <a:gdLst/>
                <a:ahLst/>
                <a:cxnLst/>
                <a:rect l="l" t="t" r="r" b="b"/>
                <a:pathLst>
                  <a:path w="25354" h="39570" extrusionOk="0">
                    <a:moveTo>
                      <a:pt x="19434" y="18"/>
                    </a:moveTo>
                    <a:lnTo>
                      <a:pt x="6338" y="5"/>
                    </a:lnTo>
                    <a:cubicBezTo>
                      <a:pt x="2854" y="0"/>
                      <a:pt x="1" y="2858"/>
                      <a:pt x="1" y="6342"/>
                    </a:cubicBezTo>
                    <a:lnTo>
                      <a:pt x="1" y="19016"/>
                    </a:lnTo>
                    <a:cubicBezTo>
                      <a:pt x="1" y="29006"/>
                      <a:pt x="6280" y="22820"/>
                      <a:pt x="12679" y="39570"/>
                    </a:cubicBezTo>
                    <a:cubicBezTo>
                      <a:pt x="19074" y="22820"/>
                      <a:pt x="25354" y="29006"/>
                      <a:pt x="25354" y="19016"/>
                    </a:cubicBezTo>
                    <a:lnTo>
                      <a:pt x="25354" y="6342"/>
                    </a:lnTo>
                    <a:cubicBezTo>
                      <a:pt x="25354" y="2858"/>
                      <a:pt x="22923" y="18"/>
                      <a:pt x="19434" y="18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22"/>
              <p:cNvSpPr/>
              <p:nvPr/>
            </p:nvSpPr>
            <p:spPr>
              <a:xfrm>
                <a:off x="7271639" y="3762810"/>
                <a:ext cx="184350" cy="184387"/>
              </a:xfrm>
              <a:custGeom>
                <a:avLst/>
                <a:gdLst/>
                <a:ahLst/>
                <a:cxnLst/>
                <a:rect l="l" t="t" r="r" b="b"/>
                <a:pathLst>
                  <a:path w="20275" h="20279" extrusionOk="0">
                    <a:moveTo>
                      <a:pt x="3738" y="0"/>
                    </a:moveTo>
                    <a:lnTo>
                      <a:pt x="16532" y="0"/>
                    </a:lnTo>
                    <a:cubicBezTo>
                      <a:pt x="18594" y="5"/>
                      <a:pt x="20270" y="1680"/>
                      <a:pt x="20274" y="3742"/>
                    </a:cubicBezTo>
                    <a:lnTo>
                      <a:pt x="20274" y="16536"/>
                    </a:lnTo>
                    <a:cubicBezTo>
                      <a:pt x="20270" y="18598"/>
                      <a:pt x="18594" y="20274"/>
                      <a:pt x="16532" y="20278"/>
                    </a:cubicBezTo>
                    <a:lnTo>
                      <a:pt x="3738" y="20278"/>
                    </a:lnTo>
                    <a:cubicBezTo>
                      <a:pt x="1676" y="20274"/>
                      <a:pt x="5" y="18598"/>
                      <a:pt x="1" y="16536"/>
                    </a:cubicBezTo>
                    <a:lnTo>
                      <a:pt x="1" y="3742"/>
                    </a:lnTo>
                    <a:cubicBezTo>
                      <a:pt x="5" y="1680"/>
                      <a:pt x="1676" y="5"/>
                      <a:pt x="37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21" name="Google Shape;1521;p22"/>
            <p:cNvSpPr txBox="1"/>
            <p:nvPr/>
          </p:nvSpPr>
          <p:spPr>
            <a:xfrm>
              <a:off x="7049400" y="2543825"/>
              <a:ext cx="1682400" cy="34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Collected info such as followers and screen name</a:t>
              </a:r>
              <a:endParaRPr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grpSp>
        <p:nvGrpSpPr>
          <p:cNvPr id="1522" name="Google Shape;1522;p22"/>
          <p:cNvGrpSpPr/>
          <p:nvPr/>
        </p:nvGrpSpPr>
        <p:grpSpPr>
          <a:xfrm>
            <a:off x="2287459" y="1629527"/>
            <a:ext cx="329638" cy="328800"/>
            <a:chOff x="-20946600" y="3317850"/>
            <a:chExt cx="304825" cy="304050"/>
          </a:xfrm>
        </p:grpSpPr>
        <p:sp>
          <p:nvSpPr>
            <p:cNvPr id="1523" name="Google Shape;1523;p22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22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22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6" name="Google Shape;1526;p22"/>
          <p:cNvGrpSpPr/>
          <p:nvPr/>
        </p:nvGrpSpPr>
        <p:grpSpPr>
          <a:xfrm>
            <a:off x="731800" y="3168841"/>
            <a:ext cx="2337372" cy="910241"/>
            <a:chOff x="731800" y="3168841"/>
            <a:chExt cx="2337372" cy="910241"/>
          </a:xfrm>
        </p:grpSpPr>
        <p:sp>
          <p:nvSpPr>
            <p:cNvPr id="1527" name="Google Shape;1527;p22"/>
            <p:cNvSpPr/>
            <p:nvPr/>
          </p:nvSpPr>
          <p:spPr>
            <a:xfrm rot="10800000" flipH="1">
              <a:off x="2523744" y="3227832"/>
              <a:ext cx="545428" cy="85125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28" name="Google Shape;1528;p22"/>
            <p:cNvGrpSpPr/>
            <p:nvPr/>
          </p:nvGrpSpPr>
          <p:grpSpPr>
            <a:xfrm rot="10800000" flipH="1">
              <a:off x="2463211" y="3168841"/>
              <a:ext cx="545437" cy="851264"/>
              <a:chOff x="7248525" y="3739696"/>
              <a:chExt cx="230531" cy="359790"/>
            </a:xfrm>
          </p:grpSpPr>
          <p:sp>
            <p:nvSpPr>
              <p:cNvPr id="1529" name="Google Shape;1529;p22"/>
              <p:cNvSpPr/>
              <p:nvPr/>
            </p:nvSpPr>
            <p:spPr>
              <a:xfrm>
                <a:off x="7248525" y="3739696"/>
                <a:ext cx="230531" cy="359790"/>
              </a:xfrm>
              <a:custGeom>
                <a:avLst/>
                <a:gdLst/>
                <a:ahLst/>
                <a:cxnLst/>
                <a:rect l="l" t="t" r="r" b="b"/>
                <a:pathLst>
                  <a:path w="25354" h="39570" extrusionOk="0">
                    <a:moveTo>
                      <a:pt x="19434" y="18"/>
                    </a:moveTo>
                    <a:lnTo>
                      <a:pt x="6338" y="5"/>
                    </a:lnTo>
                    <a:cubicBezTo>
                      <a:pt x="2854" y="0"/>
                      <a:pt x="1" y="2858"/>
                      <a:pt x="1" y="6342"/>
                    </a:cubicBezTo>
                    <a:lnTo>
                      <a:pt x="1" y="19016"/>
                    </a:lnTo>
                    <a:cubicBezTo>
                      <a:pt x="1" y="29006"/>
                      <a:pt x="6280" y="22820"/>
                      <a:pt x="12679" y="39570"/>
                    </a:cubicBezTo>
                    <a:cubicBezTo>
                      <a:pt x="19074" y="22820"/>
                      <a:pt x="25354" y="29006"/>
                      <a:pt x="25354" y="19016"/>
                    </a:cubicBezTo>
                    <a:lnTo>
                      <a:pt x="25354" y="6342"/>
                    </a:lnTo>
                    <a:cubicBezTo>
                      <a:pt x="25354" y="2858"/>
                      <a:pt x="22923" y="18"/>
                      <a:pt x="19434" y="18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22"/>
              <p:cNvSpPr/>
              <p:nvPr/>
            </p:nvSpPr>
            <p:spPr>
              <a:xfrm>
                <a:off x="7271639" y="3762810"/>
                <a:ext cx="184350" cy="184387"/>
              </a:xfrm>
              <a:custGeom>
                <a:avLst/>
                <a:gdLst/>
                <a:ahLst/>
                <a:cxnLst/>
                <a:rect l="l" t="t" r="r" b="b"/>
                <a:pathLst>
                  <a:path w="20275" h="20279" extrusionOk="0">
                    <a:moveTo>
                      <a:pt x="3738" y="0"/>
                    </a:moveTo>
                    <a:lnTo>
                      <a:pt x="16532" y="0"/>
                    </a:lnTo>
                    <a:cubicBezTo>
                      <a:pt x="18594" y="5"/>
                      <a:pt x="20270" y="1680"/>
                      <a:pt x="20274" y="3742"/>
                    </a:cubicBezTo>
                    <a:lnTo>
                      <a:pt x="20274" y="16536"/>
                    </a:lnTo>
                    <a:cubicBezTo>
                      <a:pt x="20270" y="18598"/>
                      <a:pt x="18594" y="20274"/>
                      <a:pt x="16532" y="20278"/>
                    </a:cubicBezTo>
                    <a:lnTo>
                      <a:pt x="3738" y="20278"/>
                    </a:lnTo>
                    <a:cubicBezTo>
                      <a:pt x="1676" y="20274"/>
                      <a:pt x="5" y="18598"/>
                      <a:pt x="1" y="16536"/>
                    </a:cubicBezTo>
                    <a:lnTo>
                      <a:pt x="1" y="3742"/>
                    </a:lnTo>
                    <a:cubicBezTo>
                      <a:pt x="5" y="1680"/>
                      <a:pt x="1676" y="5"/>
                      <a:pt x="373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32" name="Google Shape;1532;p22"/>
            <p:cNvSpPr txBox="1"/>
            <p:nvPr/>
          </p:nvSpPr>
          <p:spPr>
            <a:xfrm>
              <a:off x="731800" y="3456975"/>
              <a:ext cx="1679100" cy="34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b="1" dirty="0" err="1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Tweepy</a:t>
              </a:r>
              <a:r>
                <a:rPr lang="en-US" sz="1600" b="1" dirty="0">
                  <a:solidFill>
                    <a:schemeClr val="dk1"/>
                  </a:solidFill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 API used</a:t>
              </a:r>
              <a:endParaRPr sz="1600" b="1" dirty="0">
                <a:solidFill>
                  <a:schemeClr val="dk1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</p:grpSp>
      <p:sp>
        <p:nvSpPr>
          <p:cNvPr id="1533" name="Google Shape;1533;p22"/>
          <p:cNvSpPr/>
          <p:nvPr/>
        </p:nvSpPr>
        <p:spPr>
          <a:xfrm>
            <a:off x="2619548" y="3577944"/>
            <a:ext cx="251290" cy="327096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34" name="Google Shape;1534;p22"/>
          <p:cNvGrpSpPr/>
          <p:nvPr/>
        </p:nvGrpSpPr>
        <p:grpSpPr>
          <a:xfrm>
            <a:off x="6551089" y="2696218"/>
            <a:ext cx="340256" cy="279669"/>
            <a:chOff x="6234950" y="3255925"/>
            <a:chExt cx="483250" cy="397200"/>
          </a:xfrm>
        </p:grpSpPr>
        <p:sp>
          <p:nvSpPr>
            <p:cNvPr id="1535" name="Google Shape;1535;p22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6" name="Google Shape;1536;p22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7" name="Google Shape;1537;p22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8" name="Google Shape;1538;p22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39" name="Google Shape;1539;p22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40" name="Google Shape;1540;p22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5" name="Google Shape;1545;p23"/>
          <p:cNvSpPr/>
          <p:nvPr/>
        </p:nvSpPr>
        <p:spPr>
          <a:xfrm rot="10800000" flipH="1">
            <a:off x="1824903" y="4322325"/>
            <a:ext cx="1715400" cy="415200"/>
          </a:xfrm>
          <a:prstGeom prst="rect">
            <a:avLst/>
          </a:prstGeom>
          <a:solidFill>
            <a:srgbClr val="EB544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6" name="Google Shape;1546;p23"/>
          <p:cNvSpPr/>
          <p:nvPr/>
        </p:nvSpPr>
        <p:spPr>
          <a:xfrm rot="10800000" flipH="1">
            <a:off x="3540338" y="4322325"/>
            <a:ext cx="1715400" cy="415200"/>
          </a:xfrm>
          <a:prstGeom prst="rect">
            <a:avLst/>
          </a:prstGeom>
          <a:solidFill>
            <a:srgbClr val="FF885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7" name="Google Shape;1547;p23"/>
          <p:cNvSpPr/>
          <p:nvPr/>
        </p:nvSpPr>
        <p:spPr>
          <a:xfrm rot="10800000" flipH="1">
            <a:off x="5255853" y="4322325"/>
            <a:ext cx="1715400" cy="415200"/>
          </a:xfrm>
          <a:prstGeom prst="rect">
            <a:avLst/>
          </a:prstGeom>
          <a:solidFill>
            <a:srgbClr val="FFC2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8" name="Google Shape;1548;p23"/>
          <p:cNvSpPr/>
          <p:nvPr/>
        </p:nvSpPr>
        <p:spPr>
          <a:xfrm rot="10800000" flipH="1">
            <a:off x="6971328" y="4322325"/>
            <a:ext cx="1715400" cy="415200"/>
          </a:xfrm>
          <a:prstGeom prst="rect">
            <a:avLst/>
          </a:prstGeom>
          <a:solidFill>
            <a:srgbClr val="FFD65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9" name="Google Shape;1549;p23"/>
          <p:cNvSpPr/>
          <p:nvPr/>
        </p:nvSpPr>
        <p:spPr>
          <a:xfrm rot="10800000" flipH="1">
            <a:off x="457188" y="4322266"/>
            <a:ext cx="1367701" cy="415268"/>
          </a:xfrm>
          <a:prstGeom prst="rect">
            <a:avLst/>
          </a:prstGeom>
          <a:solidFill>
            <a:srgbClr val="BC22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1" name="Google Shape;1551;p23"/>
          <p:cNvGrpSpPr/>
          <p:nvPr/>
        </p:nvGrpSpPr>
        <p:grpSpPr>
          <a:xfrm>
            <a:off x="408585" y="3449150"/>
            <a:ext cx="2119950" cy="873125"/>
            <a:chOff x="641725" y="2602325"/>
            <a:chExt cx="2119950" cy="873125"/>
          </a:xfrm>
        </p:grpSpPr>
        <p:sp>
          <p:nvSpPr>
            <p:cNvPr id="1552" name="Google Shape;1552;p23"/>
            <p:cNvSpPr/>
            <p:nvPr/>
          </p:nvSpPr>
          <p:spPr>
            <a:xfrm>
              <a:off x="2705450" y="3090775"/>
              <a:ext cx="29225" cy="90825"/>
            </a:xfrm>
            <a:custGeom>
              <a:avLst/>
              <a:gdLst/>
              <a:ahLst/>
              <a:cxnLst/>
              <a:rect l="l" t="t" r="r" b="b"/>
              <a:pathLst>
                <a:path w="1169" h="3633" extrusionOk="0">
                  <a:moveTo>
                    <a:pt x="1131" y="0"/>
                  </a:moveTo>
                  <a:cubicBezTo>
                    <a:pt x="911" y="0"/>
                    <a:pt x="319" y="449"/>
                    <a:pt x="150" y="1744"/>
                  </a:cubicBezTo>
                  <a:cubicBezTo>
                    <a:pt x="0" y="2554"/>
                    <a:pt x="420" y="3303"/>
                    <a:pt x="1169" y="3633"/>
                  </a:cubicBezTo>
                  <a:lnTo>
                    <a:pt x="1169" y="6"/>
                  </a:lnTo>
                  <a:cubicBezTo>
                    <a:pt x="1158" y="2"/>
                    <a:pt x="1145" y="0"/>
                    <a:pt x="1131" y="0"/>
                  </a:cubicBezTo>
                  <a:close/>
                </a:path>
              </a:pathLst>
            </a:custGeom>
            <a:solidFill>
              <a:srgbClr val="B7B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23"/>
            <p:cNvSpPr/>
            <p:nvPr/>
          </p:nvSpPr>
          <p:spPr>
            <a:xfrm>
              <a:off x="1779975" y="2779625"/>
              <a:ext cx="120675" cy="208975"/>
            </a:xfrm>
            <a:custGeom>
              <a:avLst/>
              <a:gdLst/>
              <a:ahLst/>
              <a:cxnLst/>
              <a:rect l="l" t="t" r="r" b="b"/>
              <a:pathLst>
                <a:path w="4827" h="8359" extrusionOk="0">
                  <a:moveTo>
                    <a:pt x="4505" y="0"/>
                  </a:moveTo>
                  <a:cubicBezTo>
                    <a:pt x="4407" y="0"/>
                    <a:pt x="4318" y="61"/>
                    <a:pt x="4257" y="163"/>
                  </a:cubicBezTo>
                  <a:lnTo>
                    <a:pt x="61" y="7956"/>
                  </a:lnTo>
                  <a:cubicBezTo>
                    <a:pt x="1" y="8076"/>
                    <a:pt x="61" y="8256"/>
                    <a:pt x="181" y="8316"/>
                  </a:cubicBezTo>
                  <a:cubicBezTo>
                    <a:pt x="221" y="8346"/>
                    <a:pt x="267" y="8359"/>
                    <a:pt x="315" y="8359"/>
                  </a:cubicBezTo>
                  <a:cubicBezTo>
                    <a:pt x="410" y="8359"/>
                    <a:pt x="510" y="8306"/>
                    <a:pt x="570" y="8226"/>
                  </a:cubicBezTo>
                  <a:lnTo>
                    <a:pt x="4737" y="402"/>
                  </a:lnTo>
                  <a:cubicBezTo>
                    <a:pt x="4827" y="282"/>
                    <a:pt x="4767" y="103"/>
                    <a:pt x="4647" y="43"/>
                  </a:cubicBezTo>
                  <a:cubicBezTo>
                    <a:pt x="4599" y="14"/>
                    <a:pt x="4551" y="0"/>
                    <a:pt x="4505" y="0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23"/>
            <p:cNvSpPr/>
            <p:nvPr/>
          </p:nvSpPr>
          <p:spPr>
            <a:xfrm>
              <a:off x="1860925" y="2818900"/>
              <a:ext cx="165625" cy="62975"/>
            </a:xfrm>
            <a:custGeom>
              <a:avLst/>
              <a:gdLst/>
              <a:ahLst/>
              <a:cxnLst/>
              <a:rect l="l" t="t" r="r" b="b"/>
              <a:pathLst>
                <a:path w="6625" h="2519" extrusionOk="0">
                  <a:moveTo>
                    <a:pt x="1259" y="0"/>
                  </a:moveTo>
                  <a:cubicBezTo>
                    <a:pt x="570" y="0"/>
                    <a:pt x="0" y="570"/>
                    <a:pt x="0" y="1259"/>
                  </a:cubicBezTo>
                  <a:cubicBezTo>
                    <a:pt x="0" y="1949"/>
                    <a:pt x="570" y="2518"/>
                    <a:pt x="1259" y="2518"/>
                  </a:cubicBezTo>
                  <a:lnTo>
                    <a:pt x="5365" y="2518"/>
                  </a:lnTo>
                  <a:cubicBezTo>
                    <a:pt x="6055" y="2518"/>
                    <a:pt x="6624" y="1949"/>
                    <a:pt x="6624" y="1259"/>
                  </a:cubicBezTo>
                  <a:cubicBezTo>
                    <a:pt x="6624" y="570"/>
                    <a:pt x="6055" y="0"/>
                    <a:pt x="5365" y="0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23"/>
            <p:cNvSpPr/>
            <p:nvPr/>
          </p:nvSpPr>
          <p:spPr>
            <a:xfrm>
              <a:off x="1017900" y="2762125"/>
              <a:ext cx="678925" cy="169300"/>
            </a:xfrm>
            <a:custGeom>
              <a:avLst/>
              <a:gdLst/>
              <a:ahLst/>
              <a:cxnLst/>
              <a:rect l="l" t="t" r="r" b="b"/>
              <a:pathLst>
                <a:path w="27157" h="6772" extrusionOk="0">
                  <a:moveTo>
                    <a:pt x="24062" y="1"/>
                  </a:moveTo>
                  <a:cubicBezTo>
                    <a:pt x="23830" y="1"/>
                    <a:pt x="23545" y="68"/>
                    <a:pt x="23260" y="203"/>
                  </a:cubicBezTo>
                  <a:cubicBezTo>
                    <a:pt x="22691" y="473"/>
                    <a:pt x="22331" y="922"/>
                    <a:pt x="22481" y="1192"/>
                  </a:cubicBezTo>
                  <a:lnTo>
                    <a:pt x="23140" y="2601"/>
                  </a:lnTo>
                  <a:lnTo>
                    <a:pt x="17985" y="2601"/>
                  </a:lnTo>
                  <a:cubicBezTo>
                    <a:pt x="17805" y="2601"/>
                    <a:pt x="17595" y="2751"/>
                    <a:pt x="17505" y="3021"/>
                  </a:cubicBezTo>
                  <a:cubicBezTo>
                    <a:pt x="17355" y="2991"/>
                    <a:pt x="17205" y="2961"/>
                    <a:pt x="17055" y="2961"/>
                  </a:cubicBezTo>
                  <a:lnTo>
                    <a:pt x="3387" y="2961"/>
                  </a:lnTo>
                  <a:lnTo>
                    <a:pt x="2218" y="473"/>
                  </a:lnTo>
                  <a:cubicBezTo>
                    <a:pt x="2143" y="323"/>
                    <a:pt x="1963" y="248"/>
                    <a:pt x="1731" y="248"/>
                  </a:cubicBezTo>
                  <a:cubicBezTo>
                    <a:pt x="1499" y="248"/>
                    <a:pt x="1214" y="323"/>
                    <a:pt x="929" y="473"/>
                  </a:cubicBezTo>
                  <a:cubicBezTo>
                    <a:pt x="360" y="743"/>
                    <a:pt x="0" y="1192"/>
                    <a:pt x="150" y="1462"/>
                  </a:cubicBezTo>
                  <a:lnTo>
                    <a:pt x="1139" y="3530"/>
                  </a:lnTo>
                  <a:cubicBezTo>
                    <a:pt x="480" y="4459"/>
                    <a:pt x="1109" y="5718"/>
                    <a:pt x="2248" y="5778"/>
                  </a:cubicBezTo>
                  <a:lnTo>
                    <a:pt x="2608" y="6558"/>
                  </a:lnTo>
                  <a:cubicBezTo>
                    <a:pt x="2681" y="6704"/>
                    <a:pt x="2853" y="6771"/>
                    <a:pt x="3077" y="6771"/>
                  </a:cubicBezTo>
                  <a:cubicBezTo>
                    <a:pt x="3312" y="6771"/>
                    <a:pt x="3604" y="6696"/>
                    <a:pt x="3897" y="6558"/>
                  </a:cubicBezTo>
                  <a:cubicBezTo>
                    <a:pt x="4256" y="6438"/>
                    <a:pt x="4556" y="6138"/>
                    <a:pt x="4706" y="5778"/>
                  </a:cubicBezTo>
                  <a:lnTo>
                    <a:pt x="17055" y="5778"/>
                  </a:lnTo>
                  <a:cubicBezTo>
                    <a:pt x="17415" y="5778"/>
                    <a:pt x="17745" y="5658"/>
                    <a:pt x="17985" y="5449"/>
                  </a:cubicBezTo>
                  <a:lnTo>
                    <a:pt x="24549" y="5449"/>
                  </a:lnTo>
                  <a:lnTo>
                    <a:pt x="24969" y="6288"/>
                  </a:lnTo>
                  <a:cubicBezTo>
                    <a:pt x="25029" y="6438"/>
                    <a:pt x="25201" y="6513"/>
                    <a:pt x="25429" y="6513"/>
                  </a:cubicBezTo>
                  <a:cubicBezTo>
                    <a:pt x="25658" y="6513"/>
                    <a:pt x="25943" y="6438"/>
                    <a:pt x="26228" y="6288"/>
                  </a:cubicBezTo>
                  <a:cubicBezTo>
                    <a:pt x="26827" y="6018"/>
                    <a:pt x="27157" y="5598"/>
                    <a:pt x="27007" y="5329"/>
                  </a:cubicBezTo>
                  <a:lnTo>
                    <a:pt x="24549" y="203"/>
                  </a:lnTo>
                  <a:cubicBezTo>
                    <a:pt x="24474" y="68"/>
                    <a:pt x="24294" y="1"/>
                    <a:pt x="24062" y="1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23"/>
            <p:cNvSpPr/>
            <p:nvPr/>
          </p:nvSpPr>
          <p:spPr>
            <a:xfrm>
              <a:off x="647700" y="3244525"/>
              <a:ext cx="155150" cy="23250"/>
            </a:xfrm>
            <a:custGeom>
              <a:avLst/>
              <a:gdLst/>
              <a:ahLst/>
              <a:cxnLst/>
              <a:rect l="l" t="t" r="r" b="b"/>
              <a:pathLst>
                <a:path w="6206" h="930" extrusionOk="0">
                  <a:moveTo>
                    <a:pt x="720" y="1"/>
                  </a:moveTo>
                  <a:cubicBezTo>
                    <a:pt x="301" y="1"/>
                    <a:pt x="1" y="211"/>
                    <a:pt x="1" y="480"/>
                  </a:cubicBezTo>
                  <a:cubicBezTo>
                    <a:pt x="1" y="720"/>
                    <a:pt x="301" y="930"/>
                    <a:pt x="720" y="930"/>
                  </a:cubicBezTo>
                  <a:lnTo>
                    <a:pt x="5486" y="930"/>
                  </a:lnTo>
                  <a:cubicBezTo>
                    <a:pt x="5876" y="930"/>
                    <a:pt x="6205" y="720"/>
                    <a:pt x="6205" y="480"/>
                  </a:cubicBezTo>
                  <a:cubicBezTo>
                    <a:pt x="6205" y="211"/>
                    <a:pt x="5876" y="1"/>
                    <a:pt x="5486" y="1"/>
                  </a:cubicBezTo>
                  <a:close/>
                </a:path>
              </a:pathLst>
            </a:custGeom>
            <a:solidFill>
              <a:srgbClr val="B7B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23"/>
            <p:cNvSpPr/>
            <p:nvPr/>
          </p:nvSpPr>
          <p:spPr>
            <a:xfrm>
              <a:off x="890500" y="3103000"/>
              <a:ext cx="406175" cy="163275"/>
            </a:xfrm>
            <a:custGeom>
              <a:avLst/>
              <a:gdLst/>
              <a:ahLst/>
              <a:cxnLst/>
              <a:rect l="l" t="t" r="r" b="b"/>
              <a:pathLst>
                <a:path w="16247" h="6531" extrusionOk="0">
                  <a:moveTo>
                    <a:pt x="7720" y="0"/>
                  </a:moveTo>
                  <a:cubicBezTo>
                    <a:pt x="1703" y="0"/>
                    <a:pt x="0" y="6531"/>
                    <a:pt x="0" y="6531"/>
                  </a:cubicBezTo>
                  <a:lnTo>
                    <a:pt x="16246" y="6531"/>
                  </a:lnTo>
                  <a:cubicBezTo>
                    <a:pt x="16246" y="6531"/>
                    <a:pt x="14988" y="506"/>
                    <a:pt x="8393" y="27"/>
                  </a:cubicBezTo>
                  <a:cubicBezTo>
                    <a:pt x="8163" y="9"/>
                    <a:pt x="7939" y="0"/>
                    <a:pt x="7720" y="0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23"/>
            <p:cNvSpPr/>
            <p:nvPr/>
          </p:nvSpPr>
          <p:spPr>
            <a:xfrm>
              <a:off x="2225100" y="3041650"/>
              <a:ext cx="403175" cy="228375"/>
            </a:xfrm>
            <a:custGeom>
              <a:avLst/>
              <a:gdLst/>
              <a:ahLst/>
              <a:cxnLst/>
              <a:rect l="l" t="t" r="r" b="b"/>
              <a:pathLst>
                <a:path w="16127" h="9135" extrusionOk="0">
                  <a:moveTo>
                    <a:pt x="7866" y="1"/>
                  </a:moveTo>
                  <a:cubicBezTo>
                    <a:pt x="1703" y="1"/>
                    <a:pt x="1" y="9135"/>
                    <a:pt x="1" y="9135"/>
                  </a:cubicBezTo>
                  <a:lnTo>
                    <a:pt x="16127" y="6137"/>
                  </a:lnTo>
                  <a:cubicBezTo>
                    <a:pt x="16127" y="6137"/>
                    <a:pt x="14958" y="532"/>
                    <a:pt x="8393" y="23"/>
                  </a:cubicBezTo>
                  <a:cubicBezTo>
                    <a:pt x="8214" y="8"/>
                    <a:pt x="8038" y="1"/>
                    <a:pt x="7866" y="1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23"/>
            <p:cNvSpPr/>
            <p:nvPr/>
          </p:nvSpPr>
          <p:spPr>
            <a:xfrm>
              <a:off x="2632750" y="3111900"/>
              <a:ext cx="110175" cy="86200"/>
            </a:xfrm>
            <a:custGeom>
              <a:avLst/>
              <a:gdLst/>
              <a:ahLst/>
              <a:cxnLst/>
              <a:rect l="l" t="t" r="r" b="b"/>
              <a:pathLst>
                <a:path w="4407" h="3448" extrusionOk="0">
                  <a:moveTo>
                    <a:pt x="1709" y="0"/>
                  </a:moveTo>
                  <a:lnTo>
                    <a:pt x="1379" y="1019"/>
                  </a:lnTo>
                  <a:lnTo>
                    <a:pt x="3418" y="2398"/>
                  </a:lnTo>
                  <a:lnTo>
                    <a:pt x="720" y="2398"/>
                  </a:lnTo>
                  <a:lnTo>
                    <a:pt x="1" y="3387"/>
                  </a:lnTo>
                  <a:lnTo>
                    <a:pt x="4407" y="3447"/>
                  </a:lnTo>
                  <a:lnTo>
                    <a:pt x="4407" y="2039"/>
                  </a:lnTo>
                  <a:lnTo>
                    <a:pt x="2309" y="300"/>
                  </a:lnTo>
                  <a:lnTo>
                    <a:pt x="1709" y="0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23"/>
            <p:cNvSpPr/>
            <p:nvPr/>
          </p:nvSpPr>
          <p:spPr>
            <a:xfrm>
              <a:off x="652950" y="3123125"/>
              <a:ext cx="71975" cy="83950"/>
            </a:xfrm>
            <a:custGeom>
              <a:avLst/>
              <a:gdLst/>
              <a:ahLst/>
              <a:cxnLst/>
              <a:rect l="l" t="t" r="r" b="b"/>
              <a:pathLst>
                <a:path w="2879" h="3358" extrusionOk="0">
                  <a:moveTo>
                    <a:pt x="2459" y="1"/>
                  </a:moveTo>
                  <a:lnTo>
                    <a:pt x="1" y="1829"/>
                  </a:lnTo>
                  <a:lnTo>
                    <a:pt x="31" y="3358"/>
                  </a:lnTo>
                  <a:lnTo>
                    <a:pt x="2818" y="3358"/>
                  </a:lnTo>
                  <a:lnTo>
                    <a:pt x="2878" y="2369"/>
                  </a:lnTo>
                  <a:lnTo>
                    <a:pt x="720" y="2339"/>
                  </a:lnTo>
                  <a:lnTo>
                    <a:pt x="720" y="2069"/>
                  </a:lnTo>
                  <a:lnTo>
                    <a:pt x="2758" y="840"/>
                  </a:lnTo>
                  <a:lnTo>
                    <a:pt x="2459" y="1"/>
                  </a:ln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23"/>
            <p:cNvSpPr/>
            <p:nvPr/>
          </p:nvSpPr>
          <p:spPr>
            <a:xfrm>
              <a:off x="868775" y="3148625"/>
              <a:ext cx="381450" cy="326825"/>
            </a:xfrm>
            <a:custGeom>
              <a:avLst/>
              <a:gdLst/>
              <a:ahLst/>
              <a:cxnLst/>
              <a:rect l="l" t="t" r="r" b="b"/>
              <a:pathLst>
                <a:path w="15258" h="13073" extrusionOk="0">
                  <a:moveTo>
                    <a:pt x="8723" y="0"/>
                  </a:moveTo>
                  <a:cubicBezTo>
                    <a:pt x="2908" y="0"/>
                    <a:pt x="0" y="7044"/>
                    <a:pt x="4107" y="11150"/>
                  </a:cubicBezTo>
                  <a:cubicBezTo>
                    <a:pt x="5434" y="12478"/>
                    <a:pt x="7069" y="13073"/>
                    <a:pt x="8674" y="13073"/>
                  </a:cubicBezTo>
                  <a:cubicBezTo>
                    <a:pt x="12032" y="13073"/>
                    <a:pt x="15257" y="10469"/>
                    <a:pt x="15257" y="6534"/>
                  </a:cubicBezTo>
                  <a:cubicBezTo>
                    <a:pt x="15257" y="2937"/>
                    <a:pt x="12350" y="0"/>
                    <a:pt x="8723" y="0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23"/>
            <p:cNvSpPr/>
            <p:nvPr/>
          </p:nvSpPr>
          <p:spPr>
            <a:xfrm>
              <a:off x="893500" y="3167350"/>
              <a:ext cx="337975" cy="289675"/>
            </a:xfrm>
            <a:custGeom>
              <a:avLst/>
              <a:gdLst/>
              <a:ahLst/>
              <a:cxnLst/>
              <a:rect l="l" t="t" r="r" b="b"/>
              <a:pathLst>
                <a:path w="13519" h="11587" extrusionOk="0">
                  <a:moveTo>
                    <a:pt x="7734" y="0"/>
                  </a:moveTo>
                  <a:cubicBezTo>
                    <a:pt x="2578" y="0"/>
                    <a:pt x="0" y="6235"/>
                    <a:pt x="3657" y="9892"/>
                  </a:cubicBezTo>
                  <a:cubicBezTo>
                    <a:pt x="4828" y="11062"/>
                    <a:pt x="6270" y="11587"/>
                    <a:pt x="7686" y="11587"/>
                  </a:cubicBezTo>
                  <a:cubicBezTo>
                    <a:pt x="10659" y="11587"/>
                    <a:pt x="13519" y="9277"/>
                    <a:pt x="13519" y="5785"/>
                  </a:cubicBezTo>
                  <a:cubicBezTo>
                    <a:pt x="13519" y="2608"/>
                    <a:pt x="10941" y="0"/>
                    <a:pt x="77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23"/>
            <p:cNvSpPr/>
            <p:nvPr/>
          </p:nvSpPr>
          <p:spPr>
            <a:xfrm>
              <a:off x="946700" y="3207050"/>
              <a:ext cx="245075" cy="210375"/>
            </a:xfrm>
            <a:custGeom>
              <a:avLst/>
              <a:gdLst/>
              <a:ahLst/>
              <a:cxnLst/>
              <a:rect l="l" t="t" r="r" b="b"/>
              <a:pathLst>
                <a:path w="9803" h="8415" extrusionOk="0">
                  <a:moveTo>
                    <a:pt x="5606" y="1"/>
                  </a:moveTo>
                  <a:cubicBezTo>
                    <a:pt x="1859" y="1"/>
                    <a:pt x="1" y="4527"/>
                    <a:pt x="2638" y="7165"/>
                  </a:cubicBezTo>
                  <a:cubicBezTo>
                    <a:pt x="3492" y="8029"/>
                    <a:pt x="4544" y="8415"/>
                    <a:pt x="5577" y="8415"/>
                  </a:cubicBezTo>
                  <a:cubicBezTo>
                    <a:pt x="7733" y="8415"/>
                    <a:pt x="9802" y="6731"/>
                    <a:pt x="9802" y="4197"/>
                  </a:cubicBezTo>
                  <a:cubicBezTo>
                    <a:pt x="9802" y="1889"/>
                    <a:pt x="7944" y="1"/>
                    <a:pt x="5606" y="1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23"/>
            <p:cNvSpPr/>
            <p:nvPr/>
          </p:nvSpPr>
          <p:spPr>
            <a:xfrm>
              <a:off x="1002900" y="3249025"/>
              <a:ext cx="146900" cy="126450"/>
            </a:xfrm>
            <a:custGeom>
              <a:avLst/>
              <a:gdLst/>
              <a:ahLst/>
              <a:cxnLst/>
              <a:rect l="l" t="t" r="r" b="b"/>
              <a:pathLst>
                <a:path w="5876" h="5058" extrusionOk="0">
                  <a:moveTo>
                    <a:pt x="3358" y="1"/>
                  </a:moveTo>
                  <a:cubicBezTo>
                    <a:pt x="1110" y="1"/>
                    <a:pt x="1" y="2728"/>
                    <a:pt x="1589" y="4317"/>
                  </a:cubicBezTo>
                  <a:cubicBezTo>
                    <a:pt x="2101" y="4828"/>
                    <a:pt x="2727" y="5057"/>
                    <a:pt x="3342" y="5057"/>
                  </a:cubicBezTo>
                  <a:cubicBezTo>
                    <a:pt x="4635" y="5057"/>
                    <a:pt x="5876" y="4043"/>
                    <a:pt x="5876" y="2518"/>
                  </a:cubicBezTo>
                  <a:cubicBezTo>
                    <a:pt x="5876" y="1140"/>
                    <a:pt x="4766" y="1"/>
                    <a:pt x="3358" y="1"/>
                  </a:cubicBezTo>
                  <a:close/>
                </a:path>
              </a:pathLst>
            </a:custGeom>
            <a:solidFill>
              <a:srgbClr val="B7B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23"/>
            <p:cNvSpPr/>
            <p:nvPr/>
          </p:nvSpPr>
          <p:spPr>
            <a:xfrm>
              <a:off x="2240825" y="3106650"/>
              <a:ext cx="381450" cy="326850"/>
            </a:xfrm>
            <a:custGeom>
              <a:avLst/>
              <a:gdLst/>
              <a:ahLst/>
              <a:cxnLst/>
              <a:rect l="l" t="t" r="r" b="b"/>
              <a:pathLst>
                <a:path w="15258" h="13074" extrusionOk="0">
                  <a:moveTo>
                    <a:pt x="8753" y="0"/>
                  </a:moveTo>
                  <a:cubicBezTo>
                    <a:pt x="2938" y="0"/>
                    <a:pt x="1" y="7044"/>
                    <a:pt x="4107" y="11151"/>
                  </a:cubicBezTo>
                  <a:cubicBezTo>
                    <a:pt x="5445" y="12479"/>
                    <a:pt x="7083" y="13073"/>
                    <a:pt x="8688" y="13073"/>
                  </a:cubicBezTo>
                  <a:cubicBezTo>
                    <a:pt x="12046" y="13073"/>
                    <a:pt x="15258" y="10470"/>
                    <a:pt x="15258" y="6535"/>
                  </a:cubicBezTo>
                  <a:cubicBezTo>
                    <a:pt x="15258" y="2938"/>
                    <a:pt x="12350" y="0"/>
                    <a:pt x="8753" y="0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23"/>
            <p:cNvSpPr/>
            <p:nvPr/>
          </p:nvSpPr>
          <p:spPr>
            <a:xfrm>
              <a:off x="2265575" y="3125375"/>
              <a:ext cx="338725" cy="289675"/>
            </a:xfrm>
            <a:custGeom>
              <a:avLst/>
              <a:gdLst/>
              <a:ahLst/>
              <a:cxnLst/>
              <a:rect l="l" t="t" r="r" b="b"/>
              <a:pathLst>
                <a:path w="13549" h="11587" extrusionOk="0">
                  <a:moveTo>
                    <a:pt x="7763" y="1"/>
                  </a:moveTo>
                  <a:cubicBezTo>
                    <a:pt x="2608" y="1"/>
                    <a:pt x="0" y="6235"/>
                    <a:pt x="3657" y="9892"/>
                  </a:cubicBezTo>
                  <a:cubicBezTo>
                    <a:pt x="4837" y="11063"/>
                    <a:pt x="6286" y="11587"/>
                    <a:pt x="7706" y="11587"/>
                  </a:cubicBezTo>
                  <a:cubicBezTo>
                    <a:pt x="10689" y="11587"/>
                    <a:pt x="13548" y="9278"/>
                    <a:pt x="13548" y="5786"/>
                  </a:cubicBezTo>
                  <a:cubicBezTo>
                    <a:pt x="13548" y="2609"/>
                    <a:pt x="10941" y="1"/>
                    <a:pt x="77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23"/>
            <p:cNvSpPr/>
            <p:nvPr/>
          </p:nvSpPr>
          <p:spPr>
            <a:xfrm>
              <a:off x="2318775" y="3165100"/>
              <a:ext cx="245800" cy="210375"/>
            </a:xfrm>
            <a:custGeom>
              <a:avLst/>
              <a:gdLst/>
              <a:ahLst/>
              <a:cxnLst/>
              <a:rect l="l" t="t" r="r" b="b"/>
              <a:pathLst>
                <a:path w="9832" h="8415" extrusionOk="0">
                  <a:moveTo>
                    <a:pt x="5635" y="0"/>
                  </a:moveTo>
                  <a:cubicBezTo>
                    <a:pt x="1889" y="0"/>
                    <a:pt x="0" y="4527"/>
                    <a:pt x="2638" y="7164"/>
                  </a:cubicBezTo>
                  <a:cubicBezTo>
                    <a:pt x="3502" y="8028"/>
                    <a:pt x="4561" y="8414"/>
                    <a:pt x="5597" y="8414"/>
                  </a:cubicBezTo>
                  <a:cubicBezTo>
                    <a:pt x="7762" y="8414"/>
                    <a:pt x="9832" y="6730"/>
                    <a:pt x="9832" y="4197"/>
                  </a:cubicBezTo>
                  <a:cubicBezTo>
                    <a:pt x="9832" y="1889"/>
                    <a:pt x="7943" y="0"/>
                    <a:pt x="5635" y="0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23"/>
            <p:cNvSpPr/>
            <p:nvPr/>
          </p:nvSpPr>
          <p:spPr>
            <a:xfrm>
              <a:off x="2374975" y="3207050"/>
              <a:ext cx="147650" cy="126450"/>
            </a:xfrm>
            <a:custGeom>
              <a:avLst/>
              <a:gdLst/>
              <a:ahLst/>
              <a:cxnLst/>
              <a:rect l="l" t="t" r="r" b="b"/>
              <a:pathLst>
                <a:path w="5906" h="5058" extrusionOk="0">
                  <a:moveTo>
                    <a:pt x="3387" y="1"/>
                  </a:moveTo>
                  <a:cubicBezTo>
                    <a:pt x="1139" y="1"/>
                    <a:pt x="0" y="2729"/>
                    <a:pt x="1589" y="4317"/>
                  </a:cubicBezTo>
                  <a:cubicBezTo>
                    <a:pt x="2100" y="4829"/>
                    <a:pt x="2730" y="5058"/>
                    <a:pt x="3349" y="5058"/>
                  </a:cubicBezTo>
                  <a:cubicBezTo>
                    <a:pt x="4651" y="5058"/>
                    <a:pt x="5905" y="4043"/>
                    <a:pt x="5905" y="2519"/>
                  </a:cubicBezTo>
                  <a:cubicBezTo>
                    <a:pt x="5905" y="1140"/>
                    <a:pt x="4766" y="1"/>
                    <a:pt x="3387" y="1"/>
                  </a:cubicBezTo>
                  <a:close/>
                </a:path>
              </a:pathLst>
            </a:custGeom>
            <a:solidFill>
              <a:srgbClr val="B7B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23"/>
            <p:cNvSpPr/>
            <p:nvPr/>
          </p:nvSpPr>
          <p:spPr>
            <a:xfrm>
              <a:off x="2742900" y="3154600"/>
              <a:ext cx="18775" cy="67475"/>
            </a:xfrm>
            <a:custGeom>
              <a:avLst/>
              <a:gdLst/>
              <a:ahLst/>
              <a:cxnLst/>
              <a:rect l="l" t="t" r="r" b="b"/>
              <a:pathLst>
                <a:path w="751" h="2699" extrusionOk="0">
                  <a:moveTo>
                    <a:pt x="360" y="1"/>
                  </a:moveTo>
                  <a:cubicBezTo>
                    <a:pt x="151" y="1"/>
                    <a:pt x="1" y="181"/>
                    <a:pt x="1" y="390"/>
                  </a:cubicBezTo>
                  <a:lnTo>
                    <a:pt x="1" y="2339"/>
                  </a:lnTo>
                  <a:cubicBezTo>
                    <a:pt x="1" y="2549"/>
                    <a:pt x="151" y="2698"/>
                    <a:pt x="360" y="2698"/>
                  </a:cubicBezTo>
                  <a:cubicBezTo>
                    <a:pt x="570" y="2698"/>
                    <a:pt x="750" y="2549"/>
                    <a:pt x="750" y="2339"/>
                  </a:cubicBezTo>
                  <a:lnTo>
                    <a:pt x="750" y="390"/>
                  </a:lnTo>
                  <a:cubicBezTo>
                    <a:pt x="750" y="181"/>
                    <a:pt x="570" y="1"/>
                    <a:pt x="360" y="1"/>
                  </a:cubicBezTo>
                  <a:close/>
                </a:path>
              </a:pathLst>
            </a:custGeom>
            <a:solidFill>
              <a:srgbClr val="B7B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23"/>
            <p:cNvSpPr/>
            <p:nvPr/>
          </p:nvSpPr>
          <p:spPr>
            <a:xfrm>
              <a:off x="694175" y="3075175"/>
              <a:ext cx="27750" cy="83200"/>
            </a:xfrm>
            <a:custGeom>
              <a:avLst/>
              <a:gdLst/>
              <a:ahLst/>
              <a:cxnLst/>
              <a:rect l="l" t="t" r="r" b="b"/>
              <a:pathLst>
                <a:path w="1110" h="3328" extrusionOk="0">
                  <a:moveTo>
                    <a:pt x="540" y="1"/>
                  </a:moveTo>
                  <a:cubicBezTo>
                    <a:pt x="240" y="1"/>
                    <a:pt x="0" y="270"/>
                    <a:pt x="0" y="570"/>
                  </a:cubicBezTo>
                  <a:lnTo>
                    <a:pt x="0" y="2758"/>
                  </a:lnTo>
                  <a:cubicBezTo>
                    <a:pt x="0" y="3058"/>
                    <a:pt x="240" y="3328"/>
                    <a:pt x="570" y="3328"/>
                  </a:cubicBezTo>
                  <a:cubicBezTo>
                    <a:pt x="869" y="3328"/>
                    <a:pt x="1109" y="3058"/>
                    <a:pt x="1109" y="2758"/>
                  </a:cubicBezTo>
                  <a:lnTo>
                    <a:pt x="1109" y="570"/>
                  </a:lnTo>
                  <a:cubicBezTo>
                    <a:pt x="1109" y="270"/>
                    <a:pt x="869" y="1"/>
                    <a:pt x="540" y="1"/>
                  </a:cubicBezTo>
                  <a:close/>
                </a:path>
              </a:pathLst>
            </a:custGeom>
            <a:solidFill>
              <a:srgbClr val="B7B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23"/>
            <p:cNvSpPr/>
            <p:nvPr/>
          </p:nvSpPr>
          <p:spPr>
            <a:xfrm>
              <a:off x="641725" y="3168850"/>
              <a:ext cx="22500" cy="60725"/>
            </a:xfrm>
            <a:custGeom>
              <a:avLst/>
              <a:gdLst/>
              <a:ahLst/>
              <a:cxnLst/>
              <a:rect l="l" t="t" r="r" b="b"/>
              <a:pathLst>
                <a:path w="900" h="2429" extrusionOk="0">
                  <a:moveTo>
                    <a:pt x="450" y="0"/>
                  </a:moveTo>
                  <a:cubicBezTo>
                    <a:pt x="210" y="0"/>
                    <a:pt x="0" y="180"/>
                    <a:pt x="0" y="450"/>
                  </a:cubicBezTo>
                  <a:lnTo>
                    <a:pt x="0" y="1979"/>
                  </a:lnTo>
                  <a:cubicBezTo>
                    <a:pt x="0" y="2218"/>
                    <a:pt x="210" y="2428"/>
                    <a:pt x="450" y="2428"/>
                  </a:cubicBezTo>
                  <a:cubicBezTo>
                    <a:pt x="689" y="2428"/>
                    <a:pt x="899" y="2218"/>
                    <a:pt x="869" y="1979"/>
                  </a:cubicBezTo>
                  <a:lnTo>
                    <a:pt x="869" y="450"/>
                  </a:lnTo>
                  <a:cubicBezTo>
                    <a:pt x="869" y="180"/>
                    <a:pt x="689" y="0"/>
                    <a:pt x="450" y="0"/>
                  </a:cubicBezTo>
                  <a:close/>
                </a:path>
              </a:pathLst>
            </a:custGeom>
            <a:solidFill>
              <a:srgbClr val="B7B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23"/>
            <p:cNvSpPr/>
            <p:nvPr/>
          </p:nvSpPr>
          <p:spPr>
            <a:xfrm>
              <a:off x="652200" y="3108900"/>
              <a:ext cx="18750" cy="78700"/>
            </a:xfrm>
            <a:custGeom>
              <a:avLst/>
              <a:gdLst/>
              <a:ahLst/>
              <a:cxnLst/>
              <a:rect l="l" t="t" r="r" b="b"/>
              <a:pathLst>
                <a:path w="750" h="3148" extrusionOk="0">
                  <a:moveTo>
                    <a:pt x="1" y="0"/>
                  </a:moveTo>
                  <a:lnTo>
                    <a:pt x="1" y="3148"/>
                  </a:lnTo>
                  <a:cubicBezTo>
                    <a:pt x="1" y="3148"/>
                    <a:pt x="750" y="2009"/>
                    <a:pt x="690" y="1409"/>
                  </a:cubicBezTo>
                  <a:cubicBezTo>
                    <a:pt x="660" y="930"/>
                    <a:pt x="540" y="480"/>
                    <a:pt x="420" y="0"/>
                  </a:cubicBezTo>
                  <a:close/>
                </a:path>
              </a:pathLst>
            </a:custGeom>
            <a:solidFill>
              <a:srgbClr val="B7B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23"/>
            <p:cNvSpPr/>
            <p:nvPr/>
          </p:nvSpPr>
          <p:spPr>
            <a:xfrm>
              <a:off x="1953075" y="2797175"/>
              <a:ext cx="43500" cy="68200"/>
            </a:xfrm>
            <a:custGeom>
              <a:avLst/>
              <a:gdLst/>
              <a:ahLst/>
              <a:cxnLst/>
              <a:rect l="l" t="t" r="r" b="b"/>
              <a:pathLst>
                <a:path w="1740" h="2728" extrusionOk="0">
                  <a:moveTo>
                    <a:pt x="1" y="0"/>
                  </a:moveTo>
                  <a:lnTo>
                    <a:pt x="1" y="2728"/>
                  </a:lnTo>
                  <a:cubicBezTo>
                    <a:pt x="1739" y="2638"/>
                    <a:pt x="1739" y="90"/>
                    <a:pt x="1" y="0"/>
                  </a:cubicBezTo>
                  <a:close/>
                </a:path>
              </a:pathLst>
            </a:custGeom>
            <a:solidFill>
              <a:srgbClr val="B7B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23"/>
            <p:cNvSpPr/>
            <p:nvPr/>
          </p:nvSpPr>
          <p:spPr>
            <a:xfrm>
              <a:off x="1966575" y="2825600"/>
              <a:ext cx="35250" cy="48050"/>
            </a:xfrm>
            <a:custGeom>
              <a:avLst/>
              <a:gdLst/>
              <a:ahLst/>
              <a:cxnLst/>
              <a:rect l="l" t="t" r="r" b="b"/>
              <a:pathLst>
                <a:path w="1410" h="1922" extrusionOk="0">
                  <a:moveTo>
                    <a:pt x="245" y="1"/>
                  </a:moveTo>
                  <a:cubicBezTo>
                    <a:pt x="205" y="1"/>
                    <a:pt x="163" y="11"/>
                    <a:pt x="120" y="32"/>
                  </a:cubicBezTo>
                  <a:cubicBezTo>
                    <a:pt x="30" y="92"/>
                    <a:pt x="0" y="212"/>
                    <a:pt x="60" y="332"/>
                  </a:cubicBezTo>
                  <a:lnTo>
                    <a:pt x="990" y="1831"/>
                  </a:lnTo>
                  <a:cubicBezTo>
                    <a:pt x="1028" y="1889"/>
                    <a:pt x="1104" y="1922"/>
                    <a:pt x="1178" y="1922"/>
                  </a:cubicBezTo>
                  <a:cubicBezTo>
                    <a:pt x="1218" y="1922"/>
                    <a:pt x="1257" y="1912"/>
                    <a:pt x="1289" y="1890"/>
                  </a:cubicBezTo>
                  <a:cubicBezTo>
                    <a:pt x="1379" y="1831"/>
                    <a:pt x="1409" y="1711"/>
                    <a:pt x="1349" y="1591"/>
                  </a:cubicBezTo>
                  <a:lnTo>
                    <a:pt x="420" y="92"/>
                  </a:lnTo>
                  <a:cubicBezTo>
                    <a:pt x="381" y="34"/>
                    <a:pt x="318" y="1"/>
                    <a:pt x="245" y="1"/>
                  </a:cubicBezTo>
                  <a:close/>
                </a:path>
              </a:pathLst>
            </a:custGeom>
            <a:solidFill>
              <a:srgbClr val="B7B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23"/>
            <p:cNvSpPr/>
            <p:nvPr/>
          </p:nvSpPr>
          <p:spPr>
            <a:xfrm>
              <a:off x="1947850" y="2656625"/>
              <a:ext cx="141650" cy="160650"/>
            </a:xfrm>
            <a:custGeom>
              <a:avLst/>
              <a:gdLst/>
              <a:ahLst/>
              <a:cxnLst/>
              <a:rect l="l" t="t" r="r" b="b"/>
              <a:pathLst>
                <a:path w="5666" h="6426" extrusionOk="0">
                  <a:moveTo>
                    <a:pt x="300" y="1"/>
                  </a:moveTo>
                  <a:cubicBezTo>
                    <a:pt x="237" y="1"/>
                    <a:pt x="173" y="24"/>
                    <a:pt x="120" y="77"/>
                  </a:cubicBezTo>
                  <a:cubicBezTo>
                    <a:pt x="0" y="167"/>
                    <a:pt x="0" y="347"/>
                    <a:pt x="90" y="467"/>
                  </a:cubicBezTo>
                  <a:lnTo>
                    <a:pt x="5126" y="6341"/>
                  </a:lnTo>
                  <a:cubicBezTo>
                    <a:pt x="5195" y="6394"/>
                    <a:pt x="5285" y="6426"/>
                    <a:pt x="5372" y="6426"/>
                  </a:cubicBezTo>
                  <a:cubicBezTo>
                    <a:pt x="5434" y="6426"/>
                    <a:pt x="5495" y="6409"/>
                    <a:pt x="5545" y="6371"/>
                  </a:cubicBezTo>
                  <a:cubicBezTo>
                    <a:pt x="5665" y="6252"/>
                    <a:pt x="5665" y="6072"/>
                    <a:pt x="5575" y="5952"/>
                  </a:cubicBezTo>
                  <a:lnTo>
                    <a:pt x="510" y="107"/>
                  </a:lnTo>
                  <a:cubicBezTo>
                    <a:pt x="459" y="39"/>
                    <a:pt x="380" y="1"/>
                    <a:pt x="300" y="1"/>
                  </a:cubicBezTo>
                  <a:close/>
                </a:path>
              </a:pathLst>
            </a:custGeom>
            <a:solidFill>
              <a:srgbClr val="E1D4E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23"/>
            <p:cNvSpPr/>
            <p:nvPr/>
          </p:nvSpPr>
          <p:spPr>
            <a:xfrm>
              <a:off x="1262925" y="3278200"/>
              <a:ext cx="1008650" cy="40600"/>
            </a:xfrm>
            <a:custGeom>
              <a:avLst/>
              <a:gdLst/>
              <a:ahLst/>
              <a:cxnLst/>
              <a:rect l="l" t="t" r="r" b="b"/>
              <a:pathLst>
                <a:path w="40346" h="1624" extrusionOk="0">
                  <a:moveTo>
                    <a:pt x="39712" y="0"/>
                  </a:moveTo>
                  <a:cubicBezTo>
                    <a:pt x="39694" y="0"/>
                    <a:pt x="39675" y="1"/>
                    <a:pt x="39657" y="3"/>
                  </a:cubicBezTo>
                  <a:lnTo>
                    <a:pt x="630" y="482"/>
                  </a:lnTo>
                  <a:cubicBezTo>
                    <a:pt x="613" y="481"/>
                    <a:pt x="597" y="480"/>
                    <a:pt x="580" y="480"/>
                  </a:cubicBezTo>
                  <a:cubicBezTo>
                    <a:pt x="271" y="480"/>
                    <a:pt x="1" y="739"/>
                    <a:pt x="1" y="1052"/>
                  </a:cubicBezTo>
                  <a:cubicBezTo>
                    <a:pt x="29" y="1365"/>
                    <a:pt x="273" y="1623"/>
                    <a:pt x="606" y="1623"/>
                  </a:cubicBezTo>
                  <a:cubicBezTo>
                    <a:pt x="624" y="1623"/>
                    <a:pt x="642" y="1623"/>
                    <a:pt x="660" y="1621"/>
                  </a:cubicBezTo>
                  <a:lnTo>
                    <a:pt x="39686" y="1142"/>
                  </a:lnTo>
                  <a:cubicBezTo>
                    <a:pt x="39703" y="1143"/>
                    <a:pt x="39720" y="1144"/>
                    <a:pt x="39737" y="1144"/>
                  </a:cubicBezTo>
                  <a:cubicBezTo>
                    <a:pt x="40046" y="1144"/>
                    <a:pt x="40317" y="885"/>
                    <a:pt x="40346" y="572"/>
                  </a:cubicBezTo>
                  <a:lnTo>
                    <a:pt x="40316" y="572"/>
                  </a:lnTo>
                  <a:cubicBezTo>
                    <a:pt x="40288" y="233"/>
                    <a:pt x="40019" y="0"/>
                    <a:pt x="39712" y="0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23"/>
            <p:cNvSpPr/>
            <p:nvPr/>
          </p:nvSpPr>
          <p:spPr>
            <a:xfrm>
              <a:off x="2582550" y="2935050"/>
              <a:ext cx="87700" cy="30000"/>
            </a:xfrm>
            <a:custGeom>
              <a:avLst/>
              <a:gdLst/>
              <a:ahLst/>
              <a:cxnLst/>
              <a:rect l="l" t="t" r="r" b="b"/>
              <a:pathLst>
                <a:path w="3508" h="1200" extrusionOk="0">
                  <a:moveTo>
                    <a:pt x="600" y="0"/>
                  </a:moveTo>
                  <a:cubicBezTo>
                    <a:pt x="270" y="0"/>
                    <a:pt x="0" y="270"/>
                    <a:pt x="0" y="600"/>
                  </a:cubicBezTo>
                  <a:cubicBezTo>
                    <a:pt x="0" y="930"/>
                    <a:pt x="270" y="1199"/>
                    <a:pt x="600" y="1199"/>
                  </a:cubicBezTo>
                  <a:lnTo>
                    <a:pt x="2908" y="1199"/>
                  </a:lnTo>
                  <a:cubicBezTo>
                    <a:pt x="3237" y="1199"/>
                    <a:pt x="3507" y="930"/>
                    <a:pt x="3507" y="600"/>
                  </a:cubicBezTo>
                  <a:cubicBezTo>
                    <a:pt x="3507" y="270"/>
                    <a:pt x="3237" y="0"/>
                    <a:pt x="2908" y="0"/>
                  </a:cubicBezTo>
                  <a:close/>
                </a:path>
              </a:pathLst>
            </a:custGeom>
            <a:solidFill>
              <a:srgbClr val="B7B9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3"/>
            <p:cNvSpPr/>
            <p:nvPr/>
          </p:nvSpPr>
          <p:spPr>
            <a:xfrm>
              <a:off x="707650" y="2602325"/>
              <a:ext cx="1998550" cy="699925"/>
            </a:xfrm>
            <a:custGeom>
              <a:avLst/>
              <a:gdLst/>
              <a:ahLst/>
              <a:cxnLst/>
              <a:rect l="l" t="t" r="r" b="b"/>
              <a:pathLst>
                <a:path w="79942" h="27997" extrusionOk="0">
                  <a:moveTo>
                    <a:pt x="35091" y="3592"/>
                  </a:moveTo>
                  <a:cubicBezTo>
                    <a:pt x="35144" y="3592"/>
                    <a:pt x="35197" y="3594"/>
                    <a:pt x="35250" y="3598"/>
                  </a:cubicBezTo>
                  <a:lnTo>
                    <a:pt x="44962" y="3598"/>
                  </a:lnTo>
                  <a:cubicBezTo>
                    <a:pt x="45562" y="3598"/>
                    <a:pt x="47150" y="3778"/>
                    <a:pt x="48739" y="5366"/>
                  </a:cubicBezTo>
                  <a:cubicBezTo>
                    <a:pt x="50537" y="7165"/>
                    <a:pt x="50867" y="8364"/>
                    <a:pt x="50897" y="8633"/>
                  </a:cubicBezTo>
                  <a:cubicBezTo>
                    <a:pt x="51077" y="8963"/>
                    <a:pt x="51077" y="9383"/>
                    <a:pt x="50897" y="9712"/>
                  </a:cubicBezTo>
                  <a:cubicBezTo>
                    <a:pt x="50627" y="10222"/>
                    <a:pt x="49968" y="10522"/>
                    <a:pt x="48919" y="10612"/>
                  </a:cubicBezTo>
                  <a:cubicBezTo>
                    <a:pt x="46431" y="10821"/>
                    <a:pt x="36839" y="10881"/>
                    <a:pt x="36329" y="10881"/>
                  </a:cubicBezTo>
                  <a:lnTo>
                    <a:pt x="36000" y="10881"/>
                  </a:lnTo>
                  <a:cubicBezTo>
                    <a:pt x="35160" y="10881"/>
                    <a:pt x="33182" y="10702"/>
                    <a:pt x="33002" y="9083"/>
                  </a:cubicBezTo>
                  <a:cubicBezTo>
                    <a:pt x="32882" y="7944"/>
                    <a:pt x="32852" y="6805"/>
                    <a:pt x="32942" y="5666"/>
                  </a:cubicBezTo>
                  <a:cubicBezTo>
                    <a:pt x="33000" y="4519"/>
                    <a:pt x="33934" y="3592"/>
                    <a:pt x="35091" y="3592"/>
                  </a:cubicBezTo>
                  <a:close/>
                  <a:moveTo>
                    <a:pt x="29136" y="3748"/>
                  </a:moveTo>
                  <a:cubicBezTo>
                    <a:pt x="30365" y="3748"/>
                    <a:pt x="31654" y="4227"/>
                    <a:pt x="31654" y="5636"/>
                  </a:cubicBezTo>
                  <a:lnTo>
                    <a:pt x="31654" y="9113"/>
                  </a:lnTo>
                  <a:cubicBezTo>
                    <a:pt x="31564" y="10042"/>
                    <a:pt x="30814" y="10792"/>
                    <a:pt x="29855" y="10821"/>
                  </a:cubicBezTo>
                  <a:cubicBezTo>
                    <a:pt x="28476" y="10881"/>
                    <a:pt x="17416" y="11091"/>
                    <a:pt x="16786" y="11091"/>
                  </a:cubicBezTo>
                  <a:lnTo>
                    <a:pt x="16427" y="11091"/>
                  </a:lnTo>
                  <a:cubicBezTo>
                    <a:pt x="15917" y="11091"/>
                    <a:pt x="14988" y="11031"/>
                    <a:pt x="14448" y="10462"/>
                  </a:cubicBezTo>
                  <a:cubicBezTo>
                    <a:pt x="14149" y="10132"/>
                    <a:pt x="13999" y="9712"/>
                    <a:pt x="14029" y="9263"/>
                  </a:cubicBezTo>
                  <a:cubicBezTo>
                    <a:pt x="14119" y="7344"/>
                    <a:pt x="17326" y="3748"/>
                    <a:pt x="29016" y="3748"/>
                  </a:cubicBezTo>
                  <a:close/>
                  <a:moveTo>
                    <a:pt x="34441" y="1"/>
                  </a:moveTo>
                  <a:cubicBezTo>
                    <a:pt x="20383" y="1"/>
                    <a:pt x="10522" y="1709"/>
                    <a:pt x="4857" y="10252"/>
                  </a:cubicBezTo>
                  <a:cubicBezTo>
                    <a:pt x="4797" y="10342"/>
                    <a:pt x="4677" y="10462"/>
                    <a:pt x="4497" y="10642"/>
                  </a:cubicBezTo>
                  <a:cubicBezTo>
                    <a:pt x="3508" y="11781"/>
                    <a:pt x="420" y="15258"/>
                    <a:pt x="300" y="18855"/>
                  </a:cubicBezTo>
                  <a:cubicBezTo>
                    <a:pt x="151" y="22901"/>
                    <a:pt x="31" y="24220"/>
                    <a:pt x="1" y="24370"/>
                  </a:cubicBezTo>
                  <a:cubicBezTo>
                    <a:pt x="1" y="24430"/>
                    <a:pt x="61" y="25419"/>
                    <a:pt x="1949" y="26348"/>
                  </a:cubicBezTo>
                  <a:cubicBezTo>
                    <a:pt x="3358" y="26978"/>
                    <a:pt x="4887" y="27307"/>
                    <a:pt x="6445" y="27337"/>
                  </a:cubicBezTo>
                  <a:cubicBezTo>
                    <a:pt x="7524" y="27337"/>
                    <a:pt x="7884" y="27097"/>
                    <a:pt x="7914" y="26978"/>
                  </a:cubicBezTo>
                  <a:cubicBezTo>
                    <a:pt x="7974" y="26858"/>
                    <a:pt x="8004" y="26708"/>
                    <a:pt x="8064" y="26528"/>
                  </a:cubicBezTo>
                  <a:cubicBezTo>
                    <a:pt x="8394" y="25029"/>
                    <a:pt x="9383" y="21013"/>
                    <a:pt x="14988" y="21013"/>
                  </a:cubicBezTo>
                  <a:lnTo>
                    <a:pt x="15527" y="21013"/>
                  </a:lnTo>
                  <a:cubicBezTo>
                    <a:pt x="21552" y="21253"/>
                    <a:pt x="22332" y="26678"/>
                    <a:pt x="22421" y="27997"/>
                  </a:cubicBezTo>
                  <a:lnTo>
                    <a:pt x="61808" y="27157"/>
                  </a:lnTo>
                  <a:lnTo>
                    <a:pt x="61897" y="27157"/>
                  </a:lnTo>
                  <a:cubicBezTo>
                    <a:pt x="61957" y="27157"/>
                    <a:pt x="62647" y="27097"/>
                    <a:pt x="63126" y="25119"/>
                  </a:cubicBezTo>
                  <a:cubicBezTo>
                    <a:pt x="63606" y="23351"/>
                    <a:pt x="65195" y="19064"/>
                    <a:pt x="70080" y="19064"/>
                  </a:cubicBezTo>
                  <a:cubicBezTo>
                    <a:pt x="71939" y="19064"/>
                    <a:pt x="73677" y="19844"/>
                    <a:pt x="74936" y="21223"/>
                  </a:cubicBezTo>
                  <a:cubicBezTo>
                    <a:pt x="75955" y="22302"/>
                    <a:pt x="76525" y="23441"/>
                    <a:pt x="76525" y="23740"/>
                  </a:cubicBezTo>
                  <a:cubicBezTo>
                    <a:pt x="76645" y="23890"/>
                    <a:pt x="76825" y="23980"/>
                    <a:pt x="77005" y="24010"/>
                  </a:cubicBezTo>
                  <a:cubicBezTo>
                    <a:pt x="77184" y="23980"/>
                    <a:pt x="77334" y="23890"/>
                    <a:pt x="77424" y="23740"/>
                  </a:cubicBezTo>
                  <a:cubicBezTo>
                    <a:pt x="77784" y="23141"/>
                    <a:pt x="78893" y="19994"/>
                    <a:pt x="79283" y="18825"/>
                  </a:cubicBezTo>
                  <a:cubicBezTo>
                    <a:pt x="79313" y="18795"/>
                    <a:pt x="79313" y="18765"/>
                    <a:pt x="79342" y="18735"/>
                  </a:cubicBezTo>
                  <a:cubicBezTo>
                    <a:pt x="79342" y="18735"/>
                    <a:pt x="79702" y="18285"/>
                    <a:pt x="79822" y="16517"/>
                  </a:cubicBezTo>
                  <a:cubicBezTo>
                    <a:pt x="79942" y="14838"/>
                    <a:pt x="78323" y="14598"/>
                    <a:pt x="78233" y="14568"/>
                  </a:cubicBezTo>
                  <a:cubicBezTo>
                    <a:pt x="78114" y="14568"/>
                    <a:pt x="78024" y="14448"/>
                    <a:pt x="77994" y="14328"/>
                  </a:cubicBezTo>
                  <a:lnTo>
                    <a:pt x="77874" y="10941"/>
                  </a:lnTo>
                  <a:lnTo>
                    <a:pt x="77874" y="10911"/>
                  </a:lnTo>
                  <a:cubicBezTo>
                    <a:pt x="77874" y="10851"/>
                    <a:pt x="77904" y="9293"/>
                    <a:pt x="74487" y="9053"/>
                  </a:cubicBezTo>
                  <a:cubicBezTo>
                    <a:pt x="70770" y="8753"/>
                    <a:pt x="57791" y="8693"/>
                    <a:pt x="57641" y="8693"/>
                  </a:cubicBezTo>
                  <a:lnTo>
                    <a:pt x="54854" y="8693"/>
                  </a:lnTo>
                  <a:cubicBezTo>
                    <a:pt x="54794" y="8693"/>
                    <a:pt x="54704" y="8663"/>
                    <a:pt x="54644" y="8603"/>
                  </a:cubicBezTo>
                  <a:lnTo>
                    <a:pt x="49548" y="2639"/>
                  </a:lnTo>
                  <a:cubicBezTo>
                    <a:pt x="49458" y="2549"/>
                    <a:pt x="49458" y="2369"/>
                    <a:pt x="49548" y="2279"/>
                  </a:cubicBezTo>
                  <a:cubicBezTo>
                    <a:pt x="49578" y="2189"/>
                    <a:pt x="49578" y="2069"/>
                    <a:pt x="49548" y="2009"/>
                  </a:cubicBezTo>
                  <a:cubicBezTo>
                    <a:pt x="49338" y="1559"/>
                    <a:pt x="47720" y="121"/>
                    <a:pt x="359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9" name="Google Shape;1579;p23"/>
          <p:cNvSpPr txBox="1">
            <a:spLocks noGrp="1"/>
          </p:cNvSpPr>
          <p:nvPr>
            <p:ph type="title"/>
          </p:nvPr>
        </p:nvSpPr>
        <p:spPr>
          <a:xfrm>
            <a:off x="457200" y="301386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Methodology</a:t>
            </a:r>
            <a:endParaRPr dirty="0"/>
          </a:p>
        </p:txBody>
      </p:sp>
      <p:cxnSp>
        <p:nvCxnSpPr>
          <p:cNvPr id="1580" name="Google Shape;1580;p23"/>
          <p:cNvCxnSpPr/>
          <p:nvPr/>
        </p:nvCxnSpPr>
        <p:spPr>
          <a:xfrm>
            <a:off x="3540400" y="1293700"/>
            <a:ext cx="0" cy="3402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581" name="Google Shape;1581;p23"/>
          <p:cNvCxnSpPr/>
          <p:nvPr/>
        </p:nvCxnSpPr>
        <p:spPr>
          <a:xfrm>
            <a:off x="5238650" y="1293700"/>
            <a:ext cx="0" cy="3402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1582" name="Google Shape;1582;p23"/>
          <p:cNvCxnSpPr/>
          <p:nvPr/>
        </p:nvCxnSpPr>
        <p:spPr>
          <a:xfrm>
            <a:off x="6975550" y="1293700"/>
            <a:ext cx="0" cy="3402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dot"/>
            <a:round/>
            <a:headEnd type="none" w="med" len="med"/>
            <a:tailEnd type="none" w="med" len="med"/>
          </a:ln>
        </p:spPr>
      </p:cxnSp>
      <p:grpSp>
        <p:nvGrpSpPr>
          <p:cNvPr id="1584" name="Google Shape;1584;p23"/>
          <p:cNvGrpSpPr/>
          <p:nvPr/>
        </p:nvGrpSpPr>
        <p:grpSpPr>
          <a:xfrm>
            <a:off x="2007684" y="1174365"/>
            <a:ext cx="1475293" cy="3087510"/>
            <a:chOff x="1779084" y="1172015"/>
            <a:chExt cx="1475293" cy="3255837"/>
          </a:xfrm>
        </p:grpSpPr>
        <p:sp>
          <p:nvSpPr>
            <p:cNvPr id="1586" name="Google Shape;1586;p23"/>
            <p:cNvSpPr/>
            <p:nvPr/>
          </p:nvSpPr>
          <p:spPr>
            <a:xfrm>
              <a:off x="1779084" y="1172015"/>
              <a:ext cx="1475293" cy="1026162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chemeClr val="bg1"/>
                  </a:solidFill>
                </a:rPr>
                <a:t>Acquire Data</a:t>
              </a:r>
              <a:endParaRPr b="1" dirty="0">
                <a:solidFill>
                  <a:schemeClr val="bg1"/>
                </a:solidFill>
              </a:endParaRPr>
            </a:p>
          </p:txBody>
        </p:sp>
        <p:cxnSp>
          <p:nvCxnSpPr>
            <p:cNvPr id="1587" name="Google Shape;1587;p23"/>
            <p:cNvCxnSpPr>
              <a:cxnSpLocks/>
              <a:stCxn id="1586" idx="1"/>
            </p:cNvCxnSpPr>
            <p:nvPr/>
          </p:nvCxnSpPr>
          <p:spPr>
            <a:xfrm>
              <a:off x="2516731" y="2198177"/>
              <a:ext cx="20019" cy="2229675"/>
            </a:xfrm>
            <a:prstGeom prst="straightConnector1">
              <a:avLst/>
            </a:prstGeom>
            <a:noFill/>
            <a:ln w="19050" cap="flat" cmpd="sng">
              <a:solidFill>
                <a:schemeClr val="accent2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grpSp>
        <p:nvGrpSpPr>
          <p:cNvPr id="1590" name="Google Shape;1590;p23"/>
          <p:cNvGrpSpPr/>
          <p:nvPr/>
        </p:nvGrpSpPr>
        <p:grpSpPr>
          <a:xfrm>
            <a:off x="3699774" y="1174365"/>
            <a:ext cx="1510988" cy="3047935"/>
            <a:chOff x="3242574" y="1174365"/>
            <a:chExt cx="1510988" cy="3047935"/>
          </a:xfrm>
        </p:grpSpPr>
        <p:sp>
          <p:nvSpPr>
            <p:cNvPr id="1591" name="Google Shape;1591;p23"/>
            <p:cNvSpPr txBox="1"/>
            <p:nvPr/>
          </p:nvSpPr>
          <p:spPr>
            <a:xfrm>
              <a:off x="3622808" y="1747900"/>
              <a:ext cx="813300" cy="3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VENUS</a:t>
              </a:r>
              <a:endParaRPr sz="1600" b="1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sp>
          <p:nvSpPr>
            <p:cNvPr id="1593" name="Google Shape;1593;p23"/>
            <p:cNvSpPr/>
            <p:nvPr/>
          </p:nvSpPr>
          <p:spPr>
            <a:xfrm>
              <a:off x="3242574" y="1174365"/>
              <a:ext cx="1510988" cy="973109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chemeClr val="bg1"/>
                  </a:solidFill>
                </a:rPr>
                <a:t>Preprocessing</a:t>
              </a:r>
              <a:endParaRPr b="1" dirty="0">
                <a:solidFill>
                  <a:schemeClr val="bg1"/>
                </a:solidFill>
              </a:endParaRPr>
            </a:p>
          </p:txBody>
        </p:sp>
        <p:cxnSp>
          <p:nvCxnSpPr>
            <p:cNvPr id="1594" name="Google Shape;1594;p23"/>
            <p:cNvCxnSpPr>
              <a:cxnSpLocks/>
              <a:stCxn id="1593" idx="1"/>
            </p:cNvCxnSpPr>
            <p:nvPr/>
          </p:nvCxnSpPr>
          <p:spPr>
            <a:xfrm>
              <a:off x="3998068" y="2147474"/>
              <a:ext cx="8331" cy="2074826"/>
            </a:xfrm>
            <a:prstGeom prst="straightConnector1">
              <a:avLst/>
            </a:prstGeom>
            <a:noFill/>
            <a:ln w="19050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grpSp>
        <p:nvGrpSpPr>
          <p:cNvPr id="1597" name="Google Shape;1597;p23"/>
          <p:cNvGrpSpPr/>
          <p:nvPr/>
        </p:nvGrpSpPr>
        <p:grpSpPr>
          <a:xfrm>
            <a:off x="5392866" y="1174365"/>
            <a:ext cx="1395469" cy="3087510"/>
            <a:chOff x="5164266" y="1174365"/>
            <a:chExt cx="1395469" cy="3087510"/>
          </a:xfrm>
        </p:grpSpPr>
        <p:sp>
          <p:nvSpPr>
            <p:cNvPr id="1598" name="Google Shape;1598;p23"/>
            <p:cNvSpPr txBox="1"/>
            <p:nvPr/>
          </p:nvSpPr>
          <p:spPr>
            <a:xfrm>
              <a:off x="5434092" y="1747900"/>
              <a:ext cx="813300" cy="3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SATUR</a:t>
              </a:r>
              <a:endParaRPr sz="16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1600" name="Google Shape;1600;p23"/>
            <p:cNvCxnSpPr>
              <a:cxnSpLocks/>
              <a:stCxn id="1601" idx="1"/>
            </p:cNvCxnSpPr>
            <p:nvPr/>
          </p:nvCxnSpPr>
          <p:spPr>
            <a:xfrm flipH="1">
              <a:off x="5840751" y="2147475"/>
              <a:ext cx="21250" cy="2114400"/>
            </a:xfrm>
            <a:prstGeom prst="straightConnector1">
              <a:avLst/>
            </a:prstGeom>
            <a:noFill/>
            <a:ln w="19050" cap="flat" cmpd="sng">
              <a:solidFill>
                <a:schemeClr val="accent5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1601" name="Google Shape;1601;p23"/>
            <p:cNvSpPr/>
            <p:nvPr/>
          </p:nvSpPr>
          <p:spPr>
            <a:xfrm>
              <a:off x="5164266" y="1174365"/>
              <a:ext cx="1395469" cy="97311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chemeClr val="bg1"/>
                  </a:solidFill>
                </a:rPr>
                <a:t>Sentiment Analysis</a:t>
              </a:r>
              <a:endParaRPr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04" name="Google Shape;1604;p23"/>
          <p:cNvGrpSpPr/>
          <p:nvPr/>
        </p:nvGrpSpPr>
        <p:grpSpPr>
          <a:xfrm>
            <a:off x="7058161" y="1167340"/>
            <a:ext cx="1336801" cy="3136510"/>
            <a:chOff x="6905761" y="1167340"/>
            <a:chExt cx="1336801" cy="3136510"/>
          </a:xfrm>
        </p:grpSpPr>
        <p:sp>
          <p:nvSpPr>
            <p:cNvPr id="1605" name="Google Shape;1605;p23"/>
            <p:cNvSpPr txBox="1"/>
            <p:nvPr/>
          </p:nvSpPr>
          <p:spPr>
            <a:xfrm>
              <a:off x="7158838" y="1747900"/>
              <a:ext cx="813300" cy="34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600" b="1" dirty="0">
                  <a:latin typeface="Fira Sans Extra Condensed"/>
                  <a:ea typeface="Fira Sans Extra Condensed"/>
                  <a:cs typeface="Fira Sans Extra Condensed"/>
                  <a:sym typeface="Fira Sans Extra Condensed"/>
                </a:rPr>
                <a:t>JUPITE</a:t>
              </a:r>
              <a:endParaRPr sz="1600" b="1" dirty="0">
                <a:latin typeface="Fira Sans Extra Condensed"/>
                <a:ea typeface="Fira Sans Extra Condensed"/>
                <a:cs typeface="Fira Sans Extra Condensed"/>
                <a:sym typeface="Fira Sans Extra Condensed"/>
              </a:endParaRPr>
            </a:p>
          </p:txBody>
        </p:sp>
        <p:cxnSp>
          <p:nvCxnSpPr>
            <p:cNvPr id="1607" name="Google Shape;1607;p23"/>
            <p:cNvCxnSpPr>
              <a:cxnSpLocks/>
              <a:stCxn id="1608" idx="1"/>
            </p:cNvCxnSpPr>
            <p:nvPr/>
          </p:nvCxnSpPr>
          <p:spPr>
            <a:xfrm flipH="1">
              <a:off x="7565498" y="2140450"/>
              <a:ext cx="8664" cy="2163400"/>
            </a:xfrm>
            <a:prstGeom prst="straightConnector1">
              <a:avLst/>
            </a:prstGeom>
            <a:noFill/>
            <a:ln w="1905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sp>
          <p:nvSpPr>
            <p:cNvPr id="1608" name="Google Shape;1608;p23"/>
            <p:cNvSpPr/>
            <p:nvPr/>
          </p:nvSpPr>
          <p:spPr>
            <a:xfrm>
              <a:off x="6905761" y="1167340"/>
              <a:ext cx="1336801" cy="973110"/>
            </a:xfrm>
            <a:prstGeom prst="round2DiagRect">
              <a:avLst>
                <a:gd name="adj1" fmla="val 16667"/>
                <a:gd name="adj2" fmla="val 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b="1" dirty="0">
                  <a:solidFill>
                    <a:schemeClr val="bg1"/>
                  </a:solidFill>
                </a:rPr>
                <a:t>Topic Modeling w/ </a:t>
              </a:r>
              <a:r>
                <a:rPr lang="en-US" b="1" dirty="0" err="1">
                  <a:solidFill>
                    <a:schemeClr val="bg1"/>
                  </a:solidFill>
                </a:rPr>
                <a:t>BerTopic</a:t>
              </a:r>
              <a:endParaRPr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95" name="Google Shape;1395;p21"/>
          <p:cNvGrpSpPr/>
          <p:nvPr/>
        </p:nvGrpSpPr>
        <p:grpSpPr>
          <a:xfrm>
            <a:off x="6346411" y="3928206"/>
            <a:ext cx="2680162" cy="1073234"/>
            <a:chOff x="1015450" y="3562876"/>
            <a:chExt cx="2369099" cy="948673"/>
          </a:xfrm>
        </p:grpSpPr>
        <p:sp>
          <p:nvSpPr>
            <p:cNvPr id="1396" name="Google Shape;1396;p21"/>
            <p:cNvSpPr/>
            <p:nvPr/>
          </p:nvSpPr>
          <p:spPr>
            <a:xfrm>
              <a:off x="2749887" y="3954458"/>
              <a:ext cx="152320" cy="149727"/>
            </a:xfrm>
            <a:custGeom>
              <a:avLst/>
              <a:gdLst/>
              <a:ahLst/>
              <a:cxnLst/>
              <a:rect l="l" t="t" r="r" b="b"/>
              <a:pathLst>
                <a:path w="1927" h="1926" extrusionOk="0">
                  <a:moveTo>
                    <a:pt x="0" y="0"/>
                  </a:moveTo>
                  <a:lnTo>
                    <a:pt x="0" y="1926"/>
                  </a:lnTo>
                  <a:lnTo>
                    <a:pt x="1926" y="192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779D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21"/>
            <p:cNvSpPr/>
            <p:nvPr/>
          </p:nvSpPr>
          <p:spPr>
            <a:xfrm>
              <a:off x="1232670" y="4357935"/>
              <a:ext cx="2067975" cy="153614"/>
            </a:xfrm>
            <a:custGeom>
              <a:avLst/>
              <a:gdLst/>
              <a:ahLst/>
              <a:cxnLst/>
              <a:rect l="l" t="t" r="r" b="b"/>
              <a:pathLst>
                <a:path w="26162" h="1976" extrusionOk="0">
                  <a:moveTo>
                    <a:pt x="17671" y="0"/>
                  </a:moveTo>
                  <a:cubicBezTo>
                    <a:pt x="16094" y="0"/>
                    <a:pt x="14517" y="17"/>
                    <a:pt x="12941" y="47"/>
                  </a:cubicBezTo>
                  <a:cubicBezTo>
                    <a:pt x="9543" y="133"/>
                    <a:pt x="6146" y="285"/>
                    <a:pt x="2749" y="544"/>
                  </a:cubicBezTo>
                  <a:cubicBezTo>
                    <a:pt x="2338" y="566"/>
                    <a:pt x="1905" y="588"/>
                    <a:pt x="1494" y="631"/>
                  </a:cubicBezTo>
                  <a:cubicBezTo>
                    <a:pt x="1386" y="653"/>
                    <a:pt x="1299" y="718"/>
                    <a:pt x="1277" y="826"/>
                  </a:cubicBezTo>
                  <a:cubicBezTo>
                    <a:pt x="909" y="934"/>
                    <a:pt x="563" y="1042"/>
                    <a:pt x="239" y="1194"/>
                  </a:cubicBezTo>
                  <a:cubicBezTo>
                    <a:pt x="66" y="1259"/>
                    <a:pt x="1" y="1561"/>
                    <a:pt x="239" y="1605"/>
                  </a:cubicBezTo>
                  <a:cubicBezTo>
                    <a:pt x="2264" y="1894"/>
                    <a:pt x="4313" y="1976"/>
                    <a:pt x="6362" y="1976"/>
                  </a:cubicBezTo>
                  <a:cubicBezTo>
                    <a:pt x="7685" y="1976"/>
                    <a:pt x="9007" y="1942"/>
                    <a:pt x="10322" y="1908"/>
                  </a:cubicBezTo>
                  <a:lnTo>
                    <a:pt x="20558" y="1648"/>
                  </a:lnTo>
                  <a:lnTo>
                    <a:pt x="23111" y="1561"/>
                  </a:lnTo>
                  <a:lnTo>
                    <a:pt x="24366" y="1540"/>
                  </a:lnTo>
                  <a:cubicBezTo>
                    <a:pt x="24755" y="1540"/>
                    <a:pt x="25145" y="1540"/>
                    <a:pt x="25513" y="1475"/>
                  </a:cubicBezTo>
                  <a:cubicBezTo>
                    <a:pt x="25816" y="1453"/>
                    <a:pt x="26075" y="1237"/>
                    <a:pt x="26140" y="934"/>
                  </a:cubicBezTo>
                  <a:cubicBezTo>
                    <a:pt x="26162" y="609"/>
                    <a:pt x="25946" y="285"/>
                    <a:pt x="25599" y="198"/>
                  </a:cubicBezTo>
                  <a:cubicBezTo>
                    <a:pt x="25302" y="132"/>
                    <a:pt x="25004" y="104"/>
                    <a:pt x="24707" y="104"/>
                  </a:cubicBezTo>
                  <a:cubicBezTo>
                    <a:pt x="24615" y="104"/>
                    <a:pt x="24523" y="107"/>
                    <a:pt x="24431" y="112"/>
                  </a:cubicBezTo>
                  <a:cubicBezTo>
                    <a:pt x="23998" y="90"/>
                    <a:pt x="23565" y="90"/>
                    <a:pt x="23133" y="68"/>
                  </a:cubicBezTo>
                  <a:cubicBezTo>
                    <a:pt x="21312" y="22"/>
                    <a:pt x="19491" y="0"/>
                    <a:pt x="17671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21"/>
            <p:cNvSpPr/>
            <p:nvPr/>
          </p:nvSpPr>
          <p:spPr>
            <a:xfrm>
              <a:off x="2214505" y="3787859"/>
              <a:ext cx="123231" cy="141409"/>
            </a:xfrm>
            <a:custGeom>
              <a:avLst/>
              <a:gdLst/>
              <a:ahLst/>
              <a:cxnLst/>
              <a:rect l="l" t="t" r="r" b="b"/>
              <a:pathLst>
                <a:path w="1559" h="1819" extrusionOk="0">
                  <a:moveTo>
                    <a:pt x="195" y="1"/>
                  </a:moveTo>
                  <a:cubicBezTo>
                    <a:pt x="87" y="131"/>
                    <a:pt x="0" y="304"/>
                    <a:pt x="0" y="477"/>
                  </a:cubicBezTo>
                  <a:lnTo>
                    <a:pt x="0" y="1819"/>
                  </a:lnTo>
                  <a:lnTo>
                    <a:pt x="1558" y="1819"/>
                  </a:lnTo>
                  <a:cubicBezTo>
                    <a:pt x="1558" y="1819"/>
                    <a:pt x="1061" y="542"/>
                    <a:pt x="801" y="390"/>
                  </a:cubicBezTo>
                  <a:lnTo>
                    <a:pt x="19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21"/>
            <p:cNvSpPr/>
            <p:nvPr/>
          </p:nvSpPr>
          <p:spPr>
            <a:xfrm>
              <a:off x="2199091" y="3621804"/>
              <a:ext cx="154059" cy="136745"/>
            </a:xfrm>
            <a:custGeom>
              <a:avLst/>
              <a:gdLst/>
              <a:ahLst/>
              <a:cxnLst/>
              <a:rect l="l" t="t" r="r" b="b"/>
              <a:pathLst>
                <a:path w="1949" h="1759" extrusionOk="0">
                  <a:moveTo>
                    <a:pt x="1504" y="0"/>
                  </a:moveTo>
                  <a:cubicBezTo>
                    <a:pt x="1450" y="0"/>
                    <a:pt x="1396" y="5"/>
                    <a:pt x="1342" y="16"/>
                  </a:cubicBezTo>
                  <a:lnTo>
                    <a:pt x="671" y="16"/>
                  </a:lnTo>
                  <a:cubicBezTo>
                    <a:pt x="632" y="16"/>
                    <a:pt x="593" y="15"/>
                    <a:pt x="553" y="15"/>
                  </a:cubicBezTo>
                  <a:cubicBezTo>
                    <a:pt x="394" y="15"/>
                    <a:pt x="234" y="29"/>
                    <a:pt x="130" y="168"/>
                  </a:cubicBezTo>
                  <a:cubicBezTo>
                    <a:pt x="65" y="233"/>
                    <a:pt x="44" y="319"/>
                    <a:pt x="65" y="406"/>
                  </a:cubicBezTo>
                  <a:cubicBezTo>
                    <a:pt x="65" y="514"/>
                    <a:pt x="109" y="601"/>
                    <a:pt x="130" y="709"/>
                  </a:cubicBezTo>
                  <a:cubicBezTo>
                    <a:pt x="152" y="903"/>
                    <a:pt x="1" y="1163"/>
                    <a:pt x="174" y="1315"/>
                  </a:cubicBezTo>
                  <a:cubicBezTo>
                    <a:pt x="260" y="1401"/>
                    <a:pt x="347" y="1401"/>
                    <a:pt x="455" y="1466"/>
                  </a:cubicBezTo>
                  <a:cubicBezTo>
                    <a:pt x="520" y="1531"/>
                    <a:pt x="563" y="1639"/>
                    <a:pt x="585" y="1726"/>
                  </a:cubicBezTo>
                  <a:cubicBezTo>
                    <a:pt x="585" y="1747"/>
                    <a:pt x="601" y="1758"/>
                    <a:pt x="617" y="1758"/>
                  </a:cubicBezTo>
                  <a:cubicBezTo>
                    <a:pt x="634" y="1758"/>
                    <a:pt x="650" y="1747"/>
                    <a:pt x="650" y="1726"/>
                  </a:cubicBezTo>
                  <a:lnTo>
                    <a:pt x="671" y="1726"/>
                  </a:lnTo>
                  <a:cubicBezTo>
                    <a:pt x="801" y="1574"/>
                    <a:pt x="888" y="1423"/>
                    <a:pt x="953" y="1228"/>
                  </a:cubicBezTo>
                  <a:cubicBezTo>
                    <a:pt x="996" y="1077"/>
                    <a:pt x="1061" y="925"/>
                    <a:pt x="1169" y="774"/>
                  </a:cubicBezTo>
                  <a:cubicBezTo>
                    <a:pt x="1234" y="709"/>
                    <a:pt x="1321" y="665"/>
                    <a:pt x="1385" y="644"/>
                  </a:cubicBezTo>
                  <a:cubicBezTo>
                    <a:pt x="1494" y="622"/>
                    <a:pt x="1580" y="622"/>
                    <a:pt x="1688" y="579"/>
                  </a:cubicBezTo>
                  <a:cubicBezTo>
                    <a:pt x="1775" y="557"/>
                    <a:pt x="1840" y="492"/>
                    <a:pt x="1905" y="406"/>
                  </a:cubicBezTo>
                  <a:cubicBezTo>
                    <a:pt x="1948" y="319"/>
                    <a:pt x="1948" y="233"/>
                    <a:pt x="1883" y="146"/>
                  </a:cubicBezTo>
                  <a:cubicBezTo>
                    <a:pt x="1840" y="60"/>
                    <a:pt x="1753" y="16"/>
                    <a:pt x="1667" y="16"/>
                  </a:cubicBezTo>
                  <a:cubicBezTo>
                    <a:pt x="1613" y="5"/>
                    <a:pt x="1559" y="0"/>
                    <a:pt x="1504" y="0"/>
                  </a:cubicBezTo>
                  <a:close/>
                </a:path>
              </a:pathLst>
            </a:custGeom>
            <a:solidFill>
              <a:srgbClr val="69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21"/>
            <p:cNvSpPr/>
            <p:nvPr/>
          </p:nvSpPr>
          <p:spPr>
            <a:xfrm>
              <a:off x="2233318" y="3744169"/>
              <a:ext cx="58256" cy="67323"/>
            </a:xfrm>
            <a:custGeom>
              <a:avLst/>
              <a:gdLst/>
              <a:ahLst/>
              <a:cxnLst/>
              <a:rect l="l" t="t" r="r" b="b"/>
              <a:pathLst>
                <a:path w="737" h="866" extrusionOk="0">
                  <a:moveTo>
                    <a:pt x="217" y="0"/>
                  </a:moveTo>
                  <a:cubicBezTo>
                    <a:pt x="152" y="130"/>
                    <a:pt x="87" y="260"/>
                    <a:pt x="44" y="390"/>
                  </a:cubicBezTo>
                  <a:cubicBezTo>
                    <a:pt x="44" y="433"/>
                    <a:pt x="0" y="455"/>
                    <a:pt x="44" y="476"/>
                  </a:cubicBezTo>
                  <a:cubicBezTo>
                    <a:pt x="65" y="520"/>
                    <a:pt x="606" y="866"/>
                    <a:pt x="606" y="866"/>
                  </a:cubicBezTo>
                  <a:cubicBezTo>
                    <a:pt x="606" y="714"/>
                    <a:pt x="606" y="541"/>
                    <a:pt x="628" y="390"/>
                  </a:cubicBezTo>
                  <a:cubicBezTo>
                    <a:pt x="650" y="303"/>
                    <a:pt x="671" y="238"/>
                    <a:pt x="736" y="173"/>
                  </a:cubicBezTo>
                  <a:lnTo>
                    <a:pt x="217" y="0"/>
                  </a:lnTo>
                  <a:close/>
                </a:path>
              </a:pathLst>
            </a:custGeom>
            <a:solidFill>
              <a:srgbClr val="E8BB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21"/>
            <p:cNvSpPr/>
            <p:nvPr/>
          </p:nvSpPr>
          <p:spPr>
            <a:xfrm>
              <a:off x="2236717" y="3744169"/>
              <a:ext cx="54857" cy="30319"/>
            </a:xfrm>
            <a:custGeom>
              <a:avLst/>
              <a:gdLst/>
              <a:ahLst/>
              <a:cxnLst/>
              <a:rect l="l" t="t" r="r" b="b"/>
              <a:pathLst>
                <a:path w="694" h="390" extrusionOk="0">
                  <a:moveTo>
                    <a:pt x="174" y="0"/>
                  </a:moveTo>
                  <a:cubicBezTo>
                    <a:pt x="109" y="130"/>
                    <a:pt x="44" y="260"/>
                    <a:pt x="1" y="390"/>
                  </a:cubicBezTo>
                  <a:cubicBezTo>
                    <a:pt x="98" y="368"/>
                    <a:pt x="195" y="357"/>
                    <a:pt x="293" y="357"/>
                  </a:cubicBezTo>
                  <a:cubicBezTo>
                    <a:pt x="390" y="357"/>
                    <a:pt x="488" y="368"/>
                    <a:pt x="585" y="390"/>
                  </a:cubicBezTo>
                  <a:cubicBezTo>
                    <a:pt x="607" y="303"/>
                    <a:pt x="628" y="238"/>
                    <a:pt x="693" y="173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rgbClr val="E4B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21"/>
            <p:cNvSpPr/>
            <p:nvPr/>
          </p:nvSpPr>
          <p:spPr>
            <a:xfrm>
              <a:off x="2219643" y="3634398"/>
              <a:ext cx="131768" cy="134646"/>
            </a:xfrm>
            <a:custGeom>
              <a:avLst/>
              <a:gdLst/>
              <a:ahLst/>
              <a:cxnLst/>
              <a:rect l="l" t="t" r="r" b="b"/>
              <a:pathLst>
                <a:path w="1667" h="1732" extrusionOk="0">
                  <a:moveTo>
                    <a:pt x="972" y="1"/>
                  </a:moveTo>
                  <a:cubicBezTo>
                    <a:pt x="654" y="1"/>
                    <a:pt x="303" y="71"/>
                    <a:pt x="303" y="71"/>
                  </a:cubicBezTo>
                  <a:lnTo>
                    <a:pt x="282" y="655"/>
                  </a:lnTo>
                  <a:lnTo>
                    <a:pt x="282" y="828"/>
                  </a:lnTo>
                  <a:cubicBezTo>
                    <a:pt x="260" y="806"/>
                    <a:pt x="238" y="806"/>
                    <a:pt x="217" y="806"/>
                  </a:cubicBezTo>
                  <a:cubicBezTo>
                    <a:pt x="205" y="802"/>
                    <a:pt x="193" y="801"/>
                    <a:pt x="181" y="801"/>
                  </a:cubicBezTo>
                  <a:cubicBezTo>
                    <a:pt x="129" y="801"/>
                    <a:pt x="83" y="836"/>
                    <a:pt x="65" y="871"/>
                  </a:cubicBezTo>
                  <a:cubicBezTo>
                    <a:pt x="0" y="936"/>
                    <a:pt x="65" y="1023"/>
                    <a:pt x="130" y="1088"/>
                  </a:cubicBezTo>
                  <a:cubicBezTo>
                    <a:pt x="152" y="1109"/>
                    <a:pt x="195" y="1109"/>
                    <a:pt x="217" y="1131"/>
                  </a:cubicBezTo>
                  <a:lnTo>
                    <a:pt x="260" y="1412"/>
                  </a:lnTo>
                  <a:lnTo>
                    <a:pt x="346" y="1520"/>
                  </a:lnTo>
                  <a:cubicBezTo>
                    <a:pt x="390" y="1564"/>
                    <a:pt x="433" y="1607"/>
                    <a:pt x="498" y="1629"/>
                  </a:cubicBezTo>
                  <a:cubicBezTo>
                    <a:pt x="606" y="1672"/>
                    <a:pt x="693" y="1694"/>
                    <a:pt x="823" y="1715"/>
                  </a:cubicBezTo>
                  <a:cubicBezTo>
                    <a:pt x="883" y="1726"/>
                    <a:pt x="945" y="1732"/>
                    <a:pt x="1008" y="1732"/>
                  </a:cubicBezTo>
                  <a:cubicBezTo>
                    <a:pt x="1307" y="1732"/>
                    <a:pt x="1609" y="1609"/>
                    <a:pt x="1645" y="1412"/>
                  </a:cubicBezTo>
                  <a:cubicBezTo>
                    <a:pt x="1666" y="1282"/>
                    <a:pt x="1645" y="1174"/>
                    <a:pt x="1645" y="1044"/>
                  </a:cubicBezTo>
                  <a:cubicBezTo>
                    <a:pt x="1623" y="893"/>
                    <a:pt x="1602" y="763"/>
                    <a:pt x="1558" y="612"/>
                  </a:cubicBezTo>
                  <a:lnTo>
                    <a:pt x="1450" y="136"/>
                  </a:lnTo>
                  <a:cubicBezTo>
                    <a:pt x="1381" y="32"/>
                    <a:pt x="1183" y="1"/>
                    <a:pt x="972" y="1"/>
                  </a:cubicBezTo>
                  <a:close/>
                </a:path>
              </a:pathLst>
            </a:custGeom>
            <a:solidFill>
              <a:srgbClr val="E8BB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21"/>
            <p:cNvSpPr/>
            <p:nvPr/>
          </p:nvSpPr>
          <p:spPr>
            <a:xfrm>
              <a:off x="2322246" y="3676145"/>
              <a:ext cx="10355" cy="39570"/>
            </a:xfrm>
            <a:custGeom>
              <a:avLst/>
              <a:gdLst/>
              <a:ahLst/>
              <a:cxnLst/>
              <a:rect l="l" t="t" r="r" b="b"/>
              <a:pathLst>
                <a:path w="131" h="509" extrusionOk="0">
                  <a:moveTo>
                    <a:pt x="29" y="0"/>
                  </a:moveTo>
                  <a:cubicBezTo>
                    <a:pt x="22" y="0"/>
                    <a:pt x="22" y="10"/>
                    <a:pt x="22" y="10"/>
                  </a:cubicBezTo>
                  <a:cubicBezTo>
                    <a:pt x="22" y="31"/>
                    <a:pt x="22" y="53"/>
                    <a:pt x="22" y="75"/>
                  </a:cubicBezTo>
                  <a:cubicBezTo>
                    <a:pt x="22" y="96"/>
                    <a:pt x="22" y="118"/>
                    <a:pt x="44" y="140"/>
                  </a:cubicBezTo>
                  <a:cubicBezTo>
                    <a:pt x="65" y="183"/>
                    <a:pt x="65" y="248"/>
                    <a:pt x="87" y="291"/>
                  </a:cubicBezTo>
                  <a:cubicBezTo>
                    <a:pt x="87" y="334"/>
                    <a:pt x="87" y="378"/>
                    <a:pt x="87" y="421"/>
                  </a:cubicBezTo>
                  <a:cubicBezTo>
                    <a:pt x="87" y="443"/>
                    <a:pt x="87" y="443"/>
                    <a:pt x="65" y="443"/>
                  </a:cubicBezTo>
                  <a:lnTo>
                    <a:pt x="1" y="443"/>
                  </a:lnTo>
                  <a:cubicBezTo>
                    <a:pt x="1" y="484"/>
                    <a:pt x="28" y="508"/>
                    <a:pt x="53" y="508"/>
                  </a:cubicBezTo>
                  <a:cubicBezTo>
                    <a:pt x="66" y="508"/>
                    <a:pt x="79" y="501"/>
                    <a:pt x="87" y="486"/>
                  </a:cubicBezTo>
                  <a:cubicBezTo>
                    <a:pt x="130" y="464"/>
                    <a:pt x="130" y="399"/>
                    <a:pt x="130" y="356"/>
                  </a:cubicBezTo>
                  <a:cubicBezTo>
                    <a:pt x="109" y="291"/>
                    <a:pt x="109" y="226"/>
                    <a:pt x="87" y="183"/>
                  </a:cubicBezTo>
                  <a:cubicBezTo>
                    <a:pt x="87" y="140"/>
                    <a:pt x="87" y="118"/>
                    <a:pt x="65" y="75"/>
                  </a:cubicBezTo>
                  <a:cubicBezTo>
                    <a:pt x="65" y="53"/>
                    <a:pt x="44" y="31"/>
                    <a:pt x="44" y="10"/>
                  </a:cubicBezTo>
                  <a:cubicBezTo>
                    <a:pt x="37" y="3"/>
                    <a:pt x="32" y="0"/>
                    <a:pt x="29" y="0"/>
                  </a:cubicBezTo>
                  <a:close/>
                </a:path>
              </a:pathLst>
            </a:custGeom>
            <a:solidFill>
              <a:srgbClr val="DFA4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21"/>
            <p:cNvSpPr/>
            <p:nvPr/>
          </p:nvSpPr>
          <p:spPr>
            <a:xfrm>
              <a:off x="2298294" y="3683997"/>
              <a:ext cx="5217" cy="4742"/>
            </a:xfrm>
            <a:custGeom>
              <a:avLst/>
              <a:gdLst/>
              <a:ahLst/>
              <a:cxnLst/>
              <a:rect l="l" t="t" r="r" b="b"/>
              <a:pathLst>
                <a:path w="66" h="61" extrusionOk="0">
                  <a:moveTo>
                    <a:pt x="36" y="1"/>
                  </a:moveTo>
                  <a:cubicBezTo>
                    <a:pt x="28" y="1"/>
                    <a:pt x="22" y="6"/>
                    <a:pt x="22" y="17"/>
                  </a:cubicBezTo>
                  <a:cubicBezTo>
                    <a:pt x="1" y="17"/>
                    <a:pt x="1" y="39"/>
                    <a:pt x="22" y="39"/>
                  </a:cubicBezTo>
                  <a:lnTo>
                    <a:pt x="22" y="60"/>
                  </a:lnTo>
                  <a:lnTo>
                    <a:pt x="44" y="60"/>
                  </a:lnTo>
                  <a:cubicBezTo>
                    <a:pt x="44" y="39"/>
                    <a:pt x="44" y="39"/>
                    <a:pt x="44" y="39"/>
                  </a:cubicBezTo>
                  <a:lnTo>
                    <a:pt x="66" y="39"/>
                  </a:lnTo>
                  <a:cubicBezTo>
                    <a:pt x="66" y="39"/>
                    <a:pt x="66" y="17"/>
                    <a:pt x="66" y="17"/>
                  </a:cubicBezTo>
                  <a:cubicBezTo>
                    <a:pt x="55" y="6"/>
                    <a:pt x="44" y="1"/>
                    <a:pt x="36" y="1"/>
                  </a:cubicBez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21"/>
            <p:cNvSpPr/>
            <p:nvPr/>
          </p:nvSpPr>
          <p:spPr>
            <a:xfrm>
              <a:off x="2337660" y="3683608"/>
              <a:ext cx="3478" cy="3421"/>
            </a:xfrm>
            <a:custGeom>
              <a:avLst/>
              <a:gdLst/>
              <a:ahLst/>
              <a:cxnLst/>
              <a:rect l="l" t="t" r="r" b="b"/>
              <a:pathLst>
                <a:path w="44" h="44" extrusionOk="0">
                  <a:moveTo>
                    <a:pt x="0" y="0"/>
                  </a:moveTo>
                  <a:lnTo>
                    <a:pt x="0" y="22"/>
                  </a:lnTo>
                  <a:lnTo>
                    <a:pt x="0" y="44"/>
                  </a:lnTo>
                  <a:lnTo>
                    <a:pt x="22" y="44"/>
                  </a:lnTo>
                  <a:lnTo>
                    <a:pt x="22" y="22"/>
                  </a:lnTo>
                  <a:cubicBezTo>
                    <a:pt x="22" y="0"/>
                    <a:pt x="22" y="0"/>
                    <a:pt x="0" y="0"/>
                  </a:cubicBezTo>
                  <a:close/>
                  <a:moveTo>
                    <a:pt x="44" y="22"/>
                  </a:moveTo>
                  <a:cubicBezTo>
                    <a:pt x="22" y="44"/>
                    <a:pt x="22" y="44"/>
                    <a:pt x="22" y="44"/>
                  </a:cubicBezTo>
                  <a:lnTo>
                    <a:pt x="44" y="44"/>
                  </a:lnTo>
                  <a:lnTo>
                    <a:pt x="44" y="22"/>
                  </a:lnTo>
                  <a:close/>
                </a:path>
              </a:pathLst>
            </a:custGeom>
            <a:solidFill>
              <a:srgbClr val="7A7A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21"/>
            <p:cNvSpPr/>
            <p:nvPr/>
          </p:nvSpPr>
          <p:spPr>
            <a:xfrm>
              <a:off x="2229919" y="3686951"/>
              <a:ext cx="119753" cy="82093"/>
            </a:xfrm>
            <a:custGeom>
              <a:avLst/>
              <a:gdLst/>
              <a:ahLst/>
              <a:cxnLst/>
              <a:rect l="l" t="t" r="r" b="b"/>
              <a:pathLst>
                <a:path w="1515" h="1056" extrusionOk="0">
                  <a:moveTo>
                    <a:pt x="152" y="1"/>
                  </a:moveTo>
                  <a:cubicBezTo>
                    <a:pt x="130" y="1"/>
                    <a:pt x="108" y="65"/>
                    <a:pt x="65" y="130"/>
                  </a:cubicBezTo>
                  <a:cubicBezTo>
                    <a:pt x="43" y="217"/>
                    <a:pt x="22" y="325"/>
                    <a:pt x="0" y="412"/>
                  </a:cubicBezTo>
                  <a:cubicBezTo>
                    <a:pt x="22" y="433"/>
                    <a:pt x="43" y="433"/>
                    <a:pt x="87" y="455"/>
                  </a:cubicBezTo>
                  <a:lnTo>
                    <a:pt x="130" y="736"/>
                  </a:lnTo>
                  <a:lnTo>
                    <a:pt x="195" y="844"/>
                  </a:lnTo>
                  <a:cubicBezTo>
                    <a:pt x="238" y="888"/>
                    <a:pt x="303" y="931"/>
                    <a:pt x="368" y="953"/>
                  </a:cubicBezTo>
                  <a:lnTo>
                    <a:pt x="693" y="1039"/>
                  </a:lnTo>
                  <a:cubicBezTo>
                    <a:pt x="753" y="1050"/>
                    <a:pt x="815" y="1056"/>
                    <a:pt x="878" y="1056"/>
                  </a:cubicBezTo>
                  <a:cubicBezTo>
                    <a:pt x="1177" y="1056"/>
                    <a:pt x="1479" y="933"/>
                    <a:pt x="1515" y="736"/>
                  </a:cubicBezTo>
                  <a:cubicBezTo>
                    <a:pt x="1515" y="606"/>
                    <a:pt x="1515" y="498"/>
                    <a:pt x="1515" y="390"/>
                  </a:cubicBezTo>
                  <a:cubicBezTo>
                    <a:pt x="1342" y="412"/>
                    <a:pt x="931" y="455"/>
                    <a:pt x="887" y="455"/>
                  </a:cubicBezTo>
                  <a:cubicBezTo>
                    <a:pt x="844" y="455"/>
                    <a:pt x="390" y="412"/>
                    <a:pt x="433" y="347"/>
                  </a:cubicBezTo>
                  <a:cubicBezTo>
                    <a:pt x="454" y="260"/>
                    <a:pt x="238" y="1"/>
                    <a:pt x="152" y="1"/>
                  </a:cubicBezTo>
                  <a:close/>
                </a:path>
              </a:pathLst>
            </a:custGeom>
            <a:solidFill>
              <a:srgbClr val="D5C6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21"/>
            <p:cNvSpPr/>
            <p:nvPr/>
          </p:nvSpPr>
          <p:spPr>
            <a:xfrm>
              <a:off x="2313708" y="3730253"/>
              <a:ext cx="22291" cy="7230"/>
            </a:xfrm>
            <a:custGeom>
              <a:avLst/>
              <a:gdLst/>
              <a:ahLst/>
              <a:cxnLst/>
              <a:rect l="l" t="t" r="r" b="b"/>
              <a:pathLst>
                <a:path w="282" h="93" extrusionOk="0">
                  <a:moveTo>
                    <a:pt x="243" y="0"/>
                  </a:moveTo>
                  <a:cubicBezTo>
                    <a:pt x="240" y="0"/>
                    <a:pt x="238" y="2"/>
                    <a:pt x="238" y="6"/>
                  </a:cubicBezTo>
                  <a:cubicBezTo>
                    <a:pt x="195" y="28"/>
                    <a:pt x="173" y="49"/>
                    <a:pt x="130" y="71"/>
                  </a:cubicBezTo>
                  <a:lnTo>
                    <a:pt x="0" y="71"/>
                  </a:lnTo>
                  <a:lnTo>
                    <a:pt x="0" y="93"/>
                  </a:lnTo>
                  <a:lnTo>
                    <a:pt x="152" y="93"/>
                  </a:lnTo>
                  <a:cubicBezTo>
                    <a:pt x="195" y="93"/>
                    <a:pt x="238" y="71"/>
                    <a:pt x="282" y="28"/>
                  </a:cubicBezTo>
                  <a:cubicBezTo>
                    <a:pt x="282" y="28"/>
                    <a:pt x="254" y="0"/>
                    <a:pt x="243" y="0"/>
                  </a:cubicBez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21"/>
            <p:cNvSpPr/>
            <p:nvPr/>
          </p:nvSpPr>
          <p:spPr>
            <a:xfrm>
              <a:off x="2323985" y="3740826"/>
              <a:ext cx="6877" cy="3421"/>
            </a:xfrm>
            <a:custGeom>
              <a:avLst/>
              <a:gdLst/>
              <a:ahLst/>
              <a:cxnLst/>
              <a:rect l="l" t="t" r="r" b="b"/>
              <a:pathLst>
                <a:path w="87" h="44" extrusionOk="0">
                  <a:moveTo>
                    <a:pt x="0" y="0"/>
                  </a:moveTo>
                  <a:lnTo>
                    <a:pt x="0" y="22"/>
                  </a:lnTo>
                  <a:cubicBezTo>
                    <a:pt x="0" y="43"/>
                    <a:pt x="22" y="43"/>
                    <a:pt x="22" y="43"/>
                  </a:cubicBezTo>
                  <a:lnTo>
                    <a:pt x="87" y="43"/>
                  </a:lnTo>
                  <a:lnTo>
                    <a:pt x="87" y="22"/>
                  </a:lnTo>
                  <a:lnTo>
                    <a:pt x="65" y="0"/>
                  </a:lnTo>
                  <a:close/>
                </a:path>
              </a:pathLst>
            </a:custGeom>
            <a:solidFill>
              <a:srgbClr val="CC585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21"/>
            <p:cNvSpPr/>
            <p:nvPr/>
          </p:nvSpPr>
          <p:spPr>
            <a:xfrm>
              <a:off x="2231579" y="3624370"/>
              <a:ext cx="119832" cy="85125"/>
            </a:xfrm>
            <a:custGeom>
              <a:avLst/>
              <a:gdLst/>
              <a:ahLst/>
              <a:cxnLst/>
              <a:rect l="l" t="t" r="r" b="b"/>
              <a:pathLst>
                <a:path w="1516" h="1095" extrusionOk="0">
                  <a:moveTo>
                    <a:pt x="450" y="1"/>
                  </a:moveTo>
                  <a:cubicBezTo>
                    <a:pt x="401" y="1"/>
                    <a:pt x="352" y="2"/>
                    <a:pt x="304" y="5"/>
                  </a:cubicBezTo>
                  <a:cubicBezTo>
                    <a:pt x="282" y="5"/>
                    <a:pt x="260" y="27"/>
                    <a:pt x="260" y="48"/>
                  </a:cubicBezTo>
                  <a:cubicBezTo>
                    <a:pt x="152" y="48"/>
                    <a:pt x="66" y="113"/>
                    <a:pt x="44" y="200"/>
                  </a:cubicBezTo>
                  <a:cubicBezTo>
                    <a:pt x="44" y="221"/>
                    <a:pt x="44" y="243"/>
                    <a:pt x="66" y="265"/>
                  </a:cubicBezTo>
                  <a:cubicBezTo>
                    <a:pt x="66" y="330"/>
                    <a:pt x="44" y="394"/>
                    <a:pt x="44" y="481"/>
                  </a:cubicBezTo>
                  <a:cubicBezTo>
                    <a:pt x="44" y="546"/>
                    <a:pt x="44" y="632"/>
                    <a:pt x="44" y="719"/>
                  </a:cubicBezTo>
                  <a:cubicBezTo>
                    <a:pt x="38" y="713"/>
                    <a:pt x="31" y="710"/>
                    <a:pt x="26" y="710"/>
                  </a:cubicBezTo>
                  <a:cubicBezTo>
                    <a:pt x="12" y="710"/>
                    <a:pt x="1" y="725"/>
                    <a:pt x="1" y="741"/>
                  </a:cubicBezTo>
                  <a:cubicBezTo>
                    <a:pt x="22" y="806"/>
                    <a:pt x="44" y="870"/>
                    <a:pt x="44" y="935"/>
                  </a:cubicBezTo>
                  <a:lnTo>
                    <a:pt x="87" y="1022"/>
                  </a:lnTo>
                  <a:cubicBezTo>
                    <a:pt x="87" y="1044"/>
                    <a:pt x="109" y="1065"/>
                    <a:pt x="109" y="1087"/>
                  </a:cubicBezTo>
                  <a:cubicBezTo>
                    <a:pt x="120" y="1092"/>
                    <a:pt x="132" y="1095"/>
                    <a:pt x="144" y="1095"/>
                  </a:cubicBezTo>
                  <a:cubicBezTo>
                    <a:pt x="182" y="1095"/>
                    <a:pt x="223" y="1071"/>
                    <a:pt x="239" y="1022"/>
                  </a:cubicBezTo>
                  <a:cubicBezTo>
                    <a:pt x="239" y="1000"/>
                    <a:pt x="239" y="979"/>
                    <a:pt x="239" y="957"/>
                  </a:cubicBezTo>
                  <a:lnTo>
                    <a:pt x="217" y="849"/>
                  </a:lnTo>
                  <a:cubicBezTo>
                    <a:pt x="152" y="654"/>
                    <a:pt x="152" y="438"/>
                    <a:pt x="239" y="243"/>
                  </a:cubicBezTo>
                  <a:cubicBezTo>
                    <a:pt x="455" y="308"/>
                    <a:pt x="693" y="351"/>
                    <a:pt x="931" y="394"/>
                  </a:cubicBezTo>
                  <a:cubicBezTo>
                    <a:pt x="1010" y="414"/>
                    <a:pt x="1116" y="438"/>
                    <a:pt x="1216" y="438"/>
                  </a:cubicBezTo>
                  <a:cubicBezTo>
                    <a:pt x="1336" y="438"/>
                    <a:pt x="1447" y="404"/>
                    <a:pt x="1494" y="286"/>
                  </a:cubicBezTo>
                  <a:cubicBezTo>
                    <a:pt x="1515" y="243"/>
                    <a:pt x="1494" y="200"/>
                    <a:pt x="1472" y="200"/>
                  </a:cubicBezTo>
                  <a:cubicBezTo>
                    <a:pt x="1131" y="67"/>
                    <a:pt x="791" y="1"/>
                    <a:pt x="450" y="1"/>
                  </a:cubicBezTo>
                  <a:close/>
                </a:path>
              </a:pathLst>
            </a:custGeom>
            <a:solidFill>
              <a:srgbClr val="69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21"/>
            <p:cNvSpPr/>
            <p:nvPr/>
          </p:nvSpPr>
          <p:spPr>
            <a:xfrm>
              <a:off x="2282880" y="3670159"/>
              <a:ext cx="16758" cy="8474"/>
            </a:xfrm>
            <a:custGeom>
              <a:avLst/>
              <a:gdLst/>
              <a:ahLst/>
              <a:cxnLst/>
              <a:rect l="l" t="t" r="r" b="b"/>
              <a:pathLst>
                <a:path w="212" h="109" extrusionOk="0">
                  <a:moveTo>
                    <a:pt x="131" y="0"/>
                  </a:moveTo>
                  <a:lnTo>
                    <a:pt x="87" y="22"/>
                  </a:lnTo>
                  <a:lnTo>
                    <a:pt x="44" y="43"/>
                  </a:lnTo>
                  <a:cubicBezTo>
                    <a:pt x="23" y="65"/>
                    <a:pt x="23" y="65"/>
                    <a:pt x="1" y="87"/>
                  </a:cubicBezTo>
                  <a:cubicBezTo>
                    <a:pt x="1" y="108"/>
                    <a:pt x="23" y="108"/>
                    <a:pt x="23" y="108"/>
                  </a:cubicBezTo>
                  <a:lnTo>
                    <a:pt x="66" y="108"/>
                  </a:lnTo>
                  <a:cubicBezTo>
                    <a:pt x="66" y="98"/>
                    <a:pt x="71" y="92"/>
                    <a:pt x="77" y="92"/>
                  </a:cubicBezTo>
                  <a:cubicBezTo>
                    <a:pt x="82" y="92"/>
                    <a:pt x="87" y="98"/>
                    <a:pt x="87" y="108"/>
                  </a:cubicBezTo>
                  <a:cubicBezTo>
                    <a:pt x="109" y="87"/>
                    <a:pt x="109" y="87"/>
                    <a:pt x="131" y="65"/>
                  </a:cubicBezTo>
                  <a:lnTo>
                    <a:pt x="152" y="65"/>
                  </a:lnTo>
                  <a:cubicBezTo>
                    <a:pt x="152" y="65"/>
                    <a:pt x="152" y="65"/>
                    <a:pt x="152" y="43"/>
                  </a:cubicBezTo>
                  <a:cubicBezTo>
                    <a:pt x="159" y="47"/>
                    <a:pt x="164" y="48"/>
                    <a:pt x="169" y="48"/>
                  </a:cubicBezTo>
                  <a:cubicBezTo>
                    <a:pt x="200" y="48"/>
                    <a:pt x="211" y="0"/>
                    <a:pt x="174" y="0"/>
                  </a:cubicBezTo>
                  <a:close/>
                </a:path>
              </a:pathLst>
            </a:custGeom>
            <a:solidFill>
              <a:srgbClr val="69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21"/>
            <p:cNvSpPr/>
            <p:nvPr/>
          </p:nvSpPr>
          <p:spPr>
            <a:xfrm>
              <a:off x="2329123" y="3667671"/>
              <a:ext cx="8616" cy="5908"/>
            </a:xfrm>
            <a:custGeom>
              <a:avLst/>
              <a:gdLst/>
              <a:ahLst/>
              <a:cxnLst/>
              <a:rect l="l" t="t" r="r" b="b"/>
              <a:pathLst>
                <a:path w="109" h="76" extrusionOk="0">
                  <a:moveTo>
                    <a:pt x="27" y="1"/>
                  </a:moveTo>
                  <a:cubicBezTo>
                    <a:pt x="19" y="1"/>
                    <a:pt x="15" y="11"/>
                    <a:pt x="0" y="11"/>
                  </a:cubicBezTo>
                  <a:cubicBezTo>
                    <a:pt x="0" y="11"/>
                    <a:pt x="0" y="32"/>
                    <a:pt x="0" y="32"/>
                  </a:cubicBezTo>
                  <a:lnTo>
                    <a:pt x="0" y="54"/>
                  </a:lnTo>
                  <a:lnTo>
                    <a:pt x="43" y="75"/>
                  </a:lnTo>
                  <a:lnTo>
                    <a:pt x="108" y="75"/>
                  </a:lnTo>
                  <a:lnTo>
                    <a:pt x="108" y="54"/>
                  </a:lnTo>
                  <a:lnTo>
                    <a:pt x="108" y="32"/>
                  </a:lnTo>
                  <a:lnTo>
                    <a:pt x="108" y="11"/>
                  </a:lnTo>
                  <a:lnTo>
                    <a:pt x="43" y="11"/>
                  </a:lnTo>
                  <a:cubicBezTo>
                    <a:pt x="36" y="3"/>
                    <a:pt x="31" y="1"/>
                    <a:pt x="27" y="1"/>
                  </a:cubicBezTo>
                  <a:close/>
                </a:path>
              </a:pathLst>
            </a:custGeom>
            <a:solidFill>
              <a:srgbClr val="6964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21"/>
            <p:cNvSpPr/>
            <p:nvPr/>
          </p:nvSpPr>
          <p:spPr>
            <a:xfrm>
              <a:off x="2286358" y="3700400"/>
              <a:ext cx="8616" cy="10184"/>
            </a:xfrm>
            <a:custGeom>
              <a:avLst/>
              <a:gdLst/>
              <a:ahLst/>
              <a:cxnLst/>
              <a:rect l="l" t="t" r="r" b="b"/>
              <a:pathLst>
                <a:path w="109" h="131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44"/>
                    <a:pt x="0" y="44"/>
                    <a:pt x="0" y="66"/>
                  </a:cubicBezTo>
                  <a:cubicBezTo>
                    <a:pt x="0" y="66"/>
                    <a:pt x="0" y="66"/>
                    <a:pt x="0" y="87"/>
                  </a:cubicBezTo>
                  <a:cubicBezTo>
                    <a:pt x="0" y="87"/>
                    <a:pt x="0" y="87"/>
                    <a:pt x="0" y="109"/>
                  </a:cubicBezTo>
                  <a:cubicBezTo>
                    <a:pt x="0" y="109"/>
                    <a:pt x="0" y="131"/>
                    <a:pt x="22" y="131"/>
                  </a:cubicBezTo>
                  <a:lnTo>
                    <a:pt x="65" y="131"/>
                  </a:lnTo>
                  <a:lnTo>
                    <a:pt x="65" y="109"/>
                  </a:lnTo>
                  <a:lnTo>
                    <a:pt x="65" y="87"/>
                  </a:lnTo>
                  <a:cubicBezTo>
                    <a:pt x="87" y="87"/>
                    <a:pt x="108" y="66"/>
                    <a:pt x="108" y="44"/>
                  </a:cubicBezTo>
                  <a:lnTo>
                    <a:pt x="108" y="22"/>
                  </a:lnTo>
                  <a:lnTo>
                    <a:pt x="87" y="1"/>
                  </a:lnTo>
                  <a:close/>
                </a:path>
              </a:pathLst>
            </a:custGeom>
            <a:solidFill>
              <a:srgbClr val="DA8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21"/>
            <p:cNvSpPr/>
            <p:nvPr/>
          </p:nvSpPr>
          <p:spPr>
            <a:xfrm>
              <a:off x="2341059" y="3700400"/>
              <a:ext cx="79" cy="78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DA8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21"/>
            <p:cNvSpPr/>
            <p:nvPr/>
          </p:nvSpPr>
          <p:spPr>
            <a:xfrm>
              <a:off x="2341059" y="3702111"/>
              <a:ext cx="6956" cy="6763"/>
            </a:xfrm>
            <a:custGeom>
              <a:avLst/>
              <a:gdLst/>
              <a:ahLst/>
              <a:cxnLst/>
              <a:rect l="l" t="t" r="r" b="b"/>
              <a:pathLst>
                <a:path w="88" h="87" extrusionOk="0">
                  <a:moveTo>
                    <a:pt x="1" y="0"/>
                  </a:moveTo>
                  <a:cubicBezTo>
                    <a:pt x="1" y="22"/>
                    <a:pt x="1" y="22"/>
                    <a:pt x="1" y="22"/>
                  </a:cubicBezTo>
                  <a:cubicBezTo>
                    <a:pt x="1" y="22"/>
                    <a:pt x="1" y="44"/>
                    <a:pt x="1" y="44"/>
                  </a:cubicBezTo>
                  <a:cubicBezTo>
                    <a:pt x="1" y="44"/>
                    <a:pt x="1" y="65"/>
                    <a:pt x="1" y="65"/>
                  </a:cubicBezTo>
                  <a:lnTo>
                    <a:pt x="22" y="87"/>
                  </a:lnTo>
                  <a:lnTo>
                    <a:pt x="87" y="87"/>
                  </a:lnTo>
                  <a:cubicBezTo>
                    <a:pt x="87" y="65"/>
                    <a:pt x="87" y="65"/>
                    <a:pt x="87" y="65"/>
                  </a:cubicBezTo>
                  <a:lnTo>
                    <a:pt x="44" y="22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DA8F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21"/>
            <p:cNvSpPr/>
            <p:nvPr/>
          </p:nvSpPr>
          <p:spPr>
            <a:xfrm>
              <a:off x="2221303" y="3766714"/>
              <a:ext cx="77069" cy="80150"/>
            </a:xfrm>
            <a:custGeom>
              <a:avLst/>
              <a:gdLst/>
              <a:ahLst/>
              <a:cxnLst/>
              <a:rect l="l" t="t" r="r" b="b"/>
              <a:pathLst>
                <a:path w="975" h="1031" extrusionOk="0">
                  <a:moveTo>
                    <a:pt x="167" y="1"/>
                  </a:moveTo>
                  <a:cubicBezTo>
                    <a:pt x="152" y="1"/>
                    <a:pt x="139" y="11"/>
                    <a:pt x="131" y="35"/>
                  </a:cubicBezTo>
                  <a:cubicBezTo>
                    <a:pt x="109" y="143"/>
                    <a:pt x="66" y="230"/>
                    <a:pt x="1" y="316"/>
                  </a:cubicBezTo>
                  <a:lnTo>
                    <a:pt x="975" y="1030"/>
                  </a:lnTo>
                  <a:lnTo>
                    <a:pt x="866" y="576"/>
                  </a:lnTo>
                  <a:lnTo>
                    <a:pt x="347" y="186"/>
                  </a:lnTo>
                  <a:cubicBezTo>
                    <a:pt x="347" y="186"/>
                    <a:pt x="233" y="1"/>
                    <a:pt x="16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21"/>
            <p:cNvSpPr/>
            <p:nvPr/>
          </p:nvSpPr>
          <p:spPr>
            <a:xfrm>
              <a:off x="2176879" y="3562876"/>
              <a:ext cx="201881" cy="100596"/>
            </a:xfrm>
            <a:custGeom>
              <a:avLst/>
              <a:gdLst/>
              <a:ahLst/>
              <a:cxnLst/>
              <a:rect l="l" t="t" r="r" b="b"/>
              <a:pathLst>
                <a:path w="2554" h="1294" extrusionOk="0">
                  <a:moveTo>
                    <a:pt x="1680" y="1"/>
                  </a:moveTo>
                  <a:cubicBezTo>
                    <a:pt x="1650" y="1"/>
                    <a:pt x="1623" y="6"/>
                    <a:pt x="1602" y="17"/>
                  </a:cubicBezTo>
                  <a:cubicBezTo>
                    <a:pt x="1537" y="17"/>
                    <a:pt x="1493" y="39"/>
                    <a:pt x="1428" y="60"/>
                  </a:cubicBezTo>
                  <a:cubicBezTo>
                    <a:pt x="1320" y="104"/>
                    <a:pt x="1190" y="147"/>
                    <a:pt x="1082" y="212"/>
                  </a:cubicBezTo>
                  <a:lnTo>
                    <a:pt x="1061" y="212"/>
                  </a:lnTo>
                  <a:lnTo>
                    <a:pt x="909" y="190"/>
                  </a:lnTo>
                  <a:cubicBezTo>
                    <a:pt x="886" y="184"/>
                    <a:pt x="864" y="182"/>
                    <a:pt x="844" y="182"/>
                  </a:cubicBezTo>
                  <a:cubicBezTo>
                    <a:pt x="788" y="182"/>
                    <a:pt x="740" y="202"/>
                    <a:pt x="693" y="233"/>
                  </a:cubicBezTo>
                  <a:cubicBezTo>
                    <a:pt x="649" y="277"/>
                    <a:pt x="649" y="298"/>
                    <a:pt x="649" y="342"/>
                  </a:cubicBezTo>
                  <a:lnTo>
                    <a:pt x="649" y="493"/>
                  </a:lnTo>
                  <a:lnTo>
                    <a:pt x="649" y="536"/>
                  </a:lnTo>
                  <a:lnTo>
                    <a:pt x="649" y="666"/>
                  </a:lnTo>
                  <a:cubicBezTo>
                    <a:pt x="455" y="731"/>
                    <a:pt x="303" y="818"/>
                    <a:pt x="152" y="926"/>
                  </a:cubicBezTo>
                  <a:cubicBezTo>
                    <a:pt x="87" y="926"/>
                    <a:pt x="44" y="969"/>
                    <a:pt x="22" y="1012"/>
                  </a:cubicBezTo>
                  <a:cubicBezTo>
                    <a:pt x="0" y="1077"/>
                    <a:pt x="22" y="1164"/>
                    <a:pt x="108" y="1185"/>
                  </a:cubicBezTo>
                  <a:cubicBezTo>
                    <a:pt x="152" y="1196"/>
                    <a:pt x="195" y="1202"/>
                    <a:pt x="238" y="1202"/>
                  </a:cubicBezTo>
                  <a:cubicBezTo>
                    <a:pt x="282" y="1202"/>
                    <a:pt x="325" y="1196"/>
                    <a:pt x="368" y="1185"/>
                  </a:cubicBezTo>
                  <a:lnTo>
                    <a:pt x="693" y="1164"/>
                  </a:lnTo>
                  <a:lnTo>
                    <a:pt x="1017" y="1164"/>
                  </a:lnTo>
                  <a:cubicBezTo>
                    <a:pt x="1125" y="1185"/>
                    <a:pt x="1234" y="1185"/>
                    <a:pt x="1342" y="1207"/>
                  </a:cubicBezTo>
                  <a:cubicBezTo>
                    <a:pt x="1537" y="1250"/>
                    <a:pt x="1731" y="1272"/>
                    <a:pt x="1948" y="1294"/>
                  </a:cubicBezTo>
                  <a:cubicBezTo>
                    <a:pt x="2034" y="1294"/>
                    <a:pt x="2121" y="1294"/>
                    <a:pt x="2207" y="1272"/>
                  </a:cubicBezTo>
                  <a:cubicBezTo>
                    <a:pt x="2294" y="1250"/>
                    <a:pt x="2381" y="1207"/>
                    <a:pt x="2467" y="1164"/>
                  </a:cubicBezTo>
                  <a:cubicBezTo>
                    <a:pt x="2532" y="1121"/>
                    <a:pt x="2554" y="1034"/>
                    <a:pt x="2510" y="969"/>
                  </a:cubicBezTo>
                  <a:cubicBezTo>
                    <a:pt x="2467" y="904"/>
                    <a:pt x="2381" y="839"/>
                    <a:pt x="2316" y="818"/>
                  </a:cubicBezTo>
                  <a:cubicBezTo>
                    <a:pt x="2207" y="753"/>
                    <a:pt x="2099" y="709"/>
                    <a:pt x="1991" y="666"/>
                  </a:cubicBezTo>
                  <a:lnTo>
                    <a:pt x="1991" y="644"/>
                  </a:lnTo>
                  <a:cubicBezTo>
                    <a:pt x="1991" y="623"/>
                    <a:pt x="1991" y="601"/>
                    <a:pt x="1991" y="580"/>
                  </a:cubicBezTo>
                  <a:lnTo>
                    <a:pt x="1991" y="558"/>
                  </a:lnTo>
                  <a:cubicBezTo>
                    <a:pt x="1991" y="450"/>
                    <a:pt x="1969" y="342"/>
                    <a:pt x="1926" y="233"/>
                  </a:cubicBezTo>
                  <a:cubicBezTo>
                    <a:pt x="1904" y="125"/>
                    <a:pt x="1840" y="60"/>
                    <a:pt x="1775" y="17"/>
                  </a:cubicBezTo>
                  <a:cubicBezTo>
                    <a:pt x="1742" y="6"/>
                    <a:pt x="1710" y="1"/>
                    <a:pt x="1680" y="1"/>
                  </a:cubicBezTo>
                  <a:close/>
                </a:path>
              </a:pathLst>
            </a:custGeom>
            <a:solidFill>
              <a:srgbClr val="F3F2E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21"/>
            <p:cNvSpPr/>
            <p:nvPr/>
          </p:nvSpPr>
          <p:spPr>
            <a:xfrm>
              <a:off x="2228180" y="3604546"/>
              <a:ext cx="106157" cy="19513"/>
            </a:xfrm>
            <a:custGeom>
              <a:avLst/>
              <a:gdLst/>
              <a:ahLst/>
              <a:cxnLst/>
              <a:rect l="l" t="t" r="r" b="b"/>
              <a:pathLst>
                <a:path w="1343" h="251" extrusionOk="0">
                  <a:moveTo>
                    <a:pt x="0" y="0"/>
                  </a:moveTo>
                  <a:lnTo>
                    <a:pt x="0" y="130"/>
                  </a:lnTo>
                  <a:cubicBezTo>
                    <a:pt x="94" y="157"/>
                    <a:pt x="388" y="250"/>
                    <a:pt x="721" y="250"/>
                  </a:cubicBezTo>
                  <a:cubicBezTo>
                    <a:pt x="926" y="250"/>
                    <a:pt x="1145" y="215"/>
                    <a:pt x="1342" y="108"/>
                  </a:cubicBezTo>
                  <a:cubicBezTo>
                    <a:pt x="1342" y="87"/>
                    <a:pt x="1342" y="65"/>
                    <a:pt x="1342" y="44"/>
                  </a:cubicBezTo>
                  <a:lnTo>
                    <a:pt x="1342" y="22"/>
                  </a:lnTo>
                  <a:cubicBezTo>
                    <a:pt x="1201" y="60"/>
                    <a:pt x="884" y="129"/>
                    <a:pt x="573" y="129"/>
                  </a:cubicBezTo>
                  <a:cubicBezTo>
                    <a:pt x="360" y="129"/>
                    <a:pt x="150" y="9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21"/>
            <p:cNvSpPr/>
            <p:nvPr/>
          </p:nvSpPr>
          <p:spPr>
            <a:xfrm>
              <a:off x="2048587" y="3766014"/>
              <a:ext cx="188206" cy="207022"/>
            </a:xfrm>
            <a:custGeom>
              <a:avLst/>
              <a:gdLst/>
              <a:ahLst/>
              <a:cxnLst/>
              <a:rect l="l" t="t" r="r" b="b"/>
              <a:pathLst>
                <a:path w="2381" h="2663" extrusionOk="0">
                  <a:moveTo>
                    <a:pt x="1220" y="1"/>
                  </a:moveTo>
                  <a:cubicBezTo>
                    <a:pt x="955" y="1"/>
                    <a:pt x="675" y="77"/>
                    <a:pt x="476" y="152"/>
                  </a:cubicBezTo>
                  <a:cubicBezTo>
                    <a:pt x="0" y="304"/>
                    <a:pt x="303" y="2121"/>
                    <a:pt x="303" y="2294"/>
                  </a:cubicBezTo>
                  <a:lnTo>
                    <a:pt x="2381" y="2662"/>
                  </a:lnTo>
                  <a:cubicBezTo>
                    <a:pt x="2381" y="2662"/>
                    <a:pt x="2078" y="1299"/>
                    <a:pt x="1948" y="542"/>
                  </a:cubicBezTo>
                  <a:cubicBezTo>
                    <a:pt x="1875" y="127"/>
                    <a:pt x="1561" y="1"/>
                    <a:pt x="12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21"/>
            <p:cNvSpPr/>
            <p:nvPr/>
          </p:nvSpPr>
          <p:spPr>
            <a:xfrm>
              <a:off x="2479627" y="3673191"/>
              <a:ext cx="403762" cy="244337"/>
            </a:xfrm>
            <a:custGeom>
              <a:avLst/>
              <a:gdLst/>
              <a:ahLst/>
              <a:cxnLst/>
              <a:rect l="l" t="t" r="r" b="b"/>
              <a:pathLst>
                <a:path w="5108" h="3143" extrusionOk="0">
                  <a:moveTo>
                    <a:pt x="1182" y="1"/>
                  </a:moveTo>
                  <a:cubicBezTo>
                    <a:pt x="1169" y="1"/>
                    <a:pt x="1158" y="2"/>
                    <a:pt x="1147" y="4"/>
                  </a:cubicBezTo>
                  <a:cubicBezTo>
                    <a:pt x="1104" y="26"/>
                    <a:pt x="1061" y="26"/>
                    <a:pt x="1017" y="69"/>
                  </a:cubicBezTo>
                  <a:cubicBezTo>
                    <a:pt x="736" y="242"/>
                    <a:pt x="1429" y="740"/>
                    <a:pt x="1255" y="1562"/>
                  </a:cubicBezTo>
                  <a:cubicBezTo>
                    <a:pt x="1039" y="2493"/>
                    <a:pt x="65" y="3012"/>
                    <a:pt x="65" y="3012"/>
                  </a:cubicBezTo>
                  <a:cubicBezTo>
                    <a:pt x="0" y="3034"/>
                    <a:pt x="1039" y="3077"/>
                    <a:pt x="2186" y="3099"/>
                  </a:cubicBezTo>
                  <a:cubicBezTo>
                    <a:pt x="3571" y="3142"/>
                    <a:pt x="5107" y="3142"/>
                    <a:pt x="5107" y="3142"/>
                  </a:cubicBezTo>
                  <a:cubicBezTo>
                    <a:pt x="5107" y="3142"/>
                    <a:pt x="1820" y="1"/>
                    <a:pt x="118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21"/>
            <p:cNvSpPr/>
            <p:nvPr/>
          </p:nvSpPr>
          <p:spPr>
            <a:xfrm>
              <a:off x="2479627" y="3678555"/>
              <a:ext cx="198482" cy="235552"/>
            </a:xfrm>
            <a:custGeom>
              <a:avLst/>
              <a:gdLst/>
              <a:ahLst/>
              <a:cxnLst/>
              <a:rect l="l" t="t" r="r" b="b"/>
              <a:pathLst>
                <a:path w="2511" h="3030" extrusionOk="0">
                  <a:moveTo>
                    <a:pt x="1017" y="0"/>
                  </a:moveTo>
                  <a:lnTo>
                    <a:pt x="1017" y="0"/>
                  </a:lnTo>
                  <a:cubicBezTo>
                    <a:pt x="736" y="173"/>
                    <a:pt x="1429" y="671"/>
                    <a:pt x="1255" y="1493"/>
                  </a:cubicBezTo>
                  <a:cubicBezTo>
                    <a:pt x="1039" y="2424"/>
                    <a:pt x="65" y="2943"/>
                    <a:pt x="65" y="2943"/>
                  </a:cubicBezTo>
                  <a:cubicBezTo>
                    <a:pt x="0" y="2965"/>
                    <a:pt x="1039" y="3008"/>
                    <a:pt x="2186" y="3030"/>
                  </a:cubicBezTo>
                  <a:cubicBezTo>
                    <a:pt x="2510" y="2575"/>
                    <a:pt x="1926" y="1147"/>
                    <a:pt x="1407" y="368"/>
                  </a:cubicBezTo>
                  <a:cubicBezTo>
                    <a:pt x="1299" y="217"/>
                    <a:pt x="1169" y="87"/>
                    <a:pt x="10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21"/>
            <p:cNvSpPr/>
            <p:nvPr/>
          </p:nvSpPr>
          <p:spPr>
            <a:xfrm>
              <a:off x="1027465" y="3915977"/>
              <a:ext cx="2346767" cy="407980"/>
            </a:xfrm>
            <a:custGeom>
              <a:avLst/>
              <a:gdLst/>
              <a:ahLst/>
              <a:cxnLst/>
              <a:rect l="l" t="t" r="r" b="b"/>
              <a:pathLst>
                <a:path w="29689" h="5248" extrusionOk="0">
                  <a:moveTo>
                    <a:pt x="16315" y="0"/>
                  </a:moveTo>
                  <a:cubicBezTo>
                    <a:pt x="9980" y="0"/>
                    <a:pt x="3605" y="52"/>
                    <a:pt x="2835" y="84"/>
                  </a:cubicBezTo>
                  <a:cubicBezTo>
                    <a:pt x="1255" y="171"/>
                    <a:pt x="822" y="409"/>
                    <a:pt x="822" y="409"/>
                  </a:cubicBezTo>
                  <a:cubicBezTo>
                    <a:pt x="368" y="452"/>
                    <a:pt x="130" y="603"/>
                    <a:pt x="65" y="798"/>
                  </a:cubicBezTo>
                  <a:cubicBezTo>
                    <a:pt x="0" y="1014"/>
                    <a:pt x="43" y="1274"/>
                    <a:pt x="173" y="1469"/>
                  </a:cubicBezTo>
                  <a:cubicBezTo>
                    <a:pt x="411" y="1837"/>
                    <a:pt x="671" y="2183"/>
                    <a:pt x="952" y="2508"/>
                  </a:cubicBezTo>
                  <a:cubicBezTo>
                    <a:pt x="952" y="2527"/>
                    <a:pt x="966" y="2534"/>
                    <a:pt x="987" y="2534"/>
                  </a:cubicBezTo>
                  <a:cubicBezTo>
                    <a:pt x="1042" y="2534"/>
                    <a:pt x="1143" y="2486"/>
                    <a:pt x="1153" y="2486"/>
                  </a:cubicBezTo>
                  <a:cubicBezTo>
                    <a:pt x="1161" y="2486"/>
                    <a:pt x="1115" y="2515"/>
                    <a:pt x="952" y="2616"/>
                  </a:cubicBezTo>
                  <a:lnTo>
                    <a:pt x="930" y="2616"/>
                  </a:lnTo>
                  <a:cubicBezTo>
                    <a:pt x="801" y="2702"/>
                    <a:pt x="779" y="2919"/>
                    <a:pt x="801" y="3178"/>
                  </a:cubicBezTo>
                  <a:cubicBezTo>
                    <a:pt x="887" y="3914"/>
                    <a:pt x="1450" y="5039"/>
                    <a:pt x="1796" y="5169"/>
                  </a:cubicBezTo>
                  <a:cubicBezTo>
                    <a:pt x="1929" y="5227"/>
                    <a:pt x="3954" y="5247"/>
                    <a:pt x="6825" y="5247"/>
                  </a:cubicBezTo>
                  <a:cubicBezTo>
                    <a:pt x="11436" y="5247"/>
                    <a:pt x="18231" y="5196"/>
                    <a:pt x="22872" y="5169"/>
                  </a:cubicBezTo>
                  <a:cubicBezTo>
                    <a:pt x="22786" y="4974"/>
                    <a:pt x="22764" y="4758"/>
                    <a:pt x="22764" y="4520"/>
                  </a:cubicBezTo>
                  <a:cubicBezTo>
                    <a:pt x="22764" y="3481"/>
                    <a:pt x="23608" y="2637"/>
                    <a:pt x="24647" y="2637"/>
                  </a:cubicBezTo>
                  <a:cubicBezTo>
                    <a:pt x="25685" y="2637"/>
                    <a:pt x="26551" y="3481"/>
                    <a:pt x="26551" y="4520"/>
                  </a:cubicBezTo>
                  <a:cubicBezTo>
                    <a:pt x="26551" y="4736"/>
                    <a:pt x="26508" y="4953"/>
                    <a:pt x="26443" y="5169"/>
                  </a:cubicBezTo>
                  <a:cubicBezTo>
                    <a:pt x="27351" y="5169"/>
                    <a:pt x="27936" y="5191"/>
                    <a:pt x="27979" y="5191"/>
                  </a:cubicBezTo>
                  <a:cubicBezTo>
                    <a:pt x="28002" y="5195"/>
                    <a:pt x="28026" y="5197"/>
                    <a:pt x="28050" y="5197"/>
                  </a:cubicBezTo>
                  <a:cubicBezTo>
                    <a:pt x="28406" y="5197"/>
                    <a:pt x="28833" y="4759"/>
                    <a:pt x="28974" y="4130"/>
                  </a:cubicBezTo>
                  <a:cubicBezTo>
                    <a:pt x="29126" y="3460"/>
                    <a:pt x="28866" y="2205"/>
                    <a:pt x="29191" y="1945"/>
                  </a:cubicBezTo>
                  <a:cubicBezTo>
                    <a:pt x="29515" y="1664"/>
                    <a:pt x="29688" y="625"/>
                    <a:pt x="29602" y="257"/>
                  </a:cubicBezTo>
                  <a:cubicBezTo>
                    <a:pt x="29569" y="58"/>
                    <a:pt x="22964" y="0"/>
                    <a:pt x="1631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21"/>
            <p:cNvSpPr/>
            <p:nvPr/>
          </p:nvSpPr>
          <p:spPr>
            <a:xfrm>
              <a:off x="2809725" y="4120980"/>
              <a:ext cx="340447" cy="334826"/>
            </a:xfrm>
            <a:custGeom>
              <a:avLst/>
              <a:gdLst/>
              <a:ahLst/>
              <a:cxnLst/>
              <a:rect l="l" t="t" r="r" b="b"/>
              <a:pathLst>
                <a:path w="4307" h="4307" extrusionOk="0">
                  <a:moveTo>
                    <a:pt x="2143" y="0"/>
                  </a:moveTo>
                  <a:cubicBezTo>
                    <a:pt x="953" y="0"/>
                    <a:pt x="1" y="953"/>
                    <a:pt x="1" y="2143"/>
                  </a:cubicBezTo>
                  <a:cubicBezTo>
                    <a:pt x="1" y="3354"/>
                    <a:pt x="953" y="4307"/>
                    <a:pt x="2143" y="4307"/>
                  </a:cubicBezTo>
                  <a:cubicBezTo>
                    <a:pt x="3333" y="4307"/>
                    <a:pt x="4307" y="3354"/>
                    <a:pt x="4307" y="2143"/>
                  </a:cubicBezTo>
                  <a:cubicBezTo>
                    <a:pt x="4307" y="953"/>
                    <a:pt x="3333" y="0"/>
                    <a:pt x="21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21"/>
            <p:cNvSpPr/>
            <p:nvPr/>
          </p:nvSpPr>
          <p:spPr>
            <a:xfrm>
              <a:off x="2857627" y="4168091"/>
              <a:ext cx="244644" cy="240605"/>
            </a:xfrm>
            <a:custGeom>
              <a:avLst/>
              <a:gdLst/>
              <a:ahLst/>
              <a:cxnLst/>
              <a:rect l="l" t="t" r="r" b="b"/>
              <a:pathLst>
                <a:path w="3095" h="3095" extrusionOk="0">
                  <a:moveTo>
                    <a:pt x="1537" y="0"/>
                  </a:moveTo>
                  <a:cubicBezTo>
                    <a:pt x="693" y="0"/>
                    <a:pt x="1" y="693"/>
                    <a:pt x="1" y="1537"/>
                  </a:cubicBezTo>
                  <a:cubicBezTo>
                    <a:pt x="1" y="2402"/>
                    <a:pt x="693" y="3095"/>
                    <a:pt x="1537" y="3095"/>
                  </a:cubicBezTo>
                  <a:cubicBezTo>
                    <a:pt x="2402" y="3095"/>
                    <a:pt x="3095" y="2402"/>
                    <a:pt x="3095" y="1537"/>
                  </a:cubicBezTo>
                  <a:cubicBezTo>
                    <a:pt x="3095" y="693"/>
                    <a:pt x="2402" y="0"/>
                    <a:pt x="15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21"/>
            <p:cNvSpPr/>
            <p:nvPr/>
          </p:nvSpPr>
          <p:spPr>
            <a:xfrm>
              <a:off x="2900391" y="4210149"/>
              <a:ext cx="159118" cy="156491"/>
            </a:xfrm>
            <a:custGeom>
              <a:avLst/>
              <a:gdLst/>
              <a:ahLst/>
              <a:cxnLst/>
              <a:rect l="l" t="t" r="r" b="b"/>
              <a:pathLst>
                <a:path w="2013" h="2013" extrusionOk="0">
                  <a:moveTo>
                    <a:pt x="996" y="0"/>
                  </a:moveTo>
                  <a:cubicBezTo>
                    <a:pt x="455" y="0"/>
                    <a:pt x="0" y="455"/>
                    <a:pt x="0" y="996"/>
                  </a:cubicBezTo>
                  <a:cubicBezTo>
                    <a:pt x="0" y="1558"/>
                    <a:pt x="455" y="2013"/>
                    <a:pt x="996" y="2013"/>
                  </a:cubicBezTo>
                  <a:cubicBezTo>
                    <a:pt x="1558" y="2013"/>
                    <a:pt x="2013" y="1558"/>
                    <a:pt x="2013" y="996"/>
                  </a:cubicBezTo>
                  <a:cubicBezTo>
                    <a:pt x="2013" y="455"/>
                    <a:pt x="1558" y="0"/>
                    <a:pt x="9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21"/>
            <p:cNvSpPr/>
            <p:nvPr/>
          </p:nvSpPr>
          <p:spPr>
            <a:xfrm>
              <a:off x="3001333" y="4235337"/>
              <a:ext cx="32567" cy="38404"/>
            </a:xfrm>
            <a:custGeom>
              <a:avLst/>
              <a:gdLst/>
              <a:ahLst/>
              <a:cxnLst/>
              <a:rect l="l" t="t" r="r" b="b"/>
              <a:pathLst>
                <a:path w="412" h="494" extrusionOk="0">
                  <a:moveTo>
                    <a:pt x="43" y="1"/>
                  </a:moveTo>
                  <a:cubicBezTo>
                    <a:pt x="22" y="1"/>
                    <a:pt x="0" y="44"/>
                    <a:pt x="22" y="66"/>
                  </a:cubicBezTo>
                  <a:cubicBezTo>
                    <a:pt x="65" y="87"/>
                    <a:pt x="87" y="109"/>
                    <a:pt x="130" y="152"/>
                  </a:cubicBezTo>
                  <a:cubicBezTo>
                    <a:pt x="152" y="174"/>
                    <a:pt x="195" y="196"/>
                    <a:pt x="217" y="239"/>
                  </a:cubicBezTo>
                  <a:cubicBezTo>
                    <a:pt x="238" y="282"/>
                    <a:pt x="260" y="304"/>
                    <a:pt x="281" y="347"/>
                  </a:cubicBezTo>
                  <a:cubicBezTo>
                    <a:pt x="281" y="369"/>
                    <a:pt x="281" y="390"/>
                    <a:pt x="303" y="412"/>
                  </a:cubicBezTo>
                  <a:cubicBezTo>
                    <a:pt x="303" y="434"/>
                    <a:pt x="303" y="455"/>
                    <a:pt x="325" y="477"/>
                  </a:cubicBezTo>
                  <a:cubicBezTo>
                    <a:pt x="336" y="488"/>
                    <a:pt x="346" y="493"/>
                    <a:pt x="357" y="493"/>
                  </a:cubicBezTo>
                  <a:cubicBezTo>
                    <a:pt x="368" y="493"/>
                    <a:pt x="379" y="488"/>
                    <a:pt x="390" y="477"/>
                  </a:cubicBezTo>
                  <a:cubicBezTo>
                    <a:pt x="390" y="455"/>
                    <a:pt x="411" y="412"/>
                    <a:pt x="390" y="390"/>
                  </a:cubicBezTo>
                  <a:cubicBezTo>
                    <a:pt x="390" y="369"/>
                    <a:pt x="390" y="347"/>
                    <a:pt x="368" y="325"/>
                  </a:cubicBezTo>
                  <a:cubicBezTo>
                    <a:pt x="346" y="260"/>
                    <a:pt x="325" y="217"/>
                    <a:pt x="303" y="174"/>
                  </a:cubicBezTo>
                  <a:cubicBezTo>
                    <a:pt x="260" y="131"/>
                    <a:pt x="238" y="109"/>
                    <a:pt x="195" y="66"/>
                  </a:cubicBezTo>
                  <a:lnTo>
                    <a:pt x="130" y="22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21"/>
            <p:cNvSpPr/>
            <p:nvPr/>
          </p:nvSpPr>
          <p:spPr>
            <a:xfrm>
              <a:off x="3025284" y="4287502"/>
              <a:ext cx="6877" cy="16947"/>
            </a:xfrm>
            <a:custGeom>
              <a:avLst/>
              <a:gdLst/>
              <a:ahLst/>
              <a:cxnLst/>
              <a:rect l="l" t="t" r="r" b="b"/>
              <a:pathLst>
                <a:path w="87" h="218" extrusionOk="0">
                  <a:moveTo>
                    <a:pt x="22" y="1"/>
                  </a:moveTo>
                  <a:cubicBezTo>
                    <a:pt x="22" y="1"/>
                    <a:pt x="0" y="22"/>
                    <a:pt x="0" y="44"/>
                  </a:cubicBezTo>
                  <a:lnTo>
                    <a:pt x="0" y="87"/>
                  </a:lnTo>
                  <a:lnTo>
                    <a:pt x="0" y="130"/>
                  </a:lnTo>
                  <a:cubicBezTo>
                    <a:pt x="0" y="130"/>
                    <a:pt x="0" y="130"/>
                    <a:pt x="0" y="152"/>
                  </a:cubicBezTo>
                  <a:cubicBezTo>
                    <a:pt x="0" y="152"/>
                    <a:pt x="0" y="174"/>
                    <a:pt x="0" y="195"/>
                  </a:cubicBezTo>
                  <a:cubicBezTo>
                    <a:pt x="0" y="217"/>
                    <a:pt x="22" y="217"/>
                    <a:pt x="43" y="217"/>
                  </a:cubicBezTo>
                  <a:cubicBezTo>
                    <a:pt x="43" y="195"/>
                    <a:pt x="65" y="174"/>
                    <a:pt x="65" y="174"/>
                  </a:cubicBezTo>
                  <a:cubicBezTo>
                    <a:pt x="65" y="152"/>
                    <a:pt x="87" y="130"/>
                    <a:pt x="87" y="109"/>
                  </a:cubicBezTo>
                  <a:cubicBezTo>
                    <a:pt x="87" y="87"/>
                    <a:pt x="87" y="44"/>
                    <a:pt x="65" y="22"/>
                  </a:cubicBezTo>
                  <a:cubicBezTo>
                    <a:pt x="65" y="1"/>
                    <a:pt x="43" y="1"/>
                    <a:pt x="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21"/>
            <p:cNvSpPr/>
            <p:nvPr/>
          </p:nvSpPr>
          <p:spPr>
            <a:xfrm>
              <a:off x="1550831" y="4137072"/>
              <a:ext cx="376412" cy="334593"/>
            </a:xfrm>
            <a:custGeom>
              <a:avLst/>
              <a:gdLst/>
              <a:ahLst/>
              <a:cxnLst/>
              <a:rect l="l" t="t" r="r" b="b"/>
              <a:pathLst>
                <a:path w="4762" h="4304" extrusionOk="0">
                  <a:moveTo>
                    <a:pt x="2388" y="0"/>
                  </a:moveTo>
                  <a:cubicBezTo>
                    <a:pt x="1813" y="0"/>
                    <a:pt x="1241" y="228"/>
                    <a:pt x="823" y="681"/>
                  </a:cubicBezTo>
                  <a:cubicBezTo>
                    <a:pt x="0" y="1546"/>
                    <a:pt x="44" y="2909"/>
                    <a:pt x="909" y="3732"/>
                  </a:cubicBezTo>
                  <a:cubicBezTo>
                    <a:pt x="1322" y="4114"/>
                    <a:pt x="1849" y="4304"/>
                    <a:pt x="2376" y="4304"/>
                  </a:cubicBezTo>
                  <a:cubicBezTo>
                    <a:pt x="2953" y="4304"/>
                    <a:pt x="3531" y="4076"/>
                    <a:pt x="3960" y="3623"/>
                  </a:cubicBezTo>
                  <a:cubicBezTo>
                    <a:pt x="4761" y="2758"/>
                    <a:pt x="4739" y="1395"/>
                    <a:pt x="3852" y="572"/>
                  </a:cubicBezTo>
                  <a:cubicBezTo>
                    <a:pt x="3439" y="190"/>
                    <a:pt x="2913" y="0"/>
                    <a:pt x="23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21"/>
            <p:cNvSpPr/>
            <p:nvPr/>
          </p:nvSpPr>
          <p:spPr>
            <a:xfrm>
              <a:off x="1576522" y="4184883"/>
              <a:ext cx="285669" cy="240683"/>
            </a:xfrm>
            <a:custGeom>
              <a:avLst/>
              <a:gdLst/>
              <a:ahLst/>
              <a:cxnLst/>
              <a:rect l="l" t="t" r="r" b="b"/>
              <a:pathLst>
                <a:path w="3614" h="3096" extrusionOk="0">
                  <a:moveTo>
                    <a:pt x="2056" y="1"/>
                  </a:moveTo>
                  <a:cubicBezTo>
                    <a:pt x="671" y="1"/>
                    <a:pt x="0" y="1667"/>
                    <a:pt x="974" y="2641"/>
                  </a:cubicBezTo>
                  <a:cubicBezTo>
                    <a:pt x="1288" y="2955"/>
                    <a:pt x="1674" y="3095"/>
                    <a:pt x="2053" y="3095"/>
                  </a:cubicBezTo>
                  <a:cubicBezTo>
                    <a:pt x="2849" y="3095"/>
                    <a:pt x="3614" y="2475"/>
                    <a:pt x="3614" y="1537"/>
                  </a:cubicBezTo>
                  <a:cubicBezTo>
                    <a:pt x="3614" y="693"/>
                    <a:pt x="2921" y="1"/>
                    <a:pt x="20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21"/>
            <p:cNvSpPr/>
            <p:nvPr/>
          </p:nvSpPr>
          <p:spPr>
            <a:xfrm>
              <a:off x="1631222" y="4226864"/>
              <a:ext cx="188206" cy="156802"/>
            </a:xfrm>
            <a:custGeom>
              <a:avLst/>
              <a:gdLst/>
              <a:ahLst/>
              <a:cxnLst/>
              <a:rect l="l" t="t" r="r" b="b"/>
              <a:pathLst>
                <a:path w="2381" h="2017" extrusionOk="0">
                  <a:moveTo>
                    <a:pt x="1402" y="1"/>
                  </a:moveTo>
                  <a:cubicBezTo>
                    <a:pt x="1389" y="1"/>
                    <a:pt x="1377" y="1"/>
                    <a:pt x="1364" y="2"/>
                  </a:cubicBezTo>
                  <a:cubicBezTo>
                    <a:pt x="455" y="2"/>
                    <a:pt x="1" y="1084"/>
                    <a:pt x="650" y="1711"/>
                  </a:cubicBezTo>
                  <a:cubicBezTo>
                    <a:pt x="854" y="1922"/>
                    <a:pt x="1108" y="2017"/>
                    <a:pt x="1359" y="2017"/>
                  </a:cubicBezTo>
                  <a:cubicBezTo>
                    <a:pt x="1878" y="2017"/>
                    <a:pt x="2381" y="1610"/>
                    <a:pt x="2381" y="997"/>
                  </a:cubicBezTo>
                  <a:cubicBezTo>
                    <a:pt x="2381" y="447"/>
                    <a:pt x="1947" y="1"/>
                    <a:pt x="1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21"/>
            <p:cNvSpPr/>
            <p:nvPr/>
          </p:nvSpPr>
          <p:spPr>
            <a:xfrm>
              <a:off x="1761490" y="4251818"/>
              <a:ext cx="30590" cy="38715"/>
            </a:xfrm>
            <a:custGeom>
              <a:avLst/>
              <a:gdLst/>
              <a:ahLst/>
              <a:cxnLst/>
              <a:rect l="l" t="t" r="r" b="b"/>
              <a:pathLst>
                <a:path w="387" h="498" extrusionOk="0">
                  <a:moveTo>
                    <a:pt x="31" y="1"/>
                  </a:moveTo>
                  <a:cubicBezTo>
                    <a:pt x="13" y="1"/>
                    <a:pt x="0" y="52"/>
                    <a:pt x="19" y="70"/>
                  </a:cubicBezTo>
                  <a:cubicBezTo>
                    <a:pt x="62" y="92"/>
                    <a:pt x="84" y="113"/>
                    <a:pt x="127" y="157"/>
                  </a:cubicBezTo>
                  <a:cubicBezTo>
                    <a:pt x="149" y="178"/>
                    <a:pt x="170" y="200"/>
                    <a:pt x="213" y="243"/>
                  </a:cubicBezTo>
                  <a:cubicBezTo>
                    <a:pt x="235" y="265"/>
                    <a:pt x="257" y="308"/>
                    <a:pt x="257" y="351"/>
                  </a:cubicBezTo>
                  <a:cubicBezTo>
                    <a:pt x="257" y="373"/>
                    <a:pt x="278" y="395"/>
                    <a:pt x="278" y="416"/>
                  </a:cubicBezTo>
                  <a:cubicBezTo>
                    <a:pt x="278" y="438"/>
                    <a:pt x="300" y="460"/>
                    <a:pt x="322" y="481"/>
                  </a:cubicBezTo>
                  <a:cubicBezTo>
                    <a:pt x="322" y="492"/>
                    <a:pt x="332" y="498"/>
                    <a:pt x="346" y="498"/>
                  </a:cubicBezTo>
                  <a:cubicBezTo>
                    <a:pt x="359" y="498"/>
                    <a:pt x="376" y="492"/>
                    <a:pt x="387" y="481"/>
                  </a:cubicBezTo>
                  <a:cubicBezTo>
                    <a:pt x="387" y="438"/>
                    <a:pt x="387" y="416"/>
                    <a:pt x="387" y="395"/>
                  </a:cubicBezTo>
                  <a:cubicBezTo>
                    <a:pt x="387" y="351"/>
                    <a:pt x="365" y="330"/>
                    <a:pt x="365" y="308"/>
                  </a:cubicBezTo>
                  <a:cubicBezTo>
                    <a:pt x="343" y="265"/>
                    <a:pt x="322" y="222"/>
                    <a:pt x="278" y="178"/>
                  </a:cubicBezTo>
                  <a:cubicBezTo>
                    <a:pt x="257" y="135"/>
                    <a:pt x="213" y="113"/>
                    <a:pt x="192" y="70"/>
                  </a:cubicBezTo>
                  <a:cubicBezTo>
                    <a:pt x="170" y="48"/>
                    <a:pt x="149" y="48"/>
                    <a:pt x="127" y="27"/>
                  </a:cubicBezTo>
                  <a:lnTo>
                    <a:pt x="40" y="5"/>
                  </a:lnTo>
                  <a:cubicBezTo>
                    <a:pt x="37" y="2"/>
                    <a:pt x="34" y="1"/>
                    <a:pt x="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21"/>
            <p:cNvSpPr/>
            <p:nvPr/>
          </p:nvSpPr>
          <p:spPr>
            <a:xfrm>
              <a:off x="1785125" y="4304371"/>
              <a:ext cx="6956" cy="15159"/>
            </a:xfrm>
            <a:custGeom>
              <a:avLst/>
              <a:gdLst/>
              <a:ahLst/>
              <a:cxnLst/>
              <a:rect l="l" t="t" r="r" b="b"/>
              <a:pathLst>
                <a:path w="88" h="195" extrusionOk="0">
                  <a:moveTo>
                    <a:pt x="23" y="0"/>
                  </a:moveTo>
                  <a:cubicBezTo>
                    <a:pt x="1" y="0"/>
                    <a:pt x="1" y="22"/>
                    <a:pt x="1" y="22"/>
                  </a:cubicBezTo>
                  <a:cubicBezTo>
                    <a:pt x="1" y="43"/>
                    <a:pt x="1" y="65"/>
                    <a:pt x="1" y="65"/>
                  </a:cubicBezTo>
                  <a:cubicBezTo>
                    <a:pt x="1" y="87"/>
                    <a:pt x="1" y="87"/>
                    <a:pt x="1" y="108"/>
                  </a:cubicBezTo>
                  <a:lnTo>
                    <a:pt x="1" y="130"/>
                  </a:lnTo>
                  <a:cubicBezTo>
                    <a:pt x="1" y="130"/>
                    <a:pt x="1" y="151"/>
                    <a:pt x="1" y="173"/>
                  </a:cubicBezTo>
                  <a:cubicBezTo>
                    <a:pt x="1" y="173"/>
                    <a:pt x="23" y="195"/>
                    <a:pt x="23" y="195"/>
                  </a:cubicBezTo>
                  <a:cubicBezTo>
                    <a:pt x="44" y="173"/>
                    <a:pt x="66" y="151"/>
                    <a:pt x="66" y="151"/>
                  </a:cubicBezTo>
                  <a:cubicBezTo>
                    <a:pt x="66" y="130"/>
                    <a:pt x="88" y="108"/>
                    <a:pt x="88" y="87"/>
                  </a:cubicBezTo>
                  <a:cubicBezTo>
                    <a:pt x="88" y="65"/>
                    <a:pt x="66" y="43"/>
                    <a:pt x="66" y="22"/>
                  </a:cubicBezTo>
                  <a:cubicBezTo>
                    <a:pt x="66" y="0"/>
                    <a:pt x="44" y="0"/>
                    <a:pt x="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21"/>
            <p:cNvSpPr/>
            <p:nvPr/>
          </p:nvSpPr>
          <p:spPr>
            <a:xfrm>
              <a:off x="1470441" y="4127899"/>
              <a:ext cx="506362" cy="196682"/>
            </a:xfrm>
            <a:custGeom>
              <a:avLst/>
              <a:gdLst/>
              <a:ahLst/>
              <a:cxnLst/>
              <a:rect l="l" t="t" r="r" b="b"/>
              <a:pathLst>
                <a:path w="6406" h="2530" extrusionOk="0">
                  <a:moveTo>
                    <a:pt x="3801" y="1"/>
                  </a:moveTo>
                  <a:cubicBezTo>
                    <a:pt x="2235" y="1"/>
                    <a:pt x="196" y="542"/>
                    <a:pt x="0" y="2530"/>
                  </a:cubicBezTo>
                  <a:lnTo>
                    <a:pt x="6211" y="2530"/>
                  </a:lnTo>
                  <a:cubicBezTo>
                    <a:pt x="6211" y="2530"/>
                    <a:pt x="6406" y="690"/>
                    <a:pt x="5389" y="236"/>
                  </a:cubicBezTo>
                  <a:cubicBezTo>
                    <a:pt x="5079" y="104"/>
                    <a:pt x="4485" y="1"/>
                    <a:pt x="380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21"/>
            <p:cNvSpPr/>
            <p:nvPr/>
          </p:nvSpPr>
          <p:spPr>
            <a:xfrm>
              <a:off x="3150099" y="4154642"/>
              <a:ext cx="232708" cy="180046"/>
            </a:xfrm>
            <a:custGeom>
              <a:avLst/>
              <a:gdLst/>
              <a:ahLst/>
              <a:cxnLst/>
              <a:rect l="l" t="t" r="r" b="b"/>
              <a:pathLst>
                <a:path w="2944" h="2316" extrusionOk="0">
                  <a:moveTo>
                    <a:pt x="2452" y="0"/>
                  </a:moveTo>
                  <a:cubicBezTo>
                    <a:pt x="2119" y="0"/>
                    <a:pt x="1667" y="173"/>
                    <a:pt x="1667" y="173"/>
                  </a:cubicBezTo>
                  <a:cubicBezTo>
                    <a:pt x="44" y="433"/>
                    <a:pt x="1905" y="1277"/>
                    <a:pt x="1905" y="1277"/>
                  </a:cubicBezTo>
                  <a:cubicBezTo>
                    <a:pt x="1905" y="1277"/>
                    <a:pt x="1299" y="1407"/>
                    <a:pt x="628" y="1537"/>
                  </a:cubicBezTo>
                  <a:cubicBezTo>
                    <a:pt x="260" y="1580"/>
                    <a:pt x="1" y="1948"/>
                    <a:pt x="109" y="2316"/>
                  </a:cubicBezTo>
                  <a:cubicBezTo>
                    <a:pt x="109" y="2316"/>
                    <a:pt x="2294" y="2316"/>
                    <a:pt x="2619" y="2186"/>
                  </a:cubicBezTo>
                  <a:cubicBezTo>
                    <a:pt x="2944" y="2056"/>
                    <a:pt x="2554" y="909"/>
                    <a:pt x="2554" y="909"/>
                  </a:cubicBezTo>
                  <a:cubicBezTo>
                    <a:pt x="2749" y="714"/>
                    <a:pt x="2814" y="433"/>
                    <a:pt x="2792" y="173"/>
                  </a:cubicBezTo>
                  <a:cubicBezTo>
                    <a:pt x="2756" y="43"/>
                    <a:pt x="2619" y="0"/>
                    <a:pt x="24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21"/>
            <p:cNvSpPr/>
            <p:nvPr/>
          </p:nvSpPr>
          <p:spPr>
            <a:xfrm>
              <a:off x="1037662" y="4026447"/>
              <a:ext cx="1508179" cy="94610"/>
            </a:xfrm>
            <a:custGeom>
              <a:avLst/>
              <a:gdLst/>
              <a:ahLst/>
              <a:cxnLst/>
              <a:rect l="l" t="t" r="r" b="b"/>
              <a:pathLst>
                <a:path w="19080" h="1217" extrusionOk="0">
                  <a:moveTo>
                    <a:pt x="7586" y="1"/>
                  </a:moveTo>
                  <a:cubicBezTo>
                    <a:pt x="5103" y="1"/>
                    <a:pt x="1565" y="43"/>
                    <a:pt x="1" y="70"/>
                  </a:cubicBezTo>
                  <a:cubicBezTo>
                    <a:pt x="217" y="416"/>
                    <a:pt x="455" y="740"/>
                    <a:pt x="737" y="1043"/>
                  </a:cubicBezTo>
                  <a:cubicBezTo>
                    <a:pt x="737" y="1043"/>
                    <a:pt x="758" y="1043"/>
                    <a:pt x="758" y="1065"/>
                  </a:cubicBezTo>
                  <a:cubicBezTo>
                    <a:pt x="780" y="1087"/>
                    <a:pt x="780" y="1108"/>
                    <a:pt x="780" y="1108"/>
                  </a:cubicBezTo>
                  <a:cubicBezTo>
                    <a:pt x="801" y="1108"/>
                    <a:pt x="801" y="1130"/>
                    <a:pt x="780" y="1216"/>
                  </a:cubicBezTo>
                  <a:cubicBezTo>
                    <a:pt x="3528" y="1130"/>
                    <a:pt x="18697" y="719"/>
                    <a:pt x="18978" y="481"/>
                  </a:cubicBezTo>
                  <a:cubicBezTo>
                    <a:pt x="19079" y="401"/>
                    <a:pt x="18052" y="375"/>
                    <a:pt x="16639" y="375"/>
                  </a:cubicBezTo>
                  <a:cubicBezTo>
                    <a:pt x="13811" y="375"/>
                    <a:pt x="9435" y="481"/>
                    <a:pt x="9435" y="481"/>
                  </a:cubicBezTo>
                  <a:cubicBezTo>
                    <a:pt x="9435" y="481"/>
                    <a:pt x="9976" y="221"/>
                    <a:pt x="10258" y="70"/>
                  </a:cubicBezTo>
                  <a:cubicBezTo>
                    <a:pt x="10351" y="19"/>
                    <a:pt x="9188" y="1"/>
                    <a:pt x="758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21"/>
            <p:cNvSpPr/>
            <p:nvPr/>
          </p:nvSpPr>
          <p:spPr>
            <a:xfrm>
              <a:off x="1022327" y="4061119"/>
              <a:ext cx="730692" cy="43068"/>
            </a:xfrm>
            <a:custGeom>
              <a:avLst/>
              <a:gdLst/>
              <a:ahLst/>
              <a:cxnLst/>
              <a:rect l="l" t="t" r="r" b="b"/>
              <a:pathLst>
                <a:path w="9244" h="554" extrusionOk="0">
                  <a:moveTo>
                    <a:pt x="7801" y="0"/>
                  </a:moveTo>
                  <a:cubicBezTo>
                    <a:pt x="5287" y="0"/>
                    <a:pt x="0" y="165"/>
                    <a:pt x="0" y="165"/>
                  </a:cubicBezTo>
                  <a:lnTo>
                    <a:pt x="671" y="554"/>
                  </a:lnTo>
                  <a:cubicBezTo>
                    <a:pt x="671" y="554"/>
                    <a:pt x="8396" y="273"/>
                    <a:pt x="9067" y="78"/>
                  </a:cubicBezTo>
                  <a:cubicBezTo>
                    <a:pt x="9243" y="21"/>
                    <a:pt x="8699" y="0"/>
                    <a:pt x="78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21"/>
            <p:cNvSpPr/>
            <p:nvPr/>
          </p:nvSpPr>
          <p:spPr>
            <a:xfrm>
              <a:off x="3316017" y="3931292"/>
              <a:ext cx="68532" cy="142031"/>
            </a:xfrm>
            <a:custGeom>
              <a:avLst/>
              <a:gdLst/>
              <a:ahLst/>
              <a:cxnLst/>
              <a:rect l="l" t="t" r="r" b="b"/>
              <a:pathLst>
                <a:path w="867" h="1827" extrusionOk="0">
                  <a:moveTo>
                    <a:pt x="577" y="1"/>
                  </a:moveTo>
                  <a:cubicBezTo>
                    <a:pt x="482" y="1"/>
                    <a:pt x="390" y="6"/>
                    <a:pt x="304" y="17"/>
                  </a:cubicBezTo>
                  <a:cubicBezTo>
                    <a:pt x="282" y="60"/>
                    <a:pt x="1" y="1813"/>
                    <a:pt x="174" y="1813"/>
                  </a:cubicBezTo>
                  <a:cubicBezTo>
                    <a:pt x="229" y="1820"/>
                    <a:pt x="296" y="1827"/>
                    <a:pt x="365" y="1827"/>
                  </a:cubicBezTo>
                  <a:cubicBezTo>
                    <a:pt x="515" y="1827"/>
                    <a:pt x="670" y="1795"/>
                    <a:pt x="715" y="1661"/>
                  </a:cubicBezTo>
                  <a:cubicBezTo>
                    <a:pt x="780" y="1467"/>
                    <a:pt x="866" y="17"/>
                    <a:pt x="866" y="17"/>
                  </a:cubicBezTo>
                  <a:cubicBezTo>
                    <a:pt x="769" y="6"/>
                    <a:pt x="672" y="1"/>
                    <a:pt x="5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21"/>
            <p:cNvSpPr/>
            <p:nvPr/>
          </p:nvSpPr>
          <p:spPr>
            <a:xfrm>
              <a:off x="3341707" y="4162338"/>
              <a:ext cx="20552" cy="52941"/>
            </a:xfrm>
            <a:custGeom>
              <a:avLst/>
              <a:gdLst/>
              <a:ahLst/>
              <a:cxnLst/>
              <a:rect l="l" t="t" r="r" b="b"/>
              <a:pathLst>
                <a:path w="260" h="681" extrusionOk="0">
                  <a:moveTo>
                    <a:pt x="143" y="1"/>
                  </a:moveTo>
                  <a:cubicBezTo>
                    <a:pt x="120" y="1"/>
                    <a:pt x="108" y="21"/>
                    <a:pt x="108" y="53"/>
                  </a:cubicBezTo>
                  <a:cubicBezTo>
                    <a:pt x="152" y="139"/>
                    <a:pt x="173" y="269"/>
                    <a:pt x="152" y="377"/>
                  </a:cubicBezTo>
                  <a:cubicBezTo>
                    <a:pt x="130" y="421"/>
                    <a:pt x="108" y="485"/>
                    <a:pt x="87" y="529"/>
                  </a:cubicBezTo>
                  <a:cubicBezTo>
                    <a:pt x="65" y="550"/>
                    <a:pt x="44" y="572"/>
                    <a:pt x="44" y="594"/>
                  </a:cubicBezTo>
                  <a:cubicBezTo>
                    <a:pt x="22" y="594"/>
                    <a:pt x="0" y="615"/>
                    <a:pt x="0" y="659"/>
                  </a:cubicBezTo>
                  <a:cubicBezTo>
                    <a:pt x="0" y="659"/>
                    <a:pt x="22" y="680"/>
                    <a:pt x="22" y="680"/>
                  </a:cubicBezTo>
                  <a:cubicBezTo>
                    <a:pt x="87" y="680"/>
                    <a:pt x="130" y="615"/>
                    <a:pt x="173" y="572"/>
                  </a:cubicBezTo>
                  <a:cubicBezTo>
                    <a:pt x="195" y="507"/>
                    <a:pt x="217" y="464"/>
                    <a:pt x="238" y="399"/>
                  </a:cubicBezTo>
                  <a:cubicBezTo>
                    <a:pt x="260" y="247"/>
                    <a:pt x="238" y="118"/>
                    <a:pt x="173" y="9"/>
                  </a:cubicBezTo>
                  <a:cubicBezTo>
                    <a:pt x="162" y="4"/>
                    <a:pt x="152" y="1"/>
                    <a:pt x="143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21"/>
            <p:cNvSpPr/>
            <p:nvPr/>
          </p:nvSpPr>
          <p:spPr>
            <a:xfrm>
              <a:off x="3339968" y="4221888"/>
              <a:ext cx="5217" cy="5131"/>
            </a:xfrm>
            <a:custGeom>
              <a:avLst/>
              <a:gdLst/>
              <a:ahLst/>
              <a:cxnLst/>
              <a:rect l="l" t="t" r="r" b="b"/>
              <a:pathLst>
                <a:path w="66" h="66" extrusionOk="0">
                  <a:moveTo>
                    <a:pt x="44" y="1"/>
                  </a:moveTo>
                  <a:cubicBezTo>
                    <a:pt x="1" y="1"/>
                    <a:pt x="1" y="44"/>
                    <a:pt x="44" y="66"/>
                  </a:cubicBezTo>
                  <a:cubicBezTo>
                    <a:pt x="66" y="44"/>
                    <a:pt x="66" y="1"/>
                    <a:pt x="44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21"/>
            <p:cNvSpPr/>
            <p:nvPr/>
          </p:nvSpPr>
          <p:spPr>
            <a:xfrm>
              <a:off x="3310879" y="4251507"/>
              <a:ext cx="49719" cy="72531"/>
            </a:xfrm>
            <a:custGeom>
              <a:avLst/>
              <a:gdLst/>
              <a:ahLst/>
              <a:cxnLst/>
              <a:rect l="l" t="t" r="r" b="b"/>
              <a:pathLst>
                <a:path w="629" h="933" extrusionOk="0">
                  <a:moveTo>
                    <a:pt x="413" y="1"/>
                  </a:moveTo>
                  <a:cubicBezTo>
                    <a:pt x="393" y="1"/>
                    <a:pt x="374" y="21"/>
                    <a:pt x="390" y="52"/>
                  </a:cubicBezTo>
                  <a:cubicBezTo>
                    <a:pt x="498" y="204"/>
                    <a:pt x="542" y="399"/>
                    <a:pt x="455" y="593"/>
                  </a:cubicBezTo>
                  <a:cubicBezTo>
                    <a:pt x="412" y="658"/>
                    <a:pt x="347" y="723"/>
                    <a:pt x="282" y="788"/>
                  </a:cubicBezTo>
                  <a:cubicBezTo>
                    <a:pt x="239" y="810"/>
                    <a:pt x="196" y="831"/>
                    <a:pt x="152" y="831"/>
                  </a:cubicBezTo>
                  <a:cubicBezTo>
                    <a:pt x="87" y="853"/>
                    <a:pt x="44" y="853"/>
                    <a:pt x="1" y="875"/>
                  </a:cubicBezTo>
                  <a:cubicBezTo>
                    <a:pt x="1" y="875"/>
                    <a:pt x="1" y="918"/>
                    <a:pt x="1" y="918"/>
                  </a:cubicBezTo>
                  <a:cubicBezTo>
                    <a:pt x="37" y="927"/>
                    <a:pt x="72" y="932"/>
                    <a:pt x="108" y="932"/>
                  </a:cubicBezTo>
                  <a:cubicBezTo>
                    <a:pt x="159" y="932"/>
                    <a:pt x="210" y="922"/>
                    <a:pt x="260" y="896"/>
                  </a:cubicBezTo>
                  <a:cubicBezTo>
                    <a:pt x="325" y="853"/>
                    <a:pt x="412" y="810"/>
                    <a:pt x="455" y="745"/>
                  </a:cubicBezTo>
                  <a:cubicBezTo>
                    <a:pt x="585" y="615"/>
                    <a:pt x="628" y="442"/>
                    <a:pt x="585" y="269"/>
                  </a:cubicBezTo>
                  <a:cubicBezTo>
                    <a:pt x="563" y="161"/>
                    <a:pt x="520" y="74"/>
                    <a:pt x="434" y="9"/>
                  </a:cubicBezTo>
                  <a:cubicBezTo>
                    <a:pt x="428" y="3"/>
                    <a:pt x="420" y="1"/>
                    <a:pt x="413" y="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21"/>
            <p:cNvSpPr/>
            <p:nvPr/>
          </p:nvSpPr>
          <p:spPr>
            <a:xfrm>
              <a:off x="3351983" y="3944041"/>
              <a:ext cx="24030" cy="115988"/>
            </a:xfrm>
            <a:custGeom>
              <a:avLst/>
              <a:gdLst/>
              <a:ahLst/>
              <a:cxnLst/>
              <a:rect l="l" t="t" r="r" b="b"/>
              <a:pathLst>
                <a:path w="304" h="1492" extrusionOk="0">
                  <a:moveTo>
                    <a:pt x="259" y="1"/>
                  </a:moveTo>
                  <a:cubicBezTo>
                    <a:pt x="243" y="1"/>
                    <a:pt x="226" y="8"/>
                    <a:pt x="217" y="26"/>
                  </a:cubicBezTo>
                  <a:cubicBezTo>
                    <a:pt x="173" y="264"/>
                    <a:pt x="152" y="524"/>
                    <a:pt x="108" y="762"/>
                  </a:cubicBezTo>
                  <a:lnTo>
                    <a:pt x="43" y="1108"/>
                  </a:lnTo>
                  <a:lnTo>
                    <a:pt x="22" y="1303"/>
                  </a:lnTo>
                  <a:cubicBezTo>
                    <a:pt x="0" y="1368"/>
                    <a:pt x="0" y="1432"/>
                    <a:pt x="22" y="1476"/>
                  </a:cubicBezTo>
                  <a:cubicBezTo>
                    <a:pt x="33" y="1487"/>
                    <a:pt x="43" y="1492"/>
                    <a:pt x="54" y="1492"/>
                  </a:cubicBezTo>
                  <a:cubicBezTo>
                    <a:pt x="65" y="1492"/>
                    <a:pt x="76" y="1487"/>
                    <a:pt x="87" y="1476"/>
                  </a:cubicBezTo>
                  <a:cubicBezTo>
                    <a:pt x="108" y="1432"/>
                    <a:pt x="108" y="1368"/>
                    <a:pt x="130" y="1324"/>
                  </a:cubicBezTo>
                  <a:lnTo>
                    <a:pt x="152" y="1130"/>
                  </a:lnTo>
                  <a:cubicBezTo>
                    <a:pt x="173" y="1000"/>
                    <a:pt x="195" y="892"/>
                    <a:pt x="195" y="762"/>
                  </a:cubicBezTo>
                  <a:cubicBezTo>
                    <a:pt x="238" y="524"/>
                    <a:pt x="260" y="264"/>
                    <a:pt x="303" y="26"/>
                  </a:cubicBezTo>
                  <a:cubicBezTo>
                    <a:pt x="303" y="13"/>
                    <a:pt x="281" y="1"/>
                    <a:pt x="259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21"/>
            <p:cNvSpPr/>
            <p:nvPr/>
          </p:nvSpPr>
          <p:spPr>
            <a:xfrm>
              <a:off x="1103271" y="4258193"/>
              <a:ext cx="310805" cy="76574"/>
            </a:xfrm>
            <a:custGeom>
              <a:avLst/>
              <a:gdLst/>
              <a:ahLst/>
              <a:cxnLst/>
              <a:rect l="l" t="t" r="r" b="b"/>
              <a:pathLst>
                <a:path w="3932" h="985" extrusionOk="0">
                  <a:moveTo>
                    <a:pt x="315" y="0"/>
                  </a:moveTo>
                  <a:cubicBezTo>
                    <a:pt x="133" y="0"/>
                    <a:pt x="0" y="46"/>
                    <a:pt x="15" y="183"/>
                  </a:cubicBezTo>
                  <a:cubicBezTo>
                    <a:pt x="57" y="563"/>
                    <a:pt x="99" y="984"/>
                    <a:pt x="423" y="984"/>
                  </a:cubicBezTo>
                  <a:cubicBezTo>
                    <a:pt x="431" y="984"/>
                    <a:pt x="439" y="984"/>
                    <a:pt x="448" y="984"/>
                  </a:cubicBezTo>
                  <a:cubicBezTo>
                    <a:pt x="512" y="979"/>
                    <a:pt x="686" y="978"/>
                    <a:pt x="922" y="978"/>
                  </a:cubicBezTo>
                  <a:cubicBezTo>
                    <a:pt x="1079" y="978"/>
                    <a:pt x="1264" y="979"/>
                    <a:pt x="1464" y="979"/>
                  </a:cubicBezTo>
                  <a:cubicBezTo>
                    <a:pt x="2462" y="979"/>
                    <a:pt x="3823" y="969"/>
                    <a:pt x="3866" y="854"/>
                  </a:cubicBezTo>
                  <a:cubicBezTo>
                    <a:pt x="3931" y="702"/>
                    <a:pt x="3931" y="464"/>
                    <a:pt x="2655" y="421"/>
                  </a:cubicBezTo>
                  <a:lnTo>
                    <a:pt x="1248" y="183"/>
                  </a:lnTo>
                  <a:cubicBezTo>
                    <a:pt x="1248" y="183"/>
                    <a:pt x="681" y="0"/>
                    <a:pt x="31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21"/>
            <p:cNvSpPr/>
            <p:nvPr/>
          </p:nvSpPr>
          <p:spPr>
            <a:xfrm>
              <a:off x="1015450" y="3952204"/>
              <a:ext cx="56517" cy="84737"/>
            </a:xfrm>
            <a:custGeom>
              <a:avLst/>
              <a:gdLst/>
              <a:ahLst/>
              <a:cxnLst/>
              <a:rect l="l" t="t" r="r" b="b"/>
              <a:pathLst>
                <a:path w="715" h="1090" extrusionOk="0">
                  <a:moveTo>
                    <a:pt x="469" y="1"/>
                  </a:moveTo>
                  <a:cubicBezTo>
                    <a:pt x="268" y="1"/>
                    <a:pt x="14" y="16"/>
                    <a:pt x="1" y="94"/>
                  </a:cubicBezTo>
                  <a:cubicBezTo>
                    <a:pt x="22" y="440"/>
                    <a:pt x="87" y="765"/>
                    <a:pt x="195" y="1089"/>
                  </a:cubicBezTo>
                  <a:lnTo>
                    <a:pt x="606" y="1089"/>
                  </a:lnTo>
                  <a:lnTo>
                    <a:pt x="715" y="8"/>
                  </a:lnTo>
                  <a:cubicBezTo>
                    <a:pt x="715" y="8"/>
                    <a:pt x="604" y="1"/>
                    <a:pt x="46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21"/>
            <p:cNvSpPr/>
            <p:nvPr/>
          </p:nvSpPr>
          <p:spPr>
            <a:xfrm>
              <a:off x="2028035" y="3919553"/>
              <a:ext cx="36835" cy="400439"/>
            </a:xfrm>
            <a:custGeom>
              <a:avLst/>
              <a:gdLst/>
              <a:ahLst/>
              <a:cxnLst/>
              <a:rect l="l" t="t" r="r" b="b"/>
              <a:pathLst>
                <a:path w="466" h="5151" extrusionOk="0">
                  <a:moveTo>
                    <a:pt x="314" y="0"/>
                  </a:moveTo>
                  <a:cubicBezTo>
                    <a:pt x="298" y="0"/>
                    <a:pt x="282" y="6"/>
                    <a:pt x="282" y="16"/>
                  </a:cubicBezTo>
                  <a:cubicBezTo>
                    <a:pt x="304" y="189"/>
                    <a:pt x="325" y="341"/>
                    <a:pt x="325" y="514"/>
                  </a:cubicBezTo>
                  <a:cubicBezTo>
                    <a:pt x="304" y="579"/>
                    <a:pt x="282" y="666"/>
                    <a:pt x="260" y="730"/>
                  </a:cubicBezTo>
                  <a:cubicBezTo>
                    <a:pt x="239" y="817"/>
                    <a:pt x="195" y="882"/>
                    <a:pt x="152" y="947"/>
                  </a:cubicBezTo>
                  <a:cubicBezTo>
                    <a:pt x="87" y="1098"/>
                    <a:pt x="44" y="1228"/>
                    <a:pt x="22" y="1401"/>
                  </a:cubicBezTo>
                  <a:cubicBezTo>
                    <a:pt x="1" y="1553"/>
                    <a:pt x="1" y="1704"/>
                    <a:pt x="22" y="1856"/>
                  </a:cubicBezTo>
                  <a:cubicBezTo>
                    <a:pt x="87" y="2548"/>
                    <a:pt x="174" y="3241"/>
                    <a:pt x="239" y="3933"/>
                  </a:cubicBezTo>
                  <a:cubicBezTo>
                    <a:pt x="282" y="4322"/>
                    <a:pt x="347" y="4712"/>
                    <a:pt x="369" y="5101"/>
                  </a:cubicBezTo>
                  <a:cubicBezTo>
                    <a:pt x="369" y="5134"/>
                    <a:pt x="396" y="5150"/>
                    <a:pt x="420" y="5150"/>
                  </a:cubicBezTo>
                  <a:cubicBezTo>
                    <a:pt x="444" y="5150"/>
                    <a:pt x="466" y="5134"/>
                    <a:pt x="455" y="5101"/>
                  </a:cubicBezTo>
                  <a:cubicBezTo>
                    <a:pt x="390" y="4431"/>
                    <a:pt x="325" y="3738"/>
                    <a:pt x="239" y="3046"/>
                  </a:cubicBezTo>
                  <a:lnTo>
                    <a:pt x="131" y="1986"/>
                  </a:lnTo>
                  <a:cubicBezTo>
                    <a:pt x="66" y="1683"/>
                    <a:pt x="87" y="1358"/>
                    <a:pt x="217" y="1077"/>
                  </a:cubicBezTo>
                  <a:cubicBezTo>
                    <a:pt x="239" y="990"/>
                    <a:pt x="282" y="925"/>
                    <a:pt x="325" y="839"/>
                  </a:cubicBezTo>
                  <a:cubicBezTo>
                    <a:pt x="347" y="752"/>
                    <a:pt x="390" y="666"/>
                    <a:pt x="390" y="557"/>
                  </a:cubicBezTo>
                  <a:cubicBezTo>
                    <a:pt x="412" y="384"/>
                    <a:pt x="390" y="211"/>
                    <a:pt x="347" y="16"/>
                  </a:cubicBezTo>
                  <a:cubicBezTo>
                    <a:pt x="347" y="6"/>
                    <a:pt x="331" y="0"/>
                    <a:pt x="314" y="0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21"/>
            <p:cNvSpPr/>
            <p:nvPr/>
          </p:nvSpPr>
          <p:spPr>
            <a:xfrm>
              <a:off x="2055385" y="3921807"/>
              <a:ext cx="651805" cy="384269"/>
            </a:xfrm>
            <a:custGeom>
              <a:avLst/>
              <a:gdLst/>
              <a:ahLst/>
              <a:cxnLst/>
              <a:rect l="l" t="t" r="r" b="b"/>
              <a:pathLst>
                <a:path w="8246" h="4943" extrusionOk="0">
                  <a:moveTo>
                    <a:pt x="8195" y="0"/>
                  </a:moveTo>
                  <a:cubicBezTo>
                    <a:pt x="8176" y="0"/>
                    <a:pt x="8159" y="11"/>
                    <a:pt x="8159" y="31"/>
                  </a:cubicBezTo>
                  <a:cubicBezTo>
                    <a:pt x="8115" y="831"/>
                    <a:pt x="8051" y="1632"/>
                    <a:pt x="7964" y="2411"/>
                  </a:cubicBezTo>
                  <a:cubicBezTo>
                    <a:pt x="7921" y="2822"/>
                    <a:pt x="7856" y="3212"/>
                    <a:pt x="7791" y="3601"/>
                  </a:cubicBezTo>
                  <a:cubicBezTo>
                    <a:pt x="7769" y="3796"/>
                    <a:pt x="7726" y="3991"/>
                    <a:pt x="7704" y="4185"/>
                  </a:cubicBezTo>
                  <a:cubicBezTo>
                    <a:pt x="7683" y="4337"/>
                    <a:pt x="7639" y="4510"/>
                    <a:pt x="7488" y="4596"/>
                  </a:cubicBezTo>
                  <a:cubicBezTo>
                    <a:pt x="7374" y="4645"/>
                    <a:pt x="7249" y="4669"/>
                    <a:pt x="7129" y="4669"/>
                  </a:cubicBezTo>
                  <a:cubicBezTo>
                    <a:pt x="7089" y="4669"/>
                    <a:pt x="7050" y="4667"/>
                    <a:pt x="7012" y="4661"/>
                  </a:cubicBezTo>
                  <a:lnTo>
                    <a:pt x="6384" y="4683"/>
                  </a:lnTo>
                  <a:lnTo>
                    <a:pt x="5173" y="4705"/>
                  </a:lnTo>
                  <a:lnTo>
                    <a:pt x="2771" y="4791"/>
                  </a:lnTo>
                  <a:cubicBezTo>
                    <a:pt x="1948" y="4813"/>
                    <a:pt x="1148" y="4834"/>
                    <a:pt x="326" y="4856"/>
                  </a:cubicBezTo>
                  <a:cubicBezTo>
                    <a:pt x="239" y="4856"/>
                    <a:pt x="131" y="4856"/>
                    <a:pt x="44" y="4878"/>
                  </a:cubicBezTo>
                  <a:cubicBezTo>
                    <a:pt x="1" y="4899"/>
                    <a:pt x="1" y="4921"/>
                    <a:pt x="44" y="4943"/>
                  </a:cubicBezTo>
                  <a:lnTo>
                    <a:pt x="650" y="4943"/>
                  </a:lnTo>
                  <a:lnTo>
                    <a:pt x="1278" y="4921"/>
                  </a:lnTo>
                  <a:lnTo>
                    <a:pt x="2489" y="4878"/>
                  </a:lnTo>
                  <a:lnTo>
                    <a:pt x="4956" y="4813"/>
                  </a:lnTo>
                  <a:lnTo>
                    <a:pt x="6211" y="4770"/>
                  </a:lnTo>
                  <a:lnTo>
                    <a:pt x="6817" y="4748"/>
                  </a:lnTo>
                  <a:cubicBezTo>
                    <a:pt x="7012" y="4748"/>
                    <a:pt x="7185" y="4748"/>
                    <a:pt x="7358" y="4726"/>
                  </a:cubicBezTo>
                  <a:cubicBezTo>
                    <a:pt x="7510" y="4705"/>
                    <a:pt x="7639" y="4618"/>
                    <a:pt x="7704" y="4467"/>
                  </a:cubicBezTo>
                  <a:cubicBezTo>
                    <a:pt x="7748" y="4402"/>
                    <a:pt x="7748" y="4315"/>
                    <a:pt x="7769" y="4250"/>
                  </a:cubicBezTo>
                  <a:cubicBezTo>
                    <a:pt x="7791" y="4142"/>
                    <a:pt x="7813" y="4055"/>
                    <a:pt x="7813" y="3947"/>
                  </a:cubicBezTo>
                  <a:cubicBezTo>
                    <a:pt x="7899" y="3536"/>
                    <a:pt x="7942" y="3147"/>
                    <a:pt x="8007" y="2757"/>
                  </a:cubicBezTo>
                  <a:cubicBezTo>
                    <a:pt x="8115" y="1935"/>
                    <a:pt x="8180" y="1134"/>
                    <a:pt x="8224" y="334"/>
                  </a:cubicBezTo>
                  <a:lnTo>
                    <a:pt x="8245" y="52"/>
                  </a:lnTo>
                  <a:cubicBezTo>
                    <a:pt x="8245" y="17"/>
                    <a:pt x="8219" y="0"/>
                    <a:pt x="8195" y="0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21"/>
            <p:cNvSpPr/>
            <p:nvPr/>
          </p:nvSpPr>
          <p:spPr>
            <a:xfrm>
              <a:off x="1715011" y="4143914"/>
              <a:ext cx="205359" cy="72143"/>
            </a:xfrm>
            <a:custGeom>
              <a:avLst/>
              <a:gdLst/>
              <a:ahLst/>
              <a:cxnLst/>
              <a:rect l="l" t="t" r="r" b="b"/>
              <a:pathLst>
                <a:path w="2598" h="928" extrusionOk="0">
                  <a:moveTo>
                    <a:pt x="1212" y="1"/>
                  </a:moveTo>
                  <a:cubicBezTo>
                    <a:pt x="1141" y="1"/>
                    <a:pt x="1069" y="3"/>
                    <a:pt x="996" y="8"/>
                  </a:cubicBezTo>
                  <a:lnTo>
                    <a:pt x="975" y="8"/>
                  </a:lnTo>
                  <a:cubicBezTo>
                    <a:pt x="737" y="8"/>
                    <a:pt x="498" y="30"/>
                    <a:pt x="282" y="95"/>
                  </a:cubicBezTo>
                  <a:cubicBezTo>
                    <a:pt x="196" y="117"/>
                    <a:pt x="66" y="138"/>
                    <a:pt x="44" y="225"/>
                  </a:cubicBezTo>
                  <a:cubicBezTo>
                    <a:pt x="1" y="268"/>
                    <a:pt x="1" y="311"/>
                    <a:pt x="44" y="355"/>
                  </a:cubicBezTo>
                  <a:cubicBezTo>
                    <a:pt x="66" y="398"/>
                    <a:pt x="109" y="419"/>
                    <a:pt x="152" y="419"/>
                  </a:cubicBezTo>
                  <a:cubicBezTo>
                    <a:pt x="206" y="430"/>
                    <a:pt x="266" y="436"/>
                    <a:pt x="328" y="436"/>
                  </a:cubicBezTo>
                  <a:cubicBezTo>
                    <a:pt x="390" y="436"/>
                    <a:pt x="455" y="430"/>
                    <a:pt x="520" y="419"/>
                  </a:cubicBezTo>
                  <a:cubicBezTo>
                    <a:pt x="628" y="419"/>
                    <a:pt x="758" y="419"/>
                    <a:pt x="888" y="398"/>
                  </a:cubicBezTo>
                  <a:cubicBezTo>
                    <a:pt x="940" y="392"/>
                    <a:pt x="994" y="389"/>
                    <a:pt x="1049" y="389"/>
                  </a:cubicBezTo>
                  <a:cubicBezTo>
                    <a:pt x="1199" y="389"/>
                    <a:pt x="1357" y="409"/>
                    <a:pt x="1516" y="441"/>
                  </a:cubicBezTo>
                  <a:cubicBezTo>
                    <a:pt x="1710" y="484"/>
                    <a:pt x="1883" y="571"/>
                    <a:pt x="2013" y="701"/>
                  </a:cubicBezTo>
                  <a:cubicBezTo>
                    <a:pt x="2078" y="787"/>
                    <a:pt x="2165" y="852"/>
                    <a:pt x="2251" y="896"/>
                  </a:cubicBezTo>
                  <a:cubicBezTo>
                    <a:pt x="2284" y="917"/>
                    <a:pt x="2322" y="928"/>
                    <a:pt x="2362" y="928"/>
                  </a:cubicBezTo>
                  <a:cubicBezTo>
                    <a:pt x="2403" y="928"/>
                    <a:pt x="2446" y="917"/>
                    <a:pt x="2489" y="896"/>
                  </a:cubicBezTo>
                  <a:cubicBezTo>
                    <a:pt x="2554" y="852"/>
                    <a:pt x="2597" y="744"/>
                    <a:pt x="2576" y="658"/>
                  </a:cubicBezTo>
                  <a:cubicBezTo>
                    <a:pt x="2533" y="571"/>
                    <a:pt x="2489" y="484"/>
                    <a:pt x="2424" y="419"/>
                  </a:cubicBezTo>
                  <a:cubicBezTo>
                    <a:pt x="2273" y="268"/>
                    <a:pt x="2100" y="181"/>
                    <a:pt x="1927" y="117"/>
                  </a:cubicBezTo>
                  <a:cubicBezTo>
                    <a:pt x="1692" y="33"/>
                    <a:pt x="1457" y="1"/>
                    <a:pt x="1212" y="1"/>
                  </a:cubicBezTo>
                  <a:close/>
                </a:path>
              </a:pathLst>
            </a:custGeom>
            <a:solidFill>
              <a:srgbClr val="E6B8B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21"/>
            <p:cNvSpPr/>
            <p:nvPr/>
          </p:nvSpPr>
          <p:spPr>
            <a:xfrm>
              <a:off x="2096489" y="3944352"/>
              <a:ext cx="152320" cy="28686"/>
            </a:xfrm>
            <a:custGeom>
              <a:avLst/>
              <a:gdLst/>
              <a:ahLst/>
              <a:cxnLst/>
              <a:rect l="l" t="t" r="r" b="b"/>
              <a:pathLst>
                <a:path w="1927" h="369" extrusionOk="0">
                  <a:moveTo>
                    <a:pt x="195" y="0"/>
                  </a:moveTo>
                  <a:cubicBezTo>
                    <a:pt x="87" y="0"/>
                    <a:pt x="0" y="87"/>
                    <a:pt x="0" y="195"/>
                  </a:cubicBezTo>
                  <a:cubicBezTo>
                    <a:pt x="0" y="282"/>
                    <a:pt x="87" y="368"/>
                    <a:pt x="195" y="368"/>
                  </a:cubicBezTo>
                  <a:lnTo>
                    <a:pt x="1731" y="368"/>
                  </a:lnTo>
                  <a:cubicBezTo>
                    <a:pt x="1840" y="368"/>
                    <a:pt x="1926" y="282"/>
                    <a:pt x="1926" y="195"/>
                  </a:cubicBezTo>
                  <a:cubicBezTo>
                    <a:pt x="1926" y="87"/>
                    <a:pt x="1840" y="0"/>
                    <a:pt x="17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21"/>
            <p:cNvSpPr/>
            <p:nvPr/>
          </p:nvSpPr>
          <p:spPr>
            <a:xfrm>
              <a:off x="2051749" y="3905637"/>
              <a:ext cx="850445" cy="18347"/>
            </a:xfrm>
            <a:custGeom>
              <a:avLst/>
              <a:gdLst/>
              <a:ahLst/>
              <a:cxnLst/>
              <a:rect l="l" t="t" r="r" b="b"/>
              <a:pathLst>
                <a:path w="10759" h="236" extrusionOk="0">
                  <a:moveTo>
                    <a:pt x="10650" y="1"/>
                  </a:moveTo>
                  <a:lnTo>
                    <a:pt x="69" y="22"/>
                  </a:lnTo>
                  <a:cubicBezTo>
                    <a:pt x="69" y="22"/>
                    <a:pt x="0" y="227"/>
                    <a:pt x="46" y="227"/>
                  </a:cubicBezTo>
                  <a:cubicBezTo>
                    <a:pt x="51" y="227"/>
                    <a:pt x="59" y="224"/>
                    <a:pt x="69" y="217"/>
                  </a:cubicBezTo>
                  <a:cubicBezTo>
                    <a:pt x="82" y="203"/>
                    <a:pt x="566" y="198"/>
                    <a:pt x="1320" y="198"/>
                  </a:cubicBezTo>
                  <a:cubicBezTo>
                    <a:pt x="3380" y="198"/>
                    <a:pt x="7461" y="236"/>
                    <a:pt x="9507" y="236"/>
                  </a:cubicBezTo>
                  <a:cubicBezTo>
                    <a:pt x="10256" y="236"/>
                    <a:pt x="10732" y="231"/>
                    <a:pt x="10736" y="217"/>
                  </a:cubicBezTo>
                  <a:cubicBezTo>
                    <a:pt x="10758" y="152"/>
                    <a:pt x="10650" y="1"/>
                    <a:pt x="10650" y="1"/>
                  </a:cubicBezTo>
                  <a:close/>
                </a:path>
              </a:pathLst>
            </a:custGeom>
            <a:solidFill>
              <a:srgbClr val="D7D7D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21"/>
            <p:cNvSpPr/>
            <p:nvPr/>
          </p:nvSpPr>
          <p:spPr>
            <a:xfrm>
              <a:off x="2859366" y="3945907"/>
              <a:ext cx="421942" cy="17725"/>
            </a:xfrm>
            <a:custGeom>
              <a:avLst/>
              <a:gdLst/>
              <a:ahLst/>
              <a:cxnLst/>
              <a:rect l="l" t="t" r="r" b="b"/>
              <a:pathLst>
                <a:path w="5338" h="228" extrusionOk="0">
                  <a:moveTo>
                    <a:pt x="5211" y="0"/>
                  </a:moveTo>
                  <a:cubicBezTo>
                    <a:pt x="5206" y="0"/>
                    <a:pt x="5200" y="1"/>
                    <a:pt x="5193" y="2"/>
                  </a:cubicBezTo>
                  <a:cubicBezTo>
                    <a:pt x="3830" y="2"/>
                    <a:pt x="2510" y="45"/>
                    <a:pt x="1169" y="89"/>
                  </a:cubicBezTo>
                  <a:lnTo>
                    <a:pt x="628" y="89"/>
                  </a:lnTo>
                  <a:cubicBezTo>
                    <a:pt x="433" y="89"/>
                    <a:pt x="238" y="132"/>
                    <a:pt x="43" y="132"/>
                  </a:cubicBezTo>
                  <a:cubicBezTo>
                    <a:pt x="0" y="132"/>
                    <a:pt x="0" y="197"/>
                    <a:pt x="43" y="218"/>
                  </a:cubicBezTo>
                  <a:lnTo>
                    <a:pt x="541" y="218"/>
                  </a:lnTo>
                  <a:cubicBezTo>
                    <a:pt x="599" y="226"/>
                    <a:pt x="657" y="228"/>
                    <a:pt x="714" y="228"/>
                  </a:cubicBezTo>
                  <a:cubicBezTo>
                    <a:pt x="830" y="228"/>
                    <a:pt x="945" y="218"/>
                    <a:pt x="1060" y="218"/>
                  </a:cubicBezTo>
                  <a:lnTo>
                    <a:pt x="5193" y="218"/>
                  </a:lnTo>
                  <a:cubicBezTo>
                    <a:pt x="5338" y="198"/>
                    <a:pt x="5325" y="0"/>
                    <a:pt x="5211" y="0"/>
                  </a:cubicBez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21"/>
            <p:cNvSpPr/>
            <p:nvPr/>
          </p:nvSpPr>
          <p:spPr>
            <a:xfrm>
              <a:off x="3297204" y="3947695"/>
              <a:ext cx="13754" cy="11894"/>
            </a:xfrm>
            <a:custGeom>
              <a:avLst/>
              <a:gdLst/>
              <a:ahLst/>
              <a:cxnLst/>
              <a:rect l="l" t="t" r="r" b="b"/>
              <a:pathLst>
                <a:path w="174" h="153" extrusionOk="0">
                  <a:moveTo>
                    <a:pt x="87" y="1"/>
                  </a:moveTo>
                  <a:cubicBezTo>
                    <a:pt x="1" y="22"/>
                    <a:pt x="1" y="130"/>
                    <a:pt x="87" y="152"/>
                  </a:cubicBezTo>
                  <a:cubicBezTo>
                    <a:pt x="174" y="130"/>
                    <a:pt x="174" y="22"/>
                    <a:pt x="87" y="1"/>
                  </a:cubicBez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21"/>
            <p:cNvSpPr/>
            <p:nvPr/>
          </p:nvSpPr>
          <p:spPr>
            <a:xfrm>
              <a:off x="2310310" y="3947073"/>
              <a:ext cx="340447" cy="16870"/>
            </a:xfrm>
            <a:custGeom>
              <a:avLst/>
              <a:gdLst/>
              <a:ahLst/>
              <a:cxnLst/>
              <a:rect l="l" t="t" r="r" b="b"/>
              <a:pathLst>
                <a:path w="4307" h="217" extrusionOk="0">
                  <a:moveTo>
                    <a:pt x="3978" y="0"/>
                  </a:moveTo>
                  <a:cubicBezTo>
                    <a:pt x="3943" y="0"/>
                    <a:pt x="3908" y="3"/>
                    <a:pt x="3873" y="9"/>
                  </a:cubicBezTo>
                  <a:lnTo>
                    <a:pt x="1818" y="9"/>
                  </a:lnTo>
                  <a:cubicBezTo>
                    <a:pt x="1536" y="9"/>
                    <a:pt x="1277" y="30"/>
                    <a:pt x="995" y="30"/>
                  </a:cubicBezTo>
                  <a:cubicBezTo>
                    <a:pt x="671" y="30"/>
                    <a:pt x="346" y="30"/>
                    <a:pt x="43" y="52"/>
                  </a:cubicBezTo>
                  <a:cubicBezTo>
                    <a:pt x="0" y="52"/>
                    <a:pt x="0" y="117"/>
                    <a:pt x="43" y="117"/>
                  </a:cubicBezTo>
                  <a:cubicBezTo>
                    <a:pt x="303" y="138"/>
                    <a:pt x="584" y="138"/>
                    <a:pt x="866" y="160"/>
                  </a:cubicBezTo>
                  <a:cubicBezTo>
                    <a:pt x="1147" y="160"/>
                    <a:pt x="1407" y="182"/>
                    <a:pt x="1688" y="182"/>
                  </a:cubicBezTo>
                  <a:cubicBezTo>
                    <a:pt x="2229" y="203"/>
                    <a:pt x="2792" y="203"/>
                    <a:pt x="3332" y="203"/>
                  </a:cubicBezTo>
                  <a:lnTo>
                    <a:pt x="3809" y="203"/>
                  </a:lnTo>
                  <a:cubicBezTo>
                    <a:pt x="3864" y="211"/>
                    <a:pt x="3919" y="216"/>
                    <a:pt x="3975" y="216"/>
                  </a:cubicBezTo>
                  <a:cubicBezTo>
                    <a:pt x="4071" y="216"/>
                    <a:pt x="4167" y="201"/>
                    <a:pt x="4263" y="160"/>
                  </a:cubicBezTo>
                  <a:cubicBezTo>
                    <a:pt x="4306" y="138"/>
                    <a:pt x="4306" y="95"/>
                    <a:pt x="4263" y="52"/>
                  </a:cubicBezTo>
                  <a:cubicBezTo>
                    <a:pt x="4168" y="20"/>
                    <a:pt x="4073" y="0"/>
                    <a:pt x="3978" y="0"/>
                  </a:cubicBez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21"/>
            <p:cNvSpPr/>
            <p:nvPr/>
          </p:nvSpPr>
          <p:spPr>
            <a:xfrm>
              <a:off x="1159156" y="3943575"/>
              <a:ext cx="391747" cy="18347"/>
            </a:xfrm>
            <a:custGeom>
              <a:avLst/>
              <a:gdLst/>
              <a:ahLst/>
              <a:cxnLst/>
              <a:rect l="l" t="t" r="r" b="b"/>
              <a:pathLst>
                <a:path w="4956" h="236" extrusionOk="0">
                  <a:moveTo>
                    <a:pt x="4545" y="1"/>
                  </a:moveTo>
                  <a:cubicBezTo>
                    <a:pt x="4330" y="1"/>
                    <a:pt x="4119" y="10"/>
                    <a:pt x="3917" y="10"/>
                  </a:cubicBezTo>
                  <a:lnTo>
                    <a:pt x="2965" y="10"/>
                  </a:lnTo>
                  <a:cubicBezTo>
                    <a:pt x="2337" y="10"/>
                    <a:pt x="1710" y="32"/>
                    <a:pt x="1082" y="54"/>
                  </a:cubicBezTo>
                  <a:lnTo>
                    <a:pt x="282" y="54"/>
                  </a:lnTo>
                  <a:cubicBezTo>
                    <a:pt x="258" y="48"/>
                    <a:pt x="235" y="45"/>
                    <a:pt x="212" y="45"/>
                  </a:cubicBezTo>
                  <a:cubicBezTo>
                    <a:pt x="149" y="45"/>
                    <a:pt x="85" y="65"/>
                    <a:pt x="22" y="97"/>
                  </a:cubicBezTo>
                  <a:cubicBezTo>
                    <a:pt x="0" y="119"/>
                    <a:pt x="0" y="162"/>
                    <a:pt x="22" y="183"/>
                  </a:cubicBezTo>
                  <a:cubicBezTo>
                    <a:pt x="133" y="215"/>
                    <a:pt x="244" y="235"/>
                    <a:pt x="354" y="235"/>
                  </a:cubicBezTo>
                  <a:cubicBezTo>
                    <a:pt x="395" y="235"/>
                    <a:pt x="436" y="233"/>
                    <a:pt x="476" y="227"/>
                  </a:cubicBezTo>
                  <a:lnTo>
                    <a:pt x="1904" y="227"/>
                  </a:lnTo>
                  <a:cubicBezTo>
                    <a:pt x="2532" y="227"/>
                    <a:pt x="3159" y="227"/>
                    <a:pt x="3787" y="205"/>
                  </a:cubicBezTo>
                  <a:lnTo>
                    <a:pt x="4869" y="205"/>
                  </a:lnTo>
                  <a:cubicBezTo>
                    <a:pt x="4955" y="162"/>
                    <a:pt x="4955" y="54"/>
                    <a:pt x="4869" y="10"/>
                  </a:cubicBezTo>
                  <a:cubicBezTo>
                    <a:pt x="4761" y="3"/>
                    <a:pt x="4653" y="1"/>
                    <a:pt x="4545" y="1"/>
                  </a:cubicBez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21"/>
            <p:cNvSpPr/>
            <p:nvPr/>
          </p:nvSpPr>
          <p:spPr>
            <a:xfrm>
              <a:off x="1578182" y="3944352"/>
              <a:ext cx="34306" cy="10184"/>
            </a:xfrm>
            <a:custGeom>
              <a:avLst/>
              <a:gdLst/>
              <a:ahLst/>
              <a:cxnLst/>
              <a:rect l="l" t="t" r="r" b="b"/>
              <a:pathLst>
                <a:path w="434" h="131" extrusionOk="0">
                  <a:moveTo>
                    <a:pt x="66" y="0"/>
                  </a:moveTo>
                  <a:cubicBezTo>
                    <a:pt x="22" y="0"/>
                    <a:pt x="1" y="22"/>
                    <a:pt x="1" y="65"/>
                  </a:cubicBezTo>
                  <a:cubicBezTo>
                    <a:pt x="1" y="87"/>
                    <a:pt x="22" y="130"/>
                    <a:pt x="66" y="130"/>
                  </a:cubicBezTo>
                  <a:lnTo>
                    <a:pt x="369" y="130"/>
                  </a:lnTo>
                  <a:cubicBezTo>
                    <a:pt x="390" y="109"/>
                    <a:pt x="412" y="109"/>
                    <a:pt x="433" y="87"/>
                  </a:cubicBezTo>
                  <a:cubicBezTo>
                    <a:pt x="433" y="65"/>
                    <a:pt x="433" y="65"/>
                    <a:pt x="433" y="44"/>
                  </a:cubicBezTo>
                  <a:cubicBezTo>
                    <a:pt x="412" y="22"/>
                    <a:pt x="390" y="0"/>
                    <a:pt x="369" y="0"/>
                  </a:cubicBez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21"/>
            <p:cNvSpPr/>
            <p:nvPr/>
          </p:nvSpPr>
          <p:spPr>
            <a:xfrm>
              <a:off x="1738962" y="3940310"/>
              <a:ext cx="237846" cy="18658"/>
            </a:xfrm>
            <a:custGeom>
              <a:avLst/>
              <a:gdLst/>
              <a:ahLst/>
              <a:cxnLst/>
              <a:rect l="l" t="t" r="r" b="b"/>
              <a:pathLst>
                <a:path w="3009" h="240" extrusionOk="0">
                  <a:moveTo>
                    <a:pt x="2701" y="1"/>
                  </a:moveTo>
                  <a:cubicBezTo>
                    <a:pt x="2667" y="1"/>
                    <a:pt x="2632" y="3"/>
                    <a:pt x="2597" y="9"/>
                  </a:cubicBezTo>
                  <a:lnTo>
                    <a:pt x="2230" y="9"/>
                  </a:lnTo>
                  <a:lnTo>
                    <a:pt x="1537" y="31"/>
                  </a:lnTo>
                  <a:lnTo>
                    <a:pt x="455" y="31"/>
                  </a:lnTo>
                  <a:cubicBezTo>
                    <a:pt x="325" y="31"/>
                    <a:pt x="217" y="52"/>
                    <a:pt x="87" y="74"/>
                  </a:cubicBezTo>
                  <a:cubicBezTo>
                    <a:pt x="1" y="74"/>
                    <a:pt x="1" y="204"/>
                    <a:pt x="87" y="204"/>
                  </a:cubicBezTo>
                  <a:cubicBezTo>
                    <a:pt x="217" y="204"/>
                    <a:pt x="325" y="225"/>
                    <a:pt x="455" y="225"/>
                  </a:cubicBezTo>
                  <a:cubicBezTo>
                    <a:pt x="498" y="233"/>
                    <a:pt x="539" y="235"/>
                    <a:pt x="579" y="235"/>
                  </a:cubicBezTo>
                  <a:cubicBezTo>
                    <a:pt x="660" y="235"/>
                    <a:pt x="736" y="225"/>
                    <a:pt x="823" y="225"/>
                  </a:cubicBezTo>
                  <a:lnTo>
                    <a:pt x="2597" y="225"/>
                  </a:lnTo>
                  <a:cubicBezTo>
                    <a:pt x="2651" y="234"/>
                    <a:pt x="2705" y="240"/>
                    <a:pt x="2757" y="240"/>
                  </a:cubicBezTo>
                  <a:cubicBezTo>
                    <a:pt x="2831" y="240"/>
                    <a:pt x="2902" y="229"/>
                    <a:pt x="2965" y="204"/>
                  </a:cubicBezTo>
                  <a:cubicBezTo>
                    <a:pt x="3009" y="161"/>
                    <a:pt x="3009" y="74"/>
                    <a:pt x="2965" y="52"/>
                  </a:cubicBezTo>
                  <a:cubicBezTo>
                    <a:pt x="2886" y="21"/>
                    <a:pt x="2795" y="1"/>
                    <a:pt x="2701" y="1"/>
                  </a:cubicBezTo>
                  <a:close/>
                </a:path>
              </a:pathLst>
            </a:custGeom>
            <a:solidFill>
              <a:srgbClr val="E8BE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21"/>
            <p:cNvSpPr/>
            <p:nvPr/>
          </p:nvSpPr>
          <p:spPr>
            <a:xfrm>
              <a:off x="2241855" y="3877495"/>
              <a:ext cx="225832" cy="70277"/>
            </a:xfrm>
            <a:custGeom>
              <a:avLst/>
              <a:gdLst/>
              <a:ahLst/>
              <a:cxnLst/>
              <a:rect l="l" t="t" r="r" b="b"/>
              <a:pathLst>
                <a:path w="2857" h="904" extrusionOk="0">
                  <a:moveTo>
                    <a:pt x="455" y="0"/>
                  </a:moveTo>
                  <a:cubicBezTo>
                    <a:pt x="395" y="0"/>
                    <a:pt x="336" y="6"/>
                    <a:pt x="282" y="16"/>
                  </a:cubicBezTo>
                  <a:cubicBezTo>
                    <a:pt x="217" y="16"/>
                    <a:pt x="174" y="38"/>
                    <a:pt x="130" y="60"/>
                  </a:cubicBezTo>
                  <a:cubicBezTo>
                    <a:pt x="65" y="81"/>
                    <a:pt x="22" y="125"/>
                    <a:pt x="22" y="168"/>
                  </a:cubicBezTo>
                  <a:cubicBezTo>
                    <a:pt x="1" y="211"/>
                    <a:pt x="1" y="254"/>
                    <a:pt x="44" y="298"/>
                  </a:cubicBezTo>
                  <a:cubicBezTo>
                    <a:pt x="44" y="319"/>
                    <a:pt x="65" y="363"/>
                    <a:pt x="87" y="384"/>
                  </a:cubicBezTo>
                  <a:cubicBezTo>
                    <a:pt x="130" y="406"/>
                    <a:pt x="174" y="428"/>
                    <a:pt x="239" y="449"/>
                  </a:cubicBezTo>
                  <a:cubicBezTo>
                    <a:pt x="282" y="449"/>
                    <a:pt x="347" y="471"/>
                    <a:pt x="390" y="492"/>
                  </a:cubicBezTo>
                  <a:cubicBezTo>
                    <a:pt x="520" y="514"/>
                    <a:pt x="628" y="514"/>
                    <a:pt x="758" y="514"/>
                  </a:cubicBezTo>
                  <a:cubicBezTo>
                    <a:pt x="1008" y="514"/>
                    <a:pt x="1265" y="484"/>
                    <a:pt x="1518" y="484"/>
                  </a:cubicBezTo>
                  <a:cubicBezTo>
                    <a:pt x="1746" y="484"/>
                    <a:pt x="1971" y="508"/>
                    <a:pt x="2186" y="601"/>
                  </a:cubicBezTo>
                  <a:cubicBezTo>
                    <a:pt x="2273" y="622"/>
                    <a:pt x="2381" y="687"/>
                    <a:pt x="2446" y="752"/>
                  </a:cubicBezTo>
                  <a:cubicBezTo>
                    <a:pt x="2532" y="817"/>
                    <a:pt x="2619" y="904"/>
                    <a:pt x="2727" y="904"/>
                  </a:cubicBezTo>
                  <a:cubicBezTo>
                    <a:pt x="2792" y="882"/>
                    <a:pt x="2857" y="795"/>
                    <a:pt x="2857" y="730"/>
                  </a:cubicBezTo>
                  <a:cubicBezTo>
                    <a:pt x="2835" y="622"/>
                    <a:pt x="2792" y="536"/>
                    <a:pt x="2727" y="471"/>
                  </a:cubicBezTo>
                  <a:cubicBezTo>
                    <a:pt x="2684" y="449"/>
                    <a:pt x="2662" y="406"/>
                    <a:pt x="2619" y="384"/>
                  </a:cubicBezTo>
                  <a:lnTo>
                    <a:pt x="2640" y="384"/>
                  </a:lnTo>
                  <a:cubicBezTo>
                    <a:pt x="2684" y="384"/>
                    <a:pt x="2705" y="406"/>
                    <a:pt x="2727" y="428"/>
                  </a:cubicBezTo>
                  <a:lnTo>
                    <a:pt x="2770" y="449"/>
                  </a:lnTo>
                  <a:cubicBezTo>
                    <a:pt x="2770" y="449"/>
                    <a:pt x="2790" y="459"/>
                    <a:pt x="2802" y="459"/>
                  </a:cubicBezTo>
                  <a:cubicBezTo>
                    <a:pt x="2809" y="459"/>
                    <a:pt x="2814" y="456"/>
                    <a:pt x="2814" y="449"/>
                  </a:cubicBezTo>
                  <a:cubicBezTo>
                    <a:pt x="2835" y="428"/>
                    <a:pt x="2835" y="428"/>
                    <a:pt x="2835" y="428"/>
                  </a:cubicBezTo>
                  <a:cubicBezTo>
                    <a:pt x="2835" y="406"/>
                    <a:pt x="2814" y="384"/>
                    <a:pt x="2814" y="384"/>
                  </a:cubicBezTo>
                  <a:lnTo>
                    <a:pt x="2770" y="363"/>
                  </a:lnTo>
                  <a:cubicBezTo>
                    <a:pt x="2727" y="341"/>
                    <a:pt x="2705" y="319"/>
                    <a:pt x="2662" y="319"/>
                  </a:cubicBezTo>
                  <a:cubicBezTo>
                    <a:pt x="2619" y="298"/>
                    <a:pt x="2597" y="298"/>
                    <a:pt x="2554" y="298"/>
                  </a:cubicBezTo>
                  <a:lnTo>
                    <a:pt x="2511" y="298"/>
                  </a:lnTo>
                  <a:cubicBezTo>
                    <a:pt x="2381" y="254"/>
                    <a:pt x="2273" y="211"/>
                    <a:pt x="2143" y="190"/>
                  </a:cubicBezTo>
                  <a:cubicBezTo>
                    <a:pt x="1905" y="168"/>
                    <a:pt x="1645" y="125"/>
                    <a:pt x="1385" y="103"/>
                  </a:cubicBezTo>
                  <a:cubicBezTo>
                    <a:pt x="1126" y="81"/>
                    <a:pt x="888" y="38"/>
                    <a:pt x="628" y="16"/>
                  </a:cubicBezTo>
                  <a:cubicBezTo>
                    <a:pt x="574" y="6"/>
                    <a:pt x="514" y="0"/>
                    <a:pt x="455" y="0"/>
                  </a:cubicBezTo>
                  <a:close/>
                </a:path>
              </a:pathLst>
            </a:custGeom>
            <a:solidFill>
              <a:srgbClr val="E8BB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21"/>
            <p:cNvSpPr/>
            <p:nvPr/>
          </p:nvSpPr>
          <p:spPr>
            <a:xfrm>
              <a:off x="2226441" y="3811104"/>
              <a:ext cx="65133" cy="103316"/>
            </a:xfrm>
            <a:custGeom>
              <a:avLst/>
              <a:gdLst/>
              <a:ahLst/>
              <a:cxnLst/>
              <a:rect l="l" t="t" r="r" b="b"/>
              <a:pathLst>
                <a:path w="824" h="1329" extrusionOk="0">
                  <a:moveTo>
                    <a:pt x="162" y="1"/>
                  </a:moveTo>
                  <a:cubicBezTo>
                    <a:pt x="152" y="1"/>
                    <a:pt x="141" y="2"/>
                    <a:pt x="131" y="5"/>
                  </a:cubicBezTo>
                  <a:cubicBezTo>
                    <a:pt x="131" y="5"/>
                    <a:pt x="1" y="5"/>
                    <a:pt x="1" y="221"/>
                  </a:cubicBezTo>
                  <a:cubicBezTo>
                    <a:pt x="1" y="438"/>
                    <a:pt x="87" y="1282"/>
                    <a:pt x="196" y="1325"/>
                  </a:cubicBezTo>
                  <a:cubicBezTo>
                    <a:pt x="202" y="1328"/>
                    <a:pt x="208" y="1329"/>
                    <a:pt x="214" y="1329"/>
                  </a:cubicBezTo>
                  <a:cubicBezTo>
                    <a:pt x="302" y="1329"/>
                    <a:pt x="297" y="1038"/>
                    <a:pt x="520" y="957"/>
                  </a:cubicBezTo>
                  <a:cubicBezTo>
                    <a:pt x="607" y="914"/>
                    <a:pt x="715" y="892"/>
                    <a:pt x="823" y="892"/>
                  </a:cubicBezTo>
                  <a:cubicBezTo>
                    <a:pt x="823" y="892"/>
                    <a:pt x="764" y="674"/>
                    <a:pt x="645" y="674"/>
                  </a:cubicBezTo>
                  <a:cubicBezTo>
                    <a:pt x="639" y="674"/>
                    <a:pt x="634" y="675"/>
                    <a:pt x="628" y="676"/>
                  </a:cubicBezTo>
                  <a:cubicBezTo>
                    <a:pt x="626" y="676"/>
                    <a:pt x="625" y="676"/>
                    <a:pt x="623" y="676"/>
                  </a:cubicBezTo>
                  <a:cubicBezTo>
                    <a:pt x="501" y="676"/>
                    <a:pt x="396" y="1"/>
                    <a:pt x="16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21"/>
            <p:cNvSpPr/>
            <p:nvPr/>
          </p:nvSpPr>
          <p:spPr>
            <a:xfrm>
              <a:off x="2453937" y="3920797"/>
              <a:ext cx="1818" cy="178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22" y="0"/>
                  </a:moveTo>
                  <a:lnTo>
                    <a:pt x="1" y="0"/>
                  </a:lnTo>
                  <a:cubicBezTo>
                    <a:pt x="1" y="0"/>
                    <a:pt x="1" y="0"/>
                    <a:pt x="1" y="0"/>
                  </a:cubicBezTo>
                  <a:lnTo>
                    <a:pt x="1" y="0"/>
                  </a:lnTo>
                  <a:lnTo>
                    <a:pt x="1" y="0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2"/>
                  </a:lnTo>
                  <a:lnTo>
                    <a:pt x="1" y="22"/>
                  </a:lnTo>
                  <a:cubicBezTo>
                    <a:pt x="1" y="22"/>
                    <a:pt x="1" y="0"/>
                    <a:pt x="1" y="0"/>
                  </a:cubicBezTo>
                  <a:cubicBezTo>
                    <a:pt x="1" y="0"/>
                    <a:pt x="22" y="0"/>
                    <a:pt x="22" y="0"/>
                  </a:cubicBezTo>
                  <a:close/>
                </a:path>
              </a:pathLst>
            </a:custGeom>
            <a:solidFill>
              <a:srgbClr val="E5A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21"/>
            <p:cNvSpPr/>
            <p:nvPr/>
          </p:nvSpPr>
          <p:spPr>
            <a:xfrm>
              <a:off x="2616456" y="3717270"/>
              <a:ext cx="176270" cy="165586"/>
            </a:xfrm>
            <a:custGeom>
              <a:avLst/>
              <a:gdLst/>
              <a:ahLst/>
              <a:cxnLst/>
              <a:rect l="l" t="t" r="r" b="b"/>
              <a:pathLst>
                <a:path w="2230" h="2130" extrusionOk="0">
                  <a:moveTo>
                    <a:pt x="44" y="0"/>
                  </a:moveTo>
                  <a:cubicBezTo>
                    <a:pt x="22" y="0"/>
                    <a:pt x="0" y="22"/>
                    <a:pt x="0" y="43"/>
                  </a:cubicBezTo>
                  <a:cubicBezTo>
                    <a:pt x="541" y="584"/>
                    <a:pt x="1126" y="1125"/>
                    <a:pt x="1688" y="1666"/>
                  </a:cubicBezTo>
                  <a:lnTo>
                    <a:pt x="2164" y="2121"/>
                  </a:lnTo>
                  <a:cubicBezTo>
                    <a:pt x="2170" y="2126"/>
                    <a:pt x="2177" y="2129"/>
                    <a:pt x="2185" y="2129"/>
                  </a:cubicBezTo>
                  <a:cubicBezTo>
                    <a:pt x="2206" y="2129"/>
                    <a:pt x="2229" y="2109"/>
                    <a:pt x="2229" y="2077"/>
                  </a:cubicBezTo>
                  <a:cubicBezTo>
                    <a:pt x="2229" y="1904"/>
                    <a:pt x="2143" y="1753"/>
                    <a:pt x="1991" y="1645"/>
                  </a:cubicBezTo>
                  <a:cubicBezTo>
                    <a:pt x="1840" y="1493"/>
                    <a:pt x="1710" y="1363"/>
                    <a:pt x="1558" y="1233"/>
                  </a:cubicBezTo>
                  <a:cubicBezTo>
                    <a:pt x="1255" y="952"/>
                    <a:pt x="931" y="693"/>
                    <a:pt x="628" y="433"/>
                  </a:cubicBezTo>
                  <a:lnTo>
                    <a:pt x="368" y="216"/>
                  </a:lnTo>
                  <a:cubicBezTo>
                    <a:pt x="260" y="152"/>
                    <a:pt x="174" y="65"/>
                    <a:pt x="87" y="0"/>
                  </a:cubicBezTo>
                  <a:close/>
                </a:path>
              </a:pathLst>
            </a:custGeom>
            <a:solidFill>
              <a:srgbClr val="BADA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8" name="Google Shape;1458;p21"/>
          <p:cNvSpPr/>
          <p:nvPr/>
        </p:nvSpPr>
        <p:spPr>
          <a:xfrm>
            <a:off x="-571475" y="571525"/>
            <a:ext cx="1600144" cy="4571964"/>
          </a:xfrm>
          <a:custGeom>
            <a:avLst/>
            <a:gdLst/>
            <a:ahLst/>
            <a:cxnLst/>
            <a:rect l="l" t="t" r="r" b="b"/>
            <a:pathLst>
              <a:path w="48208" h="137772" extrusionOk="0">
                <a:moveTo>
                  <a:pt x="27772" y="14909"/>
                </a:moveTo>
                <a:cubicBezTo>
                  <a:pt x="27772" y="15082"/>
                  <a:pt x="27772" y="15233"/>
                  <a:pt x="27816" y="15406"/>
                </a:cubicBezTo>
                <a:cubicBezTo>
                  <a:pt x="27837" y="15688"/>
                  <a:pt x="27902" y="15947"/>
                  <a:pt x="27989" y="16185"/>
                </a:cubicBezTo>
                <a:cubicBezTo>
                  <a:pt x="27881" y="16315"/>
                  <a:pt x="27772" y="16445"/>
                  <a:pt x="27664" y="16553"/>
                </a:cubicBezTo>
                <a:lnTo>
                  <a:pt x="27491" y="16770"/>
                </a:lnTo>
                <a:cubicBezTo>
                  <a:pt x="27470" y="16705"/>
                  <a:pt x="27426" y="16661"/>
                  <a:pt x="27426" y="16597"/>
                </a:cubicBezTo>
                <a:cubicBezTo>
                  <a:pt x="27361" y="16423"/>
                  <a:pt x="27318" y="16272"/>
                  <a:pt x="27275" y="16099"/>
                </a:cubicBezTo>
                <a:cubicBezTo>
                  <a:pt x="27232" y="15947"/>
                  <a:pt x="27210" y="15709"/>
                  <a:pt x="27015" y="15601"/>
                </a:cubicBezTo>
                <a:cubicBezTo>
                  <a:pt x="26983" y="15590"/>
                  <a:pt x="26945" y="15585"/>
                  <a:pt x="26907" y="15585"/>
                </a:cubicBezTo>
                <a:cubicBezTo>
                  <a:pt x="26869" y="15585"/>
                  <a:pt x="26831" y="15590"/>
                  <a:pt x="26799" y="15601"/>
                </a:cubicBezTo>
                <a:lnTo>
                  <a:pt x="26799" y="15536"/>
                </a:lnTo>
                <a:lnTo>
                  <a:pt x="26842" y="15515"/>
                </a:lnTo>
                <a:cubicBezTo>
                  <a:pt x="27058" y="15385"/>
                  <a:pt x="27275" y="15255"/>
                  <a:pt x="27491" y="15125"/>
                </a:cubicBezTo>
                <a:cubicBezTo>
                  <a:pt x="27578" y="15039"/>
                  <a:pt x="27664" y="14974"/>
                  <a:pt x="27772" y="14909"/>
                </a:cubicBezTo>
                <a:close/>
                <a:moveTo>
                  <a:pt x="26734" y="16510"/>
                </a:moveTo>
                <a:cubicBezTo>
                  <a:pt x="26755" y="16575"/>
                  <a:pt x="26777" y="16661"/>
                  <a:pt x="26799" y="16748"/>
                </a:cubicBezTo>
                <a:cubicBezTo>
                  <a:pt x="26864" y="16921"/>
                  <a:pt x="26929" y="17073"/>
                  <a:pt x="26994" y="17246"/>
                </a:cubicBezTo>
                <a:cubicBezTo>
                  <a:pt x="26907" y="17289"/>
                  <a:pt x="26799" y="17354"/>
                  <a:pt x="26712" y="17419"/>
                </a:cubicBezTo>
                <a:lnTo>
                  <a:pt x="26647" y="17440"/>
                </a:lnTo>
                <a:cubicBezTo>
                  <a:pt x="26691" y="17137"/>
                  <a:pt x="26712" y="16813"/>
                  <a:pt x="26734" y="16510"/>
                </a:cubicBezTo>
                <a:close/>
                <a:moveTo>
                  <a:pt x="28184" y="16813"/>
                </a:moveTo>
                <a:cubicBezTo>
                  <a:pt x="28378" y="17332"/>
                  <a:pt x="28660" y="17787"/>
                  <a:pt x="29049" y="18154"/>
                </a:cubicBezTo>
                <a:lnTo>
                  <a:pt x="29071" y="18176"/>
                </a:lnTo>
                <a:cubicBezTo>
                  <a:pt x="28919" y="18393"/>
                  <a:pt x="28768" y="18587"/>
                  <a:pt x="28638" y="18804"/>
                </a:cubicBezTo>
                <a:cubicBezTo>
                  <a:pt x="28595" y="18739"/>
                  <a:pt x="28530" y="18652"/>
                  <a:pt x="28487" y="18587"/>
                </a:cubicBezTo>
                <a:cubicBezTo>
                  <a:pt x="28508" y="18544"/>
                  <a:pt x="28508" y="18479"/>
                  <a:pt x="28530" y="18414"/>
                </a:cubicBezTo>
                <a:cubicBezTo>
                  <a:pt x="28551" y="18284"/>
                  <a:pt x="28551" y="18154"/>
                  <a:pt x="28573" y="18003"/>
                </a:cubicBezTo>
                <a:cubicBezTo>
                  <a:pt x="28587" y="17903"/>
                  <a:pt x="28517" y="17831"/>
                  <a:pt x="28443" y="17831"/>
                </a:cubicBezTo>
                <a:cubicBezTo>
                  <a:pt x="28404" y="17831"/>
                  <a:pt x="28365" y="17851"/>
                  <a:pt x="28335" y="17895"/>
                </a:cubicBezTo>
                <a:cubicBezTo>
                  <a:pt x="28292" y="17981"/>
                  <a:pt x="28227" y="18068"/>
                  <a:pt x="28162" y="18154"/>
                </a:cubicBezTo>
                <a:cubicBezTo>
                  <a:pt x="28032" y="17938"/>
                  <a:pt x="27902" y="17722"/>
                  <a:pt x="27794" y="17505"/>
                </a:cubicBezTo>
                <a:cubicBezTo>
                  <a:pt x="27794" y="17484"/>
                  <a:pt x="27772" y="17440"/>
                  <a:pt x="27751" y="17419"/>
                </a:cubicBezTo>
                <a:cubicBezTo>
                  <a:pt x="27924" y="17267"/>
                  <a:pt x="28054" y="17073"/>
                  <a:pt x="28162" y="16878"/>
                </a:cubicBezTo>
                <a:cubicBezTo>
                  <a:pt x="28162" y="16856"/>
                  <a:pt x="28184" y="16835"/>
                  <a:pt x="28184" y="16813"/>
                </a:cubicBezTo>
                <a:close/>
                <a:moveTo>
                  <a:pt x="27275" y="17830"/>
                </a:moveTo>
                <a:cubicBezTo>
                  <a:pt x="27361" y="18003"/>
                  <a:pt x="27470" y="18198"/>
                  <a:pt x="27599" y="18371"/>
                </a:cubicBezTo>
                <a:cubicBezTo>
                  <a:pt x="27556" y="18393"/>
                  <a:pt x="27513" y="18414"/>
                  <a:pt x="27491" y="18436"/>
                </a:cubicBezTo>
                <a:cubicBezTo>
                  <a:pt x="27275" y="18717"/>
                  <a:pt x="27123" y="19020"/>
                  <a:pt x="26994" y="19366"/>
                </a:cubicBezTo>
                <a:cubicBezTo>
                  <a:pt x="26907" y="19085"/>
                  <a:pt x="26820" y="18825"/>
                  <a:pt x="26755" y="18544"/>
                </a:cubicBezTo>
                <a:cubicBezTo>
                  <a:pt x="26712" y="18457"/>
                  <a:pt x="26691" y="18328"/>
                  <a:pt x="26669" y="18219"/>
                </a:cubicBezTo>
                <a:cubicBezTo>
                  <a:pt x="26712" y="18176"/>
                  <a:pt x="26755" y="18176"/>
                  <a:pt x="26799" y="18154"/>
                </a:cubicBezTo>
                <a:cubicBezTo>
                  <a:pt x="26907" y="18090"/>
                  <a:pt x="26994" y="18025"/>
                  <a:pt x="27102" y="17960"/>
                </a:cubicBezTo>
                <a:cubicBezTo>
                  <a:pt x="27167" y="17916"/>
                  <a:pt x="27210" y="17873"/>
                  <a:pt x="27275" y="17830"/>
                </a:cubicBezTo>
                <a:close/>
                <a:moveTo>
                  <a:pt x="25003" y="18263"/>
                </a:moveTo>
                <a:cubicBezTo>
                  <a:pt x="25068" y="18284"/>
                  <a:pt x="25133" y="18306"/>
                  <a:pt x="25197" y="18328"/>
                </a:cubicBezTo>
                <a:cubicBezTo>
                  <a:pt x="25436" y="18479"/>
                  <a:pt x="25717" y="18544"/>
                  <a:pt x="25998" y="18566"/>
                </a:cubicBezTo>
                <a:cubicBezTo>
                  <a:pt x="25998" y="19107"/>
                  <a:pt x="25998" y="19626"/>
                  <a:pt x="26020" y="20167"/>
                </a:cubicBezTo>
                <a:lnTo>
                  <a:pt x="25782" y="20015"/>
                </a:lnTo>
                <a:cubicBezTo>
                  <a:pt x="25565" y="19561"/>
                  <a:pt x="25371" y="19107"/>
                  <a:pt x="25111" y="18674"/>
                </a:cubicBezTo>
                <a:lnTo>
                  <a:pt x="25003" y="18457"/>
                </a:lnTo>
                <a:lnTo>
                  <a:pt x="25003" y="18263"/>
                </a:lnTo>
                <a:close/>
                <a:moveTo>
                  <a:pt x="18425" y="18977"/>
                </a:moveTo>
                <a:cubicBezTo>
                  <a:pt x="19009" y="19410"/>
                  <a:pt x="19593" y="19842"/>
                  <a:pt x="20177" y="20297"/>
                </a:cubicBezTo>
                <a:lnTo>
                  <a:pt x="20112" y="20318"/>
                </a:lnTo>
                <a:cubicBezTo>
                  <a:pt x="19918" y="20383"/>
                  <a:pt x="19723" y="20427"/>
                  <a:pt x="19506" y="20448"/>
                </a:cubicBezTo>
                <a:lnTo>
                  <a:pt x="19225" y="20448"/>
                </a:lnTo>
                <a:lnTo>
                  <a:pt x="19117" y="20318"/>
                </a:lnTo>
                <a:cubicBezTo>
                  <a:pt x="18792" y="19929"/>
                  <a:pt x="18468" y="19431"/>
                  <a:pt x="18013" y="19150"/>
                </a:cubicBezTo>
                <a:cubicBezTo>
                  <a:pt x="17992" y="19128"/>
                  <a:pt x="17970" y="19128"/>
                  <a:pt x="17948" y="19128"/>
                </a:cubicBezTo>
                <a:cubicBezTo>
                  <a:pt x="18100" y="19085"/>
                  <a:pt x="18230" y="19042"/>
                  <a:pt x="18381" y="18998"/>
                </a:cubicBezTo>
                <a:lnTo>
                  <a:pt x="18425" y="18977"/>
                </a:lnTo>
                <a:close/>
                <a:moveTo>
                  <a:pt x="28184" y="19128"/>
                </a:moveTo>
                <a:cubicBezTo>
                  <a:pt x="28227" y="19172"/>
                  <a:pt x="28292" y="19215"/>
                  <a:pt x="28357" y="19258"/>
                </a:cubicBezTo>
                <a:cubicBezTo>
                  <a:pt x="28075" y="19691"/>
                  <a:pt x="27794" y="20145"/>
                  <a:pt x="27534" y="20600"/>
                </a:cubicBezTo>
                <a:lnTo>
                  <a:pt x="27405" y="20340"/>
                </a:lnTo>
                <a:cubicBezTo>
                  <a:pt x="27426" y="20253"/>
                  <a:pt x="27470" y="20167"/>
                  <a:pt x="27491" y="20080"/>
                </a:cubicBezTo>
                <a:cubicBezTo>
                  <a:pt x="27534" y="20015"/>
                  <a:pt x="27534" y="20015"/>
                  <a:pt x="27534" y="19972"/>
                </a:cubicBezTo>
                <a:cubicBezTo>
                  <a:pt x="27686" y="19842"/>
                  <a:pt x="27794" y="19691"/>
                  <a:pt x="27924" y="19539"/>
                </a:cubicBezTo>
                <a:cubicBezTo>
                  <a:pt x="28011" y="19410"/>
                  <a:pt x="28119" y="19280"/>
                  <a:pt x="28184" y="19128"/>
                </a:cubicBezTo>
                <a:close/>
                <a:moveTo>
                  <a:pt x="25003" y="20275"/>
                </a:moveTo>
                <a:cubicBezTo>
                  <a:pt x="25068" y="20318"/>
                  <a:pt x="25111" y="20340"/>
                  <a:pt x="25154" y="20383"/>
                </a:cubicBezTo>
                <a:lnTo>
                  <a:pt x="25197" y="20448"/>
                </a:lnTo>
                <a:cubicBezTo>
                  <a:pt x="25371" y="20816"/>
                  <a:pt x="25522" y="21184"/>
                  <a:pt x="25695" y="21552"/>
                </a:cubicBezTo>
                <a:lnTo>
                  <a:pt x="25652" y="21530"/>
                </a:lnTo>
                <a:cubicBezTo>
                  <a:pt x="25436" y="21379"/>
                  <a:pt x="25241" y="21227"/>
                  <a:pt x="25024" y="21076"/>
                </a:cubicBezTo>
                <a:cubicBezTo>
                  <a:pt x="25024" y="21032"/>
                  <a:pt x="25003" y="20968"/>
                  <a:pt x="25003" y="20903"/>
                </a:cubicBezTo>
                <a:lnTo>
                  <a:pt x="25003" y="20275"/>
                </a:lnTo>
                <a:close/>
                <a:moveTo>
                  <a:pt x="21735" y="19864"/>
                </a:moveTo>
                <a:cubicBezTo>
                  <a:pt x="22038" y="20080"/>
                  <a:pt x="22341" y="20232"/>
                  <a:pt x="22622" y="20405"/>
                </a:cubicBezTo>
                <a:lnTo>
                  <a:pt x="22860" y="20556"/>
                </a:lnTo>
                <a:cubicBezTo>
                  <a:pt x="22882" y="20794"/>
                  <a:pt x="22904" y="21054"/>
                  <a:pt x="22904" y="21292"/>
                </a:cubicBezTo>
                <a:lnTo>
                  <a:pt x="22904" y="21768"/>
                </a:lnTo>
                <a:cubicBezTo>
                  <a:pt x="22449" y="21379"/>
                  <a:pt x="21995" y="20968"/>
                  <a:pt x="21519" y="20600"/>
                </a:cubicBezTo>
                <a:cubicBezTo>
                  <a:pt x="21649" y="20362"/>
                  <a:pt x="21735" y="20124"/>
                  <a:pt x="21735" y="19864"/>
                </a:cubicBezTo>
                <a:close/>
                <a:moveTo>
                  <a:pt x="30629" y="21811"/>
                </a:moveTo>
                <a:lnTo>
                  <a:pt x="30629" y="21833"/>
                </a:lnTo>
                <a:lnTo>
                  <a:pt x="30607" y="21833"/>
                </a:lnTo>
                <a:lnTo>
                  <a:pt x="30629" y="21811"/>
                </a:lnTo>
                <a:close/>
                <a:moveTo>
                  <a:pt x="29590" y="21032"/>
                </a:moveTo>
                <a:lnTo>
                  <a:pt x="29569" y="21097"/>
                </a:lnTo>
                <a:cubicBezTo>
                  <a:pt x="29504" y="21227"/>
                  <a:pt x="29460" y="21379"/>
                  <a:pt x="29417" y="21530"/>
                </a:cubicBezTo>
                <a:cubicBezTo>
                  <a:pt x="29157" y="21617"/>
                  <a:pt x="28919" y="21703"/>
                  <a:pt x="28660" y="21790"/>
                </a:cubicBezTo>
                <a:cubicBezTo>
                  <a:pt x="28530" y="21833"/>
                  <a:pt x="28378" y="21876"/>
                  <a:pt x="28227" y="21920"/>
                </a:cubicBezTo>
                <a:cubicBezTo>
                  <a:pt x="28357" y="21725"/>
                  <a:pt x="28465" y="21530"/>
                  <a:pt x="28595" y="21357"/>
                </a:cubicBezTo>
                <a:lnTo>
                  <a:pt x="28681" y="21357"/>
                </a:lnTo>
                <a:cubicBezTo>
                  <a:pt x="28941" y="21292"/>
                  <a:pt x="29201" y="21206"/>
                  <a:pt x="29460" y="21097"/>
                </a:cubicBezTo>
                <a:cubicBezTo>
                  <a:pt x="29504" y="21076"/>
                  <a:pt x="29547" y="21054"/>
                  <a:pt x="29590" y="21032"/>
                </a:cubicBezTo>
                <a:close/>
                <a:moveTo>
                  <a:pt x="27513" y="21768"/>
                </a:moveTo>
                <a:lnTo>
                  <a:pt x="27513" y="21768"/>
                </a:lnTo>
                <a:cubicBezTo>
                  <a:pt x="27448" y="21898"/>
                  <a:pt x="27383" y="22028"/>
                  <a:pt x="27318" y="22158"/>
                </a:cubicBezTo>
                <a:lnTo>
                  <a:pt x="27145" y="22201"/>
                </a:lnTo>
                <a:lnTo>
                  <a:pt x="27253" y="22049"/>
                </a:lnTo>
                <a:lnTo>
                  <a:pt x="27383" y="21920"/>
                </a:lnTo>
                <a:cubicBezTo>
                  <a:pt x="27448" y="21876"/>
                  <a:pt x="27470" y="21811"/>
                  <a:pt x="27513" y="21768"/>
                </a:cubicBezTo>
                <a:close/>
                <a:moveTo>
                  <a:pt x="20891" y="20838"/>
                </a:moveTo>
                <a:cubicBezTo>
                  <a:pt x="21432" y="21270"/>
                  <a:pt x="21995" y="21703"/>
                  <a:pt x="22536" y="22136"/>
                </a:cubicBezTo>
                <a:cubicBezTo>
                  <a:pt x="22514" y="22136"/>
                  <a:pt x="22471" y="22158"/>
                  <a:pt x="22449" y="22179"/>
                </a:cubicBezTo>
                <a:cubicBezTo>
                  <a:pt x="22320" y="22201"/>
                  <a:pt x="22211" y="22223"/>
                  <a:pt x="22081" y="22244"/>
                </a:cubicBezTo>
                <a:cubicBezTo>
                  <a:pt x="21952" y="22255"/>
                  <a:pt x="21816" y="22260"/>
                  <a:pt x="21681" y="22260"/>
                </a:cubicBezTo>
                <a:cubicBezTo>
                  <a:pt x="21546" y="22260"/>
                  <a:pt x="21411" y="22255"/>
                  <a:pt x="21281" y="22244"/>
                </a:cubicBezTo>
                <a:cubicBezTo>
                  <a:pt x="21108" y="22244"/>
                  <a:pt x="20935" y="22223"/>
                  <a:pt x="20762" y="22179"/>
                </a:cubicBezTo>
                <a:cubicBezTo>
                  <a:pt x="20545" y="21963"/>
                  <a:pt x="20350" y="21725"/>
                  <a:pt x="20134" y="21509"/>
                </a:cubicBezTo>
                <a:cubicBezTo>
                  <a:pt x="20026" y="21379"/>
                  <a:pt x="19918" y="21249"/>
                  <a:pt x="19809" y="21119"/>
                </a:cubicBezTo>
                <a:cubicBezTo>
                  <a:pt x="20004" y="21097"/>
                  <a:pt x="20199" y="21076"/>
                  <a:pt x="20394" y="21011"/>
                </a:cubicBezTo>
                <a:lnTo>
                  <a:pt x="20394" y="21032"/>
                </a:lnTo>
                <a:cubicBezTo>
                  <a:pt x="20524" y="20989"/>
                  <a:pt x="20632" y="20946"/>
                  <a:pt x="20740" y="20903"/>
                </a:cubicBezTo>
                <a:cubicBezTo>
                  <a:pt x="20783" y="20881"/>
                  <a:pt x="20826" y="20859"/>
                  <a:pt x="20891" y="20838"/>
                </a:cubicBezTo>
                <a:close/>
                <a:moveTo>
                  <a:pt x="30477" y="22396"/>
                </a:moveTo>
                <a:lnTo>
                  <a:pt x="30477" y="22396"/>
                </a:lnTo>
                <a:cubicBezTo>
                  <a:pt x="30456" y="22504"/>
                  <a:pt x="30456" y="22612"/>
                  <a:pt x="30434" y="22742"/>
                </a:cubicBezTo>
                <a:lnTo>
                  <a:pt x="30434" y="22764"/>
                </a:lnTo>
                <a:cubicBezTo>
                  <a:pt x="30218" y="22785"/>
                  <a:pt x="29980" y="22807"/>
                  <a:pt x="29742" y="22850"/>
                </a:cubicBezTo>
                <a:cubicBezTo>
                  <a:pt x="30001" y="22720"/>
                  <a:pt x="30261" y="22569"/>
                  <a:pt x="30477" y="22396"/>
                </a:cubicBezTo>
                <a:close/>
                <a:moveTo>
                  <a:pt x="28292" y="22699"/>
                </a:moveTo>
                <a:lnTo>
                  <a:pt x="27686" y="22958"/>
                </a:lnTo>
                <a:lnTo>
                  <a:pt x="27729" y="22828"/>
                </a:lnTo>
                <a:lnTo>
                  <a:pt x="27772" y="22828"/>
                </a:lnTo>
                <a:cubicBezTo>
                  <a:pt x="27946" y="22785"/>
                  <a:pt x="28119" y="22742"/>
                  <a:pt x="28292" y="22699"/>
                </a:cubicBezTo>
                <a:close/>
                <a:moveTo>
                  <a:pt x="23596" y="21011"/>
                </a:moveTo>
                <a:lnTo>
                  <a:pt x="23596" y="21011"/>
                </a:lnTo>
                <a:cubicBezTo>
                  <a:pt x="23726" y="21097"/>
                  <a:pt x="23834" y="21162"/>
                  <a:pt x="23964" y="21249"/>
                </a:cubicBezTo>
                <a:cubicBezTo>
                  <a:pt x="24072" y="21335"/>
                  <a:pt x="24180" y="21400"/>
                  <a:pt x="24289" y="21465"/>
                </a:cubicBezTo>
                <a:cubicBezTo>
                  <a:pt x="24289" y="21811"/>
                  <a:pt x="24310" y="22136"/>
                  <a:pt x="24332" y="22482"/>
                </a:cubicBezTo>
                <a:cubicBezTo>
                  <a:pt x="24354" y="22699"/>
                  <a:pt x="24375" y="22915"/>
                  <a:pt x="24397" y="23131"/>
                </a:cubicBezTo>
                <a:cubicBezTo>
                  <a:pt x="24116" y="22850"/>
                  <a:pt x="23856" y="22612"/>
                  <a:pt x="23575" y="22352"/>
                </a:cubicBezTo>
                <a:cubicBezTo>
                  <a:pt x="23618" y="22049"/>
                  <a:pt x="23639" y="21747"/>
                  <a:pt x="23618" y="21422"/>
                </a:cubicBezTo>
                <a:cubicBezTo>
                  <a:pt x="23618" y="21292"/>
                  <a:pt x="23596" y="21162"/>
                  <a:pt x="23596" y="21011"/>
                </a:cubicBezTo>
                <a:close/>
                <a:moveTo>
                  <a:pt x="23120" y="22590"/>
                </a:moveTo>
                <a:cubicBezTo>
                  <a:pt x="23401" y="22850"/>
                  <a:pt x="23704" y="23088"/>
                  <a:pt x="24007" y="23326"/>
                </a:cubicBezTo>
                <a:lnTo>
                  <a:pt x="23575" y="23348"/>
                </a:lnTo>
                <a:lnTo>
                  <a:pt x="23293" y="23348"/>
                </a:lnTo>
                <a:cubicBezTo>
                  <a:pt x="23142" y="23305"/>
                  <a:pt x="22990" y="23261"/>
                  <a:pt x="22817" y="23218"/>
                </a:cubicBezTo>
                <a:cubicBezTo>
                  <a:pt x="22384" y="23110"/>
                  <a:pt x="21952" y="22980"/>
                  <a:pt x="21541" y="22872"/>
                </a:cubicBezTo>
                <a:lnTo>
                  <a:pt x="22190" y="22872"/>
                </a:lnTo>
                <a:cubicBezTo>
                  <a:pt x="22341" y="22872"/>
                  <a:pt x="22493" y="22828"/>
                  <a:pt x="22644" y="22807"/>
                </a:cubicBezTo>
                <a:cubicBezTo>
                  <a:pt x="22796" y="22785"/>
                  <a:pt x="23012" y="22807"/>
                  <a:pt x="23120" y="22634"/>
                </a:cubicBezTo>
                <a:lnTo>
                  <a:pt x="23120" y="22590"/>
                </a:lnTo>
                <a:close/>
                <a:moveTo>
                  <a:pt x="25046" y="22006"/>
                </a:moveTo>
                <a:lnTo>
                  <a:pt x="25241" y="22136"/>
                </a:lnTo>
                <a:lnTo>
                  <a:pt x="25652" y="22417"/>
                </a:lnTo>
                <a:cubicBezTo>
                  <a:pt x="25587" y="22526"/>
                  <a:pt x="25544" y="22634"/>
                  <a:pt x="25500" y="22742"/>
                </a:cubicBezTo>
                <a:cubicBezTo>
                  <a:pt x="25371" y="22980"/>
                  <a:pt x="25262" y="23218"/>
                  <a:pt x="25133" y="23456"/>
                </a:cubicBezTo>
                <a:cubicBezTo>
                  <a:pt x="25133" y="23456"/>
                  <a:pt x="25133" y="23465"/>
                  <a:pt x="25133" y="23478"/>
                </a:cubicBezTo>
                <a:cubicBezTo>
                  <a:pt x="25133" y="23196"/>
                  <a:pt x="25089" y="22915"/>
                  <a:pt x="25068" y="22612"/>
                </a:cubicBezTo>
                <a:cubicBezTo>
                  <a:pt x="25068" y="22417"/>
                  <a:pt x="25046" y="22201"/>
                  <a:pt x="25046" y="22006"/>
                </a:cubicBezTo>
                <a:close/>
                <a:moveTo>
                  <a:pt x="26258" y="22850"/>
                </a:moveTo>
                <a:cubicBezTo>
                  <a:pt x="26323" y="23002"/>
                  <a:pt x="26453" y="23110"/>
                  <a:pt x="26604" y="23175"/>
                </a:cubicBezTo>
                <a:cubicBezTo>
                  <a:pt x="26619" y="23178"/>
                  <a:pt x="26634" y="23180"/>
                  <a:pt x="26648" y="23180"/>
                </a:cubicBezTo>
                <a:cubicBezTo>
                  <a:pt x="26719" y="23180"/>
                  <a:pt x="26785" y="23138"/>
                  <a:pt x="26820" y="23066"/>
                </a:cubicBezTo>
                <a:cubicBezTo>
                  <a:pt x="26842" y="23045"/>
                  <a:pt x="26842" y="23002"/>
                  <a:pt x="26842" y="22980"/>
                </a:cubicBezTo>
                <a:lnTo>
                  <a:pt x="26950" y="22980"/>
                </a:lnTo>
                <a:cubicBezTo>
                  <a:pt x="26907" y="23088"/>
                  <a:pt x="26885" y="23196"/>
                  <a:pt x="26842" y="23305"/>
                </a:cubicBezTo>
                <a:lnTo>
                  <a:pt x="26669" y="23369"/>
                </a:lnTo>
                <a:cubicBezTo>
                  <a:pt x="26409" y="23434"/>
                  <a:pt x="26150" y="23478"/>
                  <a:pt x="25890" y="23564"/>
                </a:cubicBezTo>
                <a:cubicBezTo>
                  <a:pt x="25998" y="23391"/>
                  <a:pt x="26085" y="23218"/>
                  <a:pt x="26171" y="23045"/>
                </a:cubicBezTo>
                <a:lnTo>
                  <a:pt x="26258" y="22850"/>
                </a:lnTo>
                <a:close/>
                <a:moveTo>
                  <a:pt x="29590" y="23478"/>
                </a:moveTo>
                <a:lnTo>
                  <a:pt x="29698" y="23629"/>
                </a:lnTo>
                <a:cubicBezTo>
                  <a:pt x="29742" y="23716"/>
                  <a:pt x="29807" y="23802"/>
                  <a:pt x="29893" y="23867"/>
                </a:cubicBezTo>
                <a:cubicBezTo>
                  <a:pt x="29677" y="23889"/>
                  <a:pt x="29460" y="23910"/>
                  <a:pt x="29244" y="23975"/>
                </a:cubicBezTo>
                <a:cubicBezTo>
                  <a:pt x="28941" y="24040"/>
                  <a:pt x="28660" y="24127"/>
                  <a:pt x="28378" y="24213"/>
                </a:cubicBezTo>
                <a:cubicBezTo>
                  <a:pt x="28292" y="24148"/>
                  <a:pt x="28184" y="24105"/>
                  <a:pt x="28097" y="24040"/>
                </a:cubicBezTo>
                <a:cubicBezTo>
                  <a:pt x="28011" y="23954"/>
                  <a:pt x="27924" y="23889"/>
                  <a:pt x="27837" y="23781"/>
                </a:cubicBezTo>
                <a:lnTo>
                  <a:pt x="27794" y="23716"/>
                </a:lnTo>
                <a:lnTo>
                  <a:pt x="27881" y="23694"/>
                </a:lnTo>
                <a:cubicBezTo>
                  <a:pt x="28443" y="23629"/>
                  <a:pt x="29028" y="23543"/>
                  <a:pt x="29590" y="23478"/>
                </a:cubicBezTo>
                <a:close/>
                <a:moveTo>
                  <a:pt x="27145" y="23975"/>
                </a:moveTo>
                <a:cubicBezTo>
                  <a:pt x="27210" y="24062"/>
                  <a:pt x="27296" y="24170"/>
                  <a:pt x="27405" y="24235"/>
                </a:cubicBezTo>
                <a:cubicBezTo>
                  <a:pt x="27513" y="24300"/>
                  <a:pt x="27599" y="24386"/>
                  <a:pt x="27686" y="24451"/>
                </a:cubicBezTo>
                <a:cubicBezTo>
                  <a:pt x="27599" y="24495"/>
                  <a:pt x="27491" y="24516"/>
                  <a:pt x="27405" y="24560"/>
                </a:cubicBezTo>
                <a:cubicBezTo>
                  <a:pt x="27318" y="24603"/>
                  <a:pt x="27253" y="24624"/>
                  <a:pt x="27188" y="24668"/>
                </a:cubicBezTo>
                <a:lnTo>
                  <a:pt x="26517" y="24213"/>
                </a:lnTo>
                <a:cubicBezTo>
                  <a:pt x="26712" y="24148"/>
                  <a:pt x="26929" y="24062"/>
                  <a:pt x="27145" y="23975"/>
                </a:cubicBezTo>
                <a:close/>
                <a:moveTo>
                  <a:pt x="21757" y="24148"/>
                </a:moveTo>
                <a:cubicBezTo>
                  <a:pt x="22038" y="24170"/>
                  <a:pt x="22298" y="24192"/>
                  <a:pt x="22558" y="24213"/>
                </a:cubicBezTo>
                <a:lnTo>
                  <a:pt x="23661" y="24213"/>
                </a:lnTo>
                <a:cubicBezTo>
                  <a:pt x="23834" y="24235"/>
                  <a:pt x="24007" y="24278"/>
                  <a:pt x="24180" y="24322"/>
                </a:cubicBezTo>
                <a:cubicBezTo>
                  <a:pt x="24289" y="24343"/>
                  <a:pt x="24418" y="24365"/>
                  <a:pt x="24527" y="24386"/>
                </a:cubicBezTo>
                <a:cubicBezTo>
                  <a:pt x="24527" y="24473"/>
                  <a:pt x="24505" y="24538"/>
                  <a:pt x="24505" y="24624"/>
                </a:cubicBezTo>
                <a:cubicBezTo>
                  <a:pt x="24332" y="24733"/>
                  <a:pt x="24137" y="24863"/>
                  <a:pt x="23986" y="25014"/>
                </a:cubicBezTo>
                <a:cubicBezTo>
                  <a:pt x="23704" y="24906"/>
                  <a:pt x="23445" y="24798"/>
                  <a:pt x="23163" y="24754"/>
                </a:cubicBezTo>
                <a:cubicBezTo>
                  <a:pt x="22839" y="24668"/>
                  <a:pt x="22536" y="24603"/>
                  <a:pt x="22211" y="24538"/>
                </a:cubicBezTo>
                <a:cubicBezTo>
                  <a:pt x="21995" y="24516"/>
                  <a:pt x="21779" y="24495"/>
                  <a:pt x="21562" y="24451"/>
                </a:cubicBezTo>
                <a:cubicBezTo>
                  <a:pt x="21605" y="24408"/>
                  <a:pt x="21627" y="24386"/>
                  <a:pt x="21649" y="24343"/>
                </a:cubicBezTo>
                <a:lnTo>
                  <a:pt x="21757" y="24148"/>
                </a:lnTo>
                <a:close/>
                <a:moveTo>
                  <a:pt x="30304" y="24257"/>
                </a:moveTo>
                <a:cubicBezTo>
                  <a:pt x="30369" y="24300"/>
                  <a:pt x="30412" y="24365"/>
                  <a:pt x="30477" y="24408"/>
                </a:cubicBezTo>
                <a:lnTo>
                  <a:pt x="30477" y="24430"/>
                </a:lnTo>
                <a:cubicBezTo>
                  <a:pt x="30694" y="24581"/>
                  <a:pt x="30910" y="24711"/>
                  <a:pt x="31170" y="24798"/>
                </a:cubicBezTo>
                <a:lnTo>
                  <a:pt x="31191" y="24798"/>
                </a:lnTo>
                <a:cubicBezTo>
                  <a:pt x="30867" y="24884"/>
                  <a:pt x="30542" y="25014"/>
                  <a:pt x="30218" y="25144"/>
                </a:cubicBezTo>
                <a:cubicBezTo>
                  <a:pt x="30218" y="25144"/>
                  <a:pt x="30196" y="25122"/>
                  <a:pt x="30174" y="25122"/>
                </a:cubicBezTo>
                <a:cubicBezTo>
                  <a:pt x="30066" y="25057"/>
                  <a:pt x="29936" y="25014"/>
                  <a:pt x="29828" y="24949"/>
                </a:cubicBezTo>
                <a:cubicBezTo>
                  <a:pt x="29698" y="24884"/>
                  <a:pt x="29569" y="24841"/>
                  <a:pt x="29439" y="24798"/>
                </a:cubicBezTo>
                <a:cubicBezTo>
                  <a:pt x="29374" y="24776"/>
                  <a:pt x="29309" y="24733"/>
                  <a:pt x="29244" y="24711"/>
                </a:cubicBezTo>
                <a:cubicBezTo>
                  <a:pt x="29309" y="24689"/>
                  <a:pt x="29352" y="24668"/>
                  <a:pt x="29417" y="24646"/>
                </a:cubicBezTo>
                <a:cubicBezTo>
                  <a:pt x="29677" y="24603"/>
                  <a:pt x="30131" y="24581"/>
                  <a:pt x="30283" y="24322"/>
                </a:cubicBezTo>
                <a:cubicBezTo>
                  <a:pt x="30283" y="24300"/>
                  <a:pt x="30304" y="24278"/>
                  <a:pt x="30304" y="24257"/>
                </a:cubicBezTo>
                <a:close/>
                <a:moveTo>
                  <a:pt x="20783" y="24019"/>
                </a:moveTo>
                <a:lnTo>
                  <a:pt x="20956" y="24040"/>
                </a:lnTo>
                <a:cubicBezTo>
                  <a:pt x="20891" y="24127"/>
                  <a:pt x="20805" y="24235"/>
                  <a:pt x="20740" y="24300"/>
                </a:cubicBezTo>
                <a:lnTo>
                  <a:pt x="20675" y="24408"/>
                </a:lnTo>
                <a:cubicBezTo>
                  <a:pt x="20524" y="24408"/>
                  <a:pt x="20394" y="24473"/>
                  <a:pt x="20285" y="24581"/>
                </a:cubicBezTo>
                <a:cubicBezTo>
                  <a:pt x="20242" y="24668"/>
                  <a:pt x="20242" y="24776"/>
                  <a:pt x="20285" y="24863"/>
                </a:cubicBezTo>
                <a:cubicBezTo>
                  <a:pt x="20199" y="24971"/>
                  <a:pt x="20112" y="25079"/>
                  <a:pt x="20004" y="25209"/>
                </a:cubicBezTo>
                <a:cubicBezTo>
                  <a:pt x="19896" y="25317"/>
                  <a:pt x="19809" y="25425"/>
                  <a:pt x="19701" y="25533"/>
                </a:cubicBezTo>
                <a:cubicBezTo>
                  <a:pt x="19636" y="25512"/>
                  <a:pt x="19550" y="25512"/>
                  <a:pt x="19463" y="25490"/>
                </a:cubicBezTo>
                <a:cubicBezTo>
                  <a:pt x="19398" y="25490"/>
                  <a:pt x="19312" y="25468"/>
                  <a:pt x="19225" y="25468"/>
                </a:cubicBezTo>
                <a:cubicBezTo>
                  <a:pt x="19355" y="25339"/>
                  <a:pt x="19485" y="25187"/>
                  <a:pt x="19593" y="25036"/>
                </a:cubicBezTo>
                <a:lnTo>
                  <a:pt x="19593" y="25057"/>
                </a:lnTo>
                <a:cubicBezTo>
                  <a:pt x="19680" y="24927"/>
                  <a:pt x="19745" y="24776"/>
                  <a:pt x="19831" y="24668"/>
                </a:cubicBezTo>
                <a:cubicBezTo>
                  <a:pt x="19918" y="24538"/>
                  <a:pt x="20069" y="24386"/>
                  <a:pt x="20026" y="24192"/>
                </a:cubicBezTo>
                <a:cubicBezTo>
                  <a:pt x="20026" y="24170"/>
                  <a:pt x="20004" y="24170"/>
                  <a:pt x="20004" y="24148"/>
                </a:cubicBezTo>
                <a:cubicBezTo>
                  <a:pt x="20285" y="24105"/>
                  <a:pt x="20524" y="24062"/>
                  <a:pt x="20783" y="24019"/>
                </a:cubicBezTo>
                <a:close/>
                <a:moveTo>
                  <a:pt x="28422" y="24949"/>
                </a:moveTo>
                <a:lnTo>
                  <a:pt x="28465" y="24971"/>
                </a:lnTo>
                <a:cubicBezTo>
                  <a:pt x="28725" y="25122"/>
                  <a:pt x="29006" y="25230"/>
                  <a:pt x="29266" y="25317"/>
                </a:cubicBezTo>
                <a:cubicBezTo>
                  <a:pt x="29417" y="25360"/>
                  <a:pt x="29547" y="25403"/>
                  <a:pt x="29698" y="25403"/>
                </a:cubicBezTo>
                <a:lnTo>
                  <a:pt x="29742" y="25403"/>
                </a:lnTo>
                <a:cubicBezTo>
                  <a:pt x="29590" y="25468"/>
                  <a:pt x="29439" y="25577"/>
                  <a:pt x="29287" y="25663"/>
                </a:cubicBezTo>
                <a:lnTo>
                  <a:pt x="29287" y="25685"/>
                </a:lnTo>
                <a:lnTo>
                  <a:pt x="29114" y="25793"/>
                </a:lnTo>
                <a:cubicBezTo>
                  <a:pt x="29049" y="25750"/>
                  <a:pt x="28984" y="25706"/>
                  <a:pt x="28941" y="25685"/>
                </a:cubicBezTo>
                <a:cubicBezTo>
                  <a:pt x="28746" y="25577"/>
                  <a:pt x="28573" y="25490"/>
                  <a:pt x="28422" y="25382"/>
                </a:cubicBezTo>
                <a:lnTo>
                  <a:pt x="27924" y="25122"/>
                </a:lnTo>
                <a:cubicBezTo>
                  <a:pt x="28097" y="25057"/>
                  <a:pt x="28249" y="24992"/>
                  <a:pt x="28422" y="24949"/>
                </a:cubicBezTo>
                <a:close/>
                <a:moveTo>
                  <a:pt x="24440" y="25274"/>
                </a:moveTo>
                <a:lnTo>
                  <a:pt x="24440" y="25274"/>
                </a:lnTo>
                <a:cubicBezTo>
                  <a:pt x="24397" y="25620"/>
                  <a:pt x="24354" y="25966"/>
                  <a:pt x="24310" y="26312"/>
                </a:cubicBezTo>
                <a:cubicBezTo>
                  <a:pt x="24310" y="26204"/>
                  <a:pt x="24289" y="26118"/>
                  <a:pt x="24310" y="26031"/>
                </a:cubicBezTo>
                <a:lnTo>
                  <a:pt x="24289" y="26031"/>
                </a:lnTo>
                <a:cubicBezTo>
                  <a:pt x="24289" y="25880"/>
                  <a:pt x="24354" y="25685"/>
                  <a:pt x="24202" y="25533"/>
                </a:cubicBezTo>
                <a:cubicBezTo>
                  <a:pt x="24180" y="25533"/>
                  <a:pt x="24180" y="25512"/>
                  <a:pt x="24159" y="25512"/>
                </a:cubicBezTo>
                <a:lnTo>
                  <a:pt x="24440" y="25274"/>
                </a:lnTo>
                <a:close/>
                <a:moveTo>
                  <a:pt x="21216" y="25101"/>
                </a:moveTo>
                <a:cubicBezTo>
                  <a:pt x="21519" y="25122"/>
                  <a:pt x="21822" y="25165"/>
                  <a:pt x="22125" y="25209"/>
                </a:cubicBezTo>
                <a:cubicBezTo>
                  <a:pt x="22428" y="25252"/>
                  <a:pt x="22687" y="25317"/>
                  <a:pt x="22969" y="25382"/>
                </a:cubicBezTo>
                <a:cubicBezTo>
                  <a:pt x="23099" y="25425"/>
                  <a:pt x="23250" y="25468"/>
                  <a:pt x="23401" y="25512"/>
                </a:cubicBezTo>
                <a:cubicBezTo>
                  <a:pt x="22990" y="25836"/>
                  <a:pt x="22601" y="26182"/>
                  <a:pt x="22211" y="26550"/>
                </a:cubicBezTo>
                <a:cubicBezTo>
                  <a:pt x="21995" y="26356"/>
                  <a:pt x="21757" y="26204"/>
                  <a:pt x="21497" y="26096"/>
                </a:cubicBezTo>
                <a:cubicBezTo>
                  <a:pt x="21194" y="25966"/>
                  <a:pt x="20891" y="25836"/>
                  <a:pt x="20567" y="25750"/>
                </a:cubicBezTo>
                <a:lnTo>
                  <a:pt x="20610" y="25706"/>
                </a:lnTo>
                <a:cubicBezTo>
                  <a:pt x="20762" y="25512"/>
                  <a:pt x="20913" y="25317"/>
                  <a:pt x="21086" y="25101"/>
                </a:cubicBezTo>
                <a:close/>
                <a:moveTo>
                  <a:pt x="20091" y="26269"/>
                </a:moveTo>
                <a:cubicBezTo>
                  <a:pt x="20177" y="26291"/>
                  <a:pt x="20285" y="26312"/>
                  <a:pt x="20372" y="26334"/>
                </a:cubicBezTo>
                <a:cubicBezTo>
                  <a:pt x="20697" y="26421"/>
                  <a:pt x="21021" y="26550"/>
                  <a:pt x="21324" y="26680"/>
                </a:cubicBezTo>
                <a:cubicBezTo>
                  <a:pt x="21497" y="26767"/>
                  <a:pt x="21649" y="26853"/>
                  <a:pt x="21822" y="26918"/>
                </a:cubicBezTo>
                <a:cubicBezTo>
                  <a:pt x="21627" y="27091"/>
                  <a:pt x="21454" y="27286"/>
                  <a:pt x="21281" y="27459"/>
                </a:cubicBezTo>
                <a:cubicBezTo>
                  <a:pt x="21281" y="27459"/>
                  <a:pt x="21259" y="27459"/>
                  <a:pt x="21259" y="27438"/>
                </a:cubicBezTo>
                <a:cubicBezTo>
                  <a:pt x="20740" y="27091"/>
                  <a:pt x="20156" y="26875"/>
                  <a:pt x="19528" y="26810"/>
                </a:cubicBezTo>
                <a:cubicBezTo>
                  <a:pt x="19615" y="26745"/>
                  <a:pt x="19680" y="26680"/>
                  <a:pt x="19766" y="26615"/>
                </a:cubicBezTo>
                <a:cubicBezTo>
                  <a:pt x="19874" y="26507"/>
                  <a:pt x="19983" y="26377"/>
                  <a:pt x="20091" y="26269"/>
                </a:cubicBezTo>
                <a:close/>
                <a:moveTo>
                  <a:pt x="30047" y="0"/>
                </a:moveTo>
                <a:cubicBezTo>
                  <a:pt x="30007" y="0"/>
                  <a:pt x="29967" y="19"/>
                  <a:pt x="29936" y="64"/>
                </a:cubicBezTo>
                <a:cubicBezTo>
                  <a:pt x="29720" y="411"/>
                  <a:pt x="29525" y="779"/>
                  <a:pt x="29352" y="1168"/>
                </a:cubicBezTo>
                <a:cubicBezTo>
                  <a:pt x="29222" y="1514"/>
                  <a:pt x="29092" y="1882"/>
                  <a:pt x="28984" y="2250"/>
                </a:cubicBezTo>
                <a:cubicBezTo>
                  <a:pt x="28898" y="2077"/>
                  <a:pt x="28811" y="1925"/>
                  <a:pt x="28768" y="1752"/>
                </a:cubicBezTo>
                <a:cubicBezTo>
                  <a:pt x="28746" y="1666"/>
                  <a:pt x="28725" y="1579"/>
                  <a:pt x="28703" y="1471"/>
                </a:cubicBezTo>
                <a:cubicBezTo>
                  <a:pt x="28681" y="1406"/>
                  <a:pt x="28660" y="1341"/>
                  <a:pt x="28660" y="1276"/>
                </a:cubicBezTo>
                <a:cubicBezTo>
                  <a:pt x="28660" y="1103"/>
                  <a:pt x="28638" y="908"/>
                  <a:pt x="28616" y="735"/>
                </a:cubicBezTo>
                <a:cubicBezTo>
                  <a:pt x="28573" y="605"/>
                  <a:pt x="28443" y="519"/>
                  <a:pt x="28313" y="519"/>
                </a:cubicBezTo>
                <a:cubicBezTo>
                  <a:pt x="28184" y="519"/>
                  <a:pt x="28054" y="605"/>
                  <a:pt x="28032" y="757"/>
                </a:cubicBezTo>
                <a:cubicBezTo>
                  <a:pt x="27967" y="973"/>
                  <a:pt x="27967" y="1190"/>
                  <a:pt x="28032" y="1406"/>
                </a:cubicBezTo>
                <a:cubicBezTo>
                  <a:pt x="28054" y="1601"/>
                  <a:pt x="28097" y="1774"/>
                  <a:pt x="28162" y="1947"/>
                </a:cubicBezTo>
                <a:cubicBezTo>
                  <a:pt x="28292" y="2293"/>
                  <a:pt x="28508" y="2618"/>
                  <a:pt x="28768" y="2878"/>
                </a:cubicBezTo>
                <a:cubicBezTo>
                  <a:pt x="28616" y="3332"/>
                  <a:pt x="28465" y="3808"/>
                  <a:pt x="28313" y="4284"/>
                </a:cubicBezTo>
                <a:cubicBezTo>
                  <a:pt x="28119" y="3873"/>
                  <a:pt x="27946" y="3440"/>
                  <a:pt x="27772" y="3007"/>
                </a:cubicBezTo>
                <a:cubicBezTo>
                  <a:pt x="27686" y="2748"/>
                  <a:pt x="27599" y="2445"/>
                  <a:pt x="27513" y="2163"/>
                </a:cubicBezTo>
                <a:cubicBezTo>
                  <a:pt x="27426" y="1925"/>
                  <a:pt x="27340" y="1579"/>
                  <a:pt x="27102" y="1449"/>
                </a:cubicBezTo>
                <a:cubicBezTo>
                  <a:pt x="27084" y="1440"/>
                  <a:pt x="27062" y="1435"/>
                  <a:pt x="27040" y="1435"/>
                </a:cubicBezTo>
                <a:cubicBezTo>
                  <a:pt x="27008" y="1435"/>
                  <a:pt x="26976" y="1446"/>
                  <a:pt x="26950" y="1471"/>
                </a:cubicBezTo>
                <a:cubicBezTo>
                  <a:pt x="26755" y="1687"/>
                  <a:pt x="26842" y="2077"/>
                  <a:pt x="26885" y="2337"/>
                </a:cubicBezTo>
                <a:cubicBezTo>
                  <a:pt x="26950" y="2639"/>
                  <a:pt x="27037" y="2942"/>
                  <a:pt x="27167" y="3224"/>
                </a:cubicBezTo>
                <a:cubicBezTo>
                  <a:pt x="27383" y="3808"/>
                  <a:pt x="27708" y="4371"/>
                  <a:pt x="28097" y="4890"/>
                </a:cubicBezTo>
                <a:lnTo>
                  <a:pt x="28119" y="4890"/>
                </a:lnTo>
                <a:cubicBezTo>
                  <a:pt x="28011" y="5279"/>
                  <a:pt x="27924" y="5647"/>
                  <a:pt x="27816" y="6015"/>
                </a:cubicBezTo>
                <a:cubicBezTo>
                  <a:pt x="27729" y="6102"/>
                  <a:pt x="27686" y="6232"/>
                  <a:pt x="27729" y="6361"/>
                </a:cubicBezTo>
                <a:cubicBezTo>
                  <a:pt x="27686" y="6513"/>
                  <a:pt x="27643" y="6664"/>
                  <a:pt x="27599" y="6816"/>
                </a:cubicBezTo>
                <a:cubicBezTo>
                  <a:pt x="27534" y="6664"/>
                  <a:pt x="27470" y="6513"/>
                  <a:pt x="27448" y="6361"/>
                </a:cubicBezTo>
                <a:cubicBezTo>
                  <a:pt x="27383" y="6145"/>
                  <a:pt x="27296" y="5950"/>
                  <a:pt x="27232" y="5755"/>
                </a:cubicBezTo>
                <a:cubicBezTo>
                  <a:pt x="27167" y="5539"/>
                  <a:pt x="27102" y="5344"/>
                  <a:pt x="27058" y="5128"/>
                </a:cubicBezTo>
                <a:cubicBezTo>
                  <a:pt x="26994" y="4912"/>
                  <a:pt x="26929" y="4717"/>
                  <a:pt x="26820" y="4522"/>
                </a:cubicBezTo>
                <a:cubicBezTo>
                  <a:pt x="26783" y="4454"/>
                  <a:pt x="26724" y="4426"/>
                  <a:pt x="26662" y="4426"/>
                </a:cubicBezTo>
                <a:cubicBezTo>
                  <a:pt x="26548" y="4426"/>
                  <a:pt x="26423" y="4525"/>
                  <a:pt x="26409" y="4652"/>
                </a:cubicBezTo>
                <a:cubicBezTo>
                  <a:pt x="26409" y="5106"/>
                  <a:pt x="26517" y="5561"/>
                  <a:pt x="26734" y="5972"/>
                </a:cubicBezTo>
                <a:cubicBezTo>
                  <a:pt x="26820" y="6167"/>
                  <a:pt x="26907" y="6340"/>
                  <a:pt x="27037" y="6534"/>
                </a:cubicBezTo>
                <a:cubicBezTo>
                  <a:pt x="27167" y="6729"/>
                  <a:pt x="27296" y="6902"/>
                  <a:pt x="27405" y="7097"/>
                </a:cubicBezTo>
                <a:cubicBezTo>
                  <a:pt x="27426" y="7140"/>
                  <a:pt x="27470" y="7162"/>
                  <a:pt x="27534" y="7162"/>
                </a:cubicBezTo>
                <a:cubicBezTo>
                  <a:pt x="27405" y="7638"/>
                  <a:pt x="27296" y="8136"/>
                  <a:pt x="27188" y="8612"/>
                </a:cubicBezTo>
                <a:cubicBezTo>
                  <a:pt x="26972" y="8287"/>
                  <a:pt x="26777" y="7984"/>
                  <a:pt x="26582" y="7660"/>
                </a:cubicBezTo>
                <a:cubicBezTo>
                  <a:pt x="26344" y="7227"/>
                  <a:pt x="26215" y="6772"/>
                  <a:pt x="25998" y="6318"/>
                </a:cubicBezTo>
                <a:cubicBezTo>
                  <a:pt x="25952" y="6194"/>
                  <a:pt x="25817" y="6037"/>
                  <a:pt x="25688" y="6037"/>
                </a:cubicBezTo>
                <a:cubicBezTo>
                  <a:pt x="25637" y="6037"/>
                  <a:pt x="25587" y="6062"/>
                  <a:pt x="25544" y="6123"/>
                </a:cubicBezTo>
                <a:cubicBezTo>
                  <a:pt x="25371" y="6361"/>
                  <a:pt x="25500" y="6643"/>
                  <a:pt x="25565" y="6837"/>
                </a:cubicBezTo>
                <a:cubicBezTo>
                  <a:pt x="25825" y="7768"/>
                  <a:pt x="26344" y="8590"/>
                  <a:pt x="27058" y="9218"/>
                </a:cubicBezTo>
                <a:cubicBezTo>
                  <a:pt x="26950" y="9780"/>
                  <a:pt x="26842" y="10343"/>
                  <a:pt x="26755" y="10927"/>
                </a:cubicBezTo>
                <a:cubicBezTo>
                  <a:pt x="26647" y="10819"/>
                  <a:pt x="26561" y="10711"/>
                  <a:pt x="26453" y="10603"/>
                </a:cubicBezTo>
                <a:cubicBezTo>
                  <a:pt x="26301" y="10429"/>
                  <a:pt x="26171" y="10256"/>
                  <a:pt x="26063" y="10062"/>
                </a:cubicBezTo>
                <a:cubicBezTo>
                  <a:pt x="25933" y="9867"/>
                  <a:pt x="25847" y="9650"/>
                  <a:pt x="25760" y="9434"/>
                </a:cubicBezTo>
                <a:cubicBezTo>
                  <a:pt x="25687" y="9252"/>
                  <a:pt x="25676" y="8949"/>
                  <a:pt x="25495" y="8818"/>
                </a:cubicBezTo>
                <a:lnTo>
                  <a:pt x="25495" y="8818"/>
                </a:lnTo>
                <a:cubicBezTo>
                  <a:pt x="25472" y="8778"/>
                  <a:pt x="25432" y="8740"/>
                  <a:pt x="25392" y="8720"/>
                </a:cubicBezTo>
                <a:cubicBezTo>
                  <a:pt x="25356" y="8702"/>
                  <a:pt x="25317" y="8692"/>
                  <a:pt x="25278" y="8692"/>
                </a:cubicBezTo>
                <a:cubicBezTo>
                  <a:pt x="25223" y="8692"/>
                  <a:pt x="25171" y="8713"/>
                  <a:pt x="25133" y="8763"/>
                </a:cubicBezTo>
                <a:cubicBezTo>
                  <a:pt x="25111" y="8785"/>
                  <a:pt x="25111" y="8807"/>
                  <a:pt x="25089" y="8850"/>
                </a:cubicBezTo>
                <a:cubicBezTo>
                  <a:pt x="25003" y="8936"/>
                  <a:pt x="24981" y="9045"/>
                  <a:pt x="25003" y="9153"/>
                </a:cubicBezTo>
                <a:cubicBezTo>
                  <a:pt x="25111" y="9629"/>
                  <a:pt x="25327" y="10083"/>
                  <a:pt x="25630" y="10473"/>
                </a:cubicBezTo>
                <a:cubicBezTo>
                  <a:pt x="25782" y="10667"/>
                  <a:pt x="25955" y="10841"/>
                  <a:pt x="26150" y="11014"/>
                </a:cubicBezTo>
                <a:cubicBezTo>
                  <a:pt x="26301" y="11144"/>
                  <a:pt x="26496" y="11252"/>
                  <a:pt x="26691" y="11317"/>
                </a:cubicBezTo>
                <a:cubicBezTo>
                  <a:pt x="26561" y="12031"/>
                  <a:pt x="26474" y="12766"/>
                  <a:pt x="26388" y="13481"/>
                </a:cubicBezTo>
                <a:cubicBezTo>
                  <a:pt x="26236" y="13351"/>
                  <a:pt x="26085" y="13221"/>
                  <a:pt x="25955" y="13091"/>
                </a:cubicBezTo>
                <a:cubicBezTo>
                  <a:pt x="25760" y="12918"/>
                  <a:pt x="25565" y="12723"/>
                  <a:pt x="25392" y="12507"/>
                </a:cubicBezTo>
                <a:cubicBezTo>
                  <a:pt x="25219" y="12269"/>
                  <a:pt x="25068" y="12031"/>
                  <a:pt x="24916" y="11771"/>
                </a:cubicBezTo>
                <a:cubicBezTo>
                  <a:pt x="24786" y="11555"/>
                  <a:pt x="24700" y="11187"/>
                  <a:pt x="24418" y="11100"/>
                </a:cubicBezTo>
                <a:cubicBezTo>
                  <a:pt x="24403" y="11096"/>
                  <a:pt x="24389" y="11095"/>
                  <a:pt x="24375" y="11095"/>
                </a:cubicBezTo>
                <a:cubicBezTo>
                  <a:pt x="24310" y="11095"/>
                  <a:pt x="24259" y="11133"/>
                  <a:pt x="24224" y="11187"/>
                </a:cubicBezTo>
                <a:cubicBezTo>
                  <a:pt x="24051" y="11468"/>
                  <a:pt x="24310" y="11858"/>
                  <a:pt x="24440" y="12096"/>
                </a:cubicBezTo>
                <a:cubicBezTo>
                  <a:pt x="24592" y="12377"/>
                  <a:pt x="24765" y="12637"/>
                  <a:pt x="24981" y="12875"/>
                </a:cubicBezTo>
                <a:cubicBezTo>
                  <a:pt x="25176" y="13113"/>
                  <a:pt x="25414" y="13329"/>
                  <a:pt x="25652" y="13524"/>
                </a:cubicBezTo>
                <a:cubicBezTo>
                  <a:pt x="25868" y="13675"/>
                  <a:pt x="26106" y="13805"/>
                  <a:pt x="26344" y="13913"/>
                </a:cubicBezTo>
                <a:lnTo>
                  <a:pt x="26258" y="14000"/>
                </a:lnTo>
                <a:cubicBezTo>
                  <a:pt x="26150" y="14108"/>
                  <a:pt x="26150" y="14281"/>
                  <a:pt x="26236" y="14411"/>
                </a:cubicBezTo>
                <a:lnTo>
                  <a:pt x="26279" y="14433"/>
                </a:lnTo>
                <a:cubicBezTo>
                  <a:pt x="26258" y="14692"/>
                  <a:pt x="26236" y="14952"/>
                  <a:pt x="26215" y="15190"/>
                </a:cubicBezTo>
                <a:lnTo>
                  <a:pt x="26150" y="15212"/>
                </a:lnTo>
                <a:cubicBezTo>
                  <a:pt x="26063" y="15147"/>
                  <a:pt x="25998" y="15060"/>
                  <a:pt x="25912" y="14995"/>
                </a:cubicBezTo>
                <a:cubicBezTo>
                  <a:pt x="25782" y="14887"/>
                  <a:pt x="25652" y="14757"/>
                  <a:pt x="25522" y="14649"/>
                </a:cubicBezTo>
                <a:cubicBezTo>
                  <a:pt x="25284" y="14433"/>
                  <a:pt x="25046" y="14216"/>
                  <a:pt x="24830" y="13978"/>
                </a:cubicBezTo>
                <a:cubicBezTo>
                  <a:pt x="24592" y="13740"/>
                  <a:pt x="24397" y="13502"/>
                  <a:pt x="24180" y="13242"/>
                </a:cubicBezTo>
                <a:cubicBezTo>
                  <a:pt x="24094" y="13091"/>
                  <a:pt x="23986" y="12961"/>
                  <a:pt x="23878" y="12831"/>
                </a:cubicBezTo>
                <a:cubicBezTo>
                  <a:pt x="23769" y="12702"/>
                  <a:pt x="23639" y="12615"/>
                  <a:pt x="23488" y="12550"/>
                </a:cubicBezTo>
                <a:cubicBezTo>
                  <a:pt x="23477" y="12547"/>
                  <a:pt x="23465" y="12546"/>
                  <a:pt x="23454" y="12546"/>
                </a:cubicBezTo>
                <a:cubicBezTo>
                  <a:pt x="23380" y="12546"/>
                  <a:pt x="23312" y="12605"/>
                  <a:pt x="23293" y="12680"/>
                </a:cubicBezTo>
                <a:cubicBezTo>
                  <a:pt x="23250" y="12766"/>
                  <a:pt x="23250" y="12853"/>
                  <a:pt x="23293" y="12940"/>
                </a:cubicBezTo>
                <a:cubicBezTo>
                  <a:pt x="23315" y="13026"/>
                  <a:pt x="23337" y="13113"/>
                  <a:pt x="23380" y="13199"/>
                </a:cubicBezTo>
                <a:cubicBezTo>
                  <a:pt x="23466" y="13351"/>
                  <a:pt x="23553" y="13502"/>
                  <a:pt x="23683" y="13654"/>
                </a:cubicBezTo>
                <a:cubicBezTo>
                  <a:pt x="23878" y="13935"/>
                  <a:pt x="24116" y="14216"/>
                  <a:pt x="24354" y="14454"/>
                </a:cubicBezTo>
                <a:cubicBezTo>
                  <a:pt x="24613" y="14736"/>
                  <a:pt x="24895" y="14974"/>
                  <a:pt x="25176" y="15190"/>
                </a:cubicBezTo>
                <a:cubicBezTo>
                  <a:pt x="25371" y="15341"/>
                  <a:pt x="25609" y="15493"/>
                  <a:pt x="25847" y="15579"/>
                </a:cubicBezTo>
                <a:cubicBezTo>
                  <a:pt x="25847" y="15718"/>
                  <a:pt x="25937" y="15820"/>
                  <a:pt x="26052" y="15820"/>
                </a:cubicBezTo>
                <a:cubicBezTo>
                  <a:pt x="26063" y="15820"/>
                  <a:pt x="26074" y="15819"/>
                  <a:pt x="26085" y="15818"/>
                </a:cubicBezTo>
                <a:lnTo>
                  <a:pt x="26150" y="15818"/>
                </a:lnTo>
                <a:cubicBezTo>
                  <a:pt x="26128" y="16142"/>
                  <a:pt x="26106" y="16467"/>
                  <a:pt x="26085" y="16791"/>
                </a:cubicBezTo>
                <a:cubicBezTo>
                  <a:pt x="25847" y="16640"/>
                  <a:pt x="25587" y="16510"/>
                  <a:pt x="25349" y="16380"/>
                </a:cubicBezTo>
                <a:cubicBezTo>
                  <a:pt x="25111" y="16229"/>
                  <a:pt x="24873" y="16056"/>
                  <a:pt x="24635" y="15861"/>
                </a:cubicBezTo>
                <a:cubicBezTo>
                  <a:pt x="24418" y="15644"/>
                  <a:pt x="24202" y="15428"/>
                  <a:pt x="24007" y="15190"/>
                </a:cubicBezTo>
                <a:cubicBezTo>
                  <a:pt x="23834" y="14974"/>
                  <a:pt x="23639" y="14562"/>
                  <a:pt x="23315" y="14541"/>
                </a:cubicBezTo>
                <a:cubicBezTo>
                  <a:pt x="23250" y="14562"/>
                  <a:pt x="23185" y="14584"/>
                  <a:pt x="23163" y="14649"/>
                </a:cubicBezTo>
                <a:cubicBezTo>
                  <a:pt x="22990" y="14974"/>
                  <a:pt x="23358" y="15363"/>
                  <a:pt x="23553" y="15601"/>
                </a:cubicBezTo>
                <a:cubicBezTo>
                  <a:pt x="23748" y="15861"/>
                  <a:pt x="23986" y="16099"/>
                  <a:pt x="24245" y="16315"/>
                </a:cubicBezTo>
                <a:cubicBezTo>
                  <a:pt x="24743" y="16791"/>
                  <a:pt x="25349" y="17116"/>
                  <a:pt x="26020" y="17289"/>
                </a:cubicBezTo>
                <a:lnTo>
                  <a:pt x="26063" y="17289"/>
                </a:lnTo>
                <a:cubicBezTo>
                  <a:pt x="26063" y="17462"/>
                  <a:pt x="26041" y="17635"/>
                  <a:pt x="26020" y="17808"/>
                </a:cubicBezTo>
                <a:cubicBezTo>
                  <a:pt x="25976" y="17873"/>
                  <a:pt x="25955" y="17938"/>
                  <a:pt x="25933" y="18025"/>
                </a:cubicBezTo>
                <a:cubicBezTo>
                  <a:pt x="25782" y="17938"/>
                  <a:pt x="25609" y="17895"/>
                  <a:pt x="25522" y="17852"/>
                </a:cubicBezTo>
                <a:cubicBezTo>
                  <a:pt x="25306" y="17765"/>
                  <a:pt x="25111" y="17657"/>
                  <a:pt x="24916" y="17549"/>
                </a:cubicBezTo>
                <a:lnTo>
                  <a:pt x="24916" y="17505"/>
                </a:lnTo>
                <a:cubicBezTo>
                  <a:pt x="24870" y="17351"/>
                  <a:pt x="24746" y="17273"/>
                  <a:pt x="24640" y="17273"/>
                </a:cubicBezTo>
                <a:cubicBezTo>
                  <a:pt x="24597" y="17273"/>
                  <a:pt x="24558" y="17286"/>
                  <a:pt x="24527" y="17311"/>
                </a:cubicBezTo>
                <a:cubicBezTo>
                  <a:pt x="24289" y="17159"/>
                  <a:pt x="24051" y="16986"/>
                  <a:pt x="23834" y="16813"/>
                </a:cubicBezTo>
                <a:cubicBezTo>
                  <a:pt x="23704" y="16705"/>
                  <a:pt x="23596" y="16575"/>
                  <a:pt x="23466" y="16467"/>
                </a:cubicBezTo>
                <a:cubicBezTo>
                  <a:pt x="23358" y="16337"/>
                  <a:pt x="23207" y="16164"/>
                  <a:pt x="22990" y="16164"/>
                </a:cubicBezTo>
                <a:cubicBezTo>
                  <a:pt x="22860" y="16164"/>
                  <a:pt x="22774" y="16250"/>
                  <a:pt x="22752" y="16358"/>
                </a:cubicBezTo>
                <a:cubicBezTo>
                  <a:pt x="22709" y="16597"/>
                  <a:pt x="22839" y="16748"/>
                  <a:pt x="23012" y="16899"/>
                </a:cubicBezTo>
                <a:cubicBezTo>
                  <a:pt x="23185" y="17051"/>
                  <a:pt x="23272" y="17137"/>
                  <a:pt x="23401" y="17267"/>
                </a:cubicBezTo>
                <a:cubicBezTo>
                  <a:pt x="23531" y="17375"/>
                  <a:pt x="23704" y="17505"/>
                  <a:pt x="23878" y="17614"/>
                </a:cubicBezTo>
                <a:cubicBezTo>
                  <a:pt x="23942" y="17960"/>
                  <a:pt x="24072" y="18284"/>
                  <a:pt x="24267" y="18587"/>
                </a:cubicBezTo>
                <a:lnTo>
                  <a:pt x="24267" y="18782"/>
                </a:lnTo>
                <a:cubicBezTo>
                  <a:pt x="24078" y="18593"/>
                  <a:pt x="23829" y="18283"/>
                  <a:pt x="23558" y="18283"/>
                </a:cubicBezTo>
                <a:cubicBezTo>
                  <a:pt x="23549" y="18283"/>
                  <a:pt x="23540" y="18284"/>
                  <a:pt x="23531" y="18284"/>
                </a:cubicBezTo>
                <a:cubicBezTo>
                  <a:pt x="23401" y="18284"/>
                  <a:pt x="23315" y="18371"/>
                  <a:pt x="23293" y="18479"/>
                </a:cubicBezTo>
                <a:cubicBezTo>
                  <a:pt x="23228" y="18847"/>
                  <a:pt x="23596" y="19107"/>
                  <a:pt x="23834" y="19345"/>
                </a:cubicBezTo>
                <a:cubicBezTo>
                  <a:pt x="23964" y="19453"/>
                  <a:pt x="24094" y="19583"/>
                  <a:pt x="24245" y="19691"/>
                </a:cubicBezTo>
                <a:cubicBezTo>
                  <a:pt x="24245" y="19994"/>
                  <a:pt x="24245" y="20275"/>
                  <a:pt x="24267" y="20578"/>
                </a:cubicBezTo>
                <a:cubicBezTo>
                  <a:pt x="24007" y="20405"/>
                  <a:pt x="23769" y="20253"/>
                  <a:pt x="23510" y="20080"/>
                </a:cubicBezTo>
                <a:cubicBezTo>
                  <a:pt x="23488" y="19842"/>
                  <a:pt x="23445" y="19626"/>
                  <a:pt x="23401" y="19388"/>
                </a:cubicBezTo>
                <a:cubicBezTo>
                  <a:pt x="23337" y="19020"/>
                  <a:pt x="23293" y="18544"/>
                  <a:pt x="22947" y="18306"/>
                </a:cubicBezTo>
                <a:cubicBezTo>
                  <a:pt x="22904" y="18280"/>
                  <a:pt x="22858" y="18268"/>
                  <a:pt x="22814" y="18268"/>
                </a:cubicBezTo>
                <a:cubicBezTo>
                  <a:pt x="22747" y="18268"/>
                  <a:pt x="22683" y="18297"/>
                  <a:pt x="22644" y="18349"/>
                </a:cubicBezTo>
                <a:cubicBezTo>
                  <a:pt x="22449" y="18587"/>
                  <a:pt x="22644" y="19063"/>
                  <a:pt x="22687" y="19366"/>
                </a:cubicBezTo>
                <a:cubicBezTo>
                  <a:pt x="22709" y="19453"/>
                  <a:pt x="22731" y="19539"/>
                  <a:pt x="22731" y="19626"/>
                </a:cubicBezTo>
                <a:cubicBezTo>
                  <a:pt x="22449" y="19453"/>
                  <a:pt x="22168" y="19323"/>
                  <a:pt x="21865" y="19193"/>
                </a:cubicBezTo>
                <a:cubicBezTo>
                  <a:pt x="21865" y="19020"/>
                  <a:pt x="21887" y="18847"/>
                  <a:pt x="21887" y="18652"/>
                </a:cubicBezTo>
                <a:cubicBezTo>
                  <a:pt x="21887" y="18263"/>
                  <a:pt x="21865" y="17873"/>
                  <a:pt x="21800" y="17484"/>
                </a:cubicBezTo>
                <a:cubicBezTo>
                  <a:pt x="21779" y="17289"/>
                  <a:pt x="21735" y="17094"/>
                  <a:pt x="21692" y="16921"/>
                </a:cubicBezTo>
                <a:cubicBezTo>
                  <a:pt x="21692" y="16661"/>
                  <a:pt x="21562" y="16445"/>
                  <a:pt x="21367" y="16294"/>
                </a:cubicBezTo>
                <a:cubicBezTo>
                  <a:pt x="21325" y="16268"/>
                  <a:pt x="21279" y="16256"/>
                  <a:pt x="21235" y="16256"/>
                </a:cubicBezTo>
                <a:cubicBezTo>
                  <a:pt x="21167" y="16256"/>
                  <a:pt x="21104" y="16284"/>
                  <a:pt x="21064" y="16337"/>
                </a:cubicBezTo>
                <a:cubicBezTo>
                  <a:pt x="20935" y="16510"/>
                  <a:pt x="21021" y="16726"/>
                  <a:pt x="21064" y="16943"/>
                </a:cubicBezTo>
                <a:cubicBezTo>
                  <a:pt x="21108" y="17159"/>
                  <a:pt x="21129" y="17311"/>
                  <a:pt x="21173" y="17505"/>
                </a:cubicBezTo>
                <a:cubicBezTo>
                  <a:pt x="21216" y="17852"/>
                  <a:pt x="21238" y="18219"/>
                  <a:pt x="21238" y="18566"/>
                </a:cubicBezTo>
                <a:cubicBezTo>
                  <a:pt x="21238" y="18933"/>
                  <a:pt x="21216" y="19301"/>
                  <a:pt x="21173" y="19648"/>
                </a:cubicBezTo>
                <a:cubicBezTo>
                  <a:pt x="21129" y="19842"/>
                  <a:pt x="21086" y="20015"/>
                  <a:pt x="21064" y="20189"/>
                </a:cubicBezTo>
                <a:cubicBezTo>
                  <a:pt x="20848" y="20015"/>
                  <a:pt x="20610" y="19842"/>
                  <a:pt x="20372" y="19648"/>
                </a:cubicBezTo>
                <a:cubicBezTo>
                  <a:pt x="20372" y="19648"/>
                  <a:pt x="20372" y="19648"/>
                  <a:pt x="20394" y="19626"/>
                </a:cubicBezTo>
                <a:cubicBezTo>
                  <a:pt x="20653" y="18998"/>
                  <a:pt x="20610" y="18176"/>
                  <a:pt x="20502" y="17462"/>
                </a:cubicBezTo>
                <a:cubicBezTo>
                  <a:pt x="20437" y="17094"/>
                  <a:pt x="20350" y="16726"/>
                  <a:pt x="20242" y="16380"/>
                </a:cubicBezTo>
                <a:cubicBezTo>
                  <a:pt x="20134" y="16034"/>
                  <a:pt x="19983" y="15450"/>
                  <a:pt x="19615" y="15363"/>
                </a:cubicBezTo>
                <a:cubicBezTo>
                  <a:pt x="19597" y="15357"/>
                  <a:pt x="19580" y="15355"/>
                  <a:pt x="19563" y="15355"/>
                </a:cubicBezTo>
                <a:cubicBezTo>
                  <a:pt x="19517" y="15355"/>
                  <a:pt x="19473" y="15375"/>
                  <a:pt x="19442" y="15406"/>
                </a:cubicBezTo>
                <a:cubicBezTo>
                  <a:pt x="19290" y="15688"/>
                  <a:pt x="19528" y="16142"/>
                  <a:pt x="19636" y="16445"/>
                </a:cubicBezTo>
                <a:cubicBezTo>
                  <a:pt x="19745" y="16770"/>
                  <a:pt x="19809" y="17116"/>
                  <a:pt x="19874" y="17440"/>
                </a:cubicBezTo>
                <a:cubicBezTo>
                  <a:pt x="19918" y="17765"/>
                  <a:pt x="19961" y="18090"/>
                  <a:pt x="19939" y="18414"/>
                </a:cubicBezTo>
                <a:cubicBezTo>
                  <a:pt x="19939" y="18717"/>
                  <a:pt x="19918" y="18998"/>
                  <a:pt x="19918" y="19301"/>
                </a:cubicBezTo>
                <a:cubicBezTo>
                  <a:pt x="19615" y="19085"/>
                  <a:pt x="19312" y="18869"/>
                  <a:pt x="19009" y="18631"/>
                </a:cubicBezTo>
                <a:lnTo>
                  <a:pt x="19052" y="18609"/>
                </a:lnTo>
                <a:cubicBezTo>
                  <a:pt x="19139" y="18479"/>
                  <a:pt x="19117" y="18328"/>
                  <a:pt x="18987" y="18241"/>
                </a:cubicBezTo>
                <a:cubicBezTo>
                  <a:pt x="19030" y="17960"/>
                  <a:pt x="19030" y="17678"/>
                  <a:pt x="18987" y="17397"/>
                </a:cubicBezTo>
                <a:cubicBezTo>
                  <a:pt x="18966" y="16986"/>
                  <a:pt x="18901" y="16597"/>
                  <a:pt x="18814" y="16207"/>
                </a:cubicBezTo>
                <a:cubicBezTo>
                  <a:pt x="18727" y="15818"/>
                  <a:pt x="18598" y="15428"/>
                  <a:pt x="18468" y="15060"/>
                </a:cubicBezTo>
                <a:cubicBezTo>
                  <a:pt x="18403" y="14865"/>
                  <a:pt x="18338" y="14671"/>
                  <a:pt x="18251" y="14476"/>
                </a:cubicBezTo>
                <a:cubicBezTo>
                  <a:pt x="18187" y="14389"/>
                  <a:pt x="18122" y="14303"/>
                  <a:pt x="18057" y="14216"/>
                </a:cubicBezTo>
                <a:cubicBezTo>
                  <a:pt x="18013" y="14130"/>
                  <a:pt x="17927" y="14065"/>
                  <a:pt x="17840" y="14021"/>
                </a:cubicBezTo>
                <a:cubicBezTo>
                  <a:pt x="17811" y="14000"/>
                  <a:pt x="17780" y="13990"/>
                  <a:pt x="17751" y="13990"/>
                </a:cubicBezTo>
                <a:cubicBezTo>
                  <a:pt x="17691" y="13990"/>
                  <a:pt x="17638" y="14029"/>
                  <a:pt x="17624" y="14086"/>
                </a:cubicBezTo>
                <a:cubicBezTo>
                  <a:pt x="17581" y="14260"/>
                  <a:pt x="17602" y="14433"/>
                  <a:pt x="17646" y="14584"/>
                </a:cubicBezTo>
                <a:cubicBezTo>
                  <a:pt x="17710" y="14779"/>
                  <a:pt x="17775" y="14974"/>
                  <a:pt x="17840" y="15168"/>
                </a:cubicBezTo>
                <a:cubicBezTo>
                  <a:pt x="17970" y="15515"/>
                  <a:pt x="18078" y="15861"/>
                  <a:pt x="18165" y="16207"/>
                </a:cubicBezTo>
                <a:cubicBezTo>
                  <a:pt x="18251" y="16575"/>
                  <a:pt x="18295" y="16921"/>
                  <a:pt x="18360" y="17289"/>
                </a:cubicBezTo>
                <a:cubicBezTo>
                  <a:pt x="18381" y="17462"/>
                  <a:pt x="18425" y="17657"/>
                  <a:pt x="18446" y="17852"/>
                </a:cubicBezTo>
                <a:cubicBezTo>
                  <a:pt x="18468" y="17960"/>
                  <a:pt x="18489" y="18090"/>
                  <a:pt x="18533" y="18198"/>
                </a:cubicBezTo>
                <a:lnTo>
                  <a:pt x="18468" y="18219"/>
                </a:lnTo>
                <a:cubicBezTo>
                  <a:pt x="18230" y="18068"/>
                  <a:pt x="17992" y="17895"/>
                  <a:pt x="17775" y="17743"/>
                </a:cubicBezTo>
                <a:cubicBezTo>
                  <a:pt x="17775" y="17722"/>
                  <a:pt x="17775" y="17700"/>
                  <a:pt x="17775" y="17678"/>
                </a:cubicBezTo>
                <a:cubicBezTo>
                  <a:pt x="17710" y="17505"/>
                  <a:pt x="17581" y="17397"/>
                  <a:pt x="17408" y="17375"/>
                </a:cubicBezTo>
                <a:lnTo>
                  <a:pt x="17278" y="17375"/>
                </a:lnTo>
                <a:cubicBezTo>
                  <a:pt x="17321" y="17116"/>
                  <a:pt x="17321" y="16835"/>
                  <a:pt x="17321" y="16553"/>
                </a:cubicBezTo>
                <a:cubicBezTo>
                  <a:pt x="17278" y="16185"/>
                  <a:pt x="17213" y="15839"/>
                  <a:pt x="17105" y="15515"/>
                </a:cubicBezTo>
                <a:cubicBezTo>
                  <a:pt x="16996" y="15168"/>
                  <a:pt x="16867" y="14822"/>
                  <a:pt x="16715" y="14498"/>
                </a:cubicBezTo>
                <a:cubicBezTo>
                  <a:pt x="16585" y="14216"/>
                  <a:pt x="16369" y="13719"/>
                  <a:pt x="16044" y="13654"/>
                </a:cubicBezTo>
                <a:cubicBezTo>
                  <a:pt x="16029" y="13650"/>
                  <a:pt x="16015" y="13648"/>
                  <a:pt x="16000" y="13648"/>
                </a:cubicBezTo>
                <a:cubicBezTo>
                  <a:pt x="15930" y="13648"/>
                  <a:pt x="15867" y="13690"/>
                  <a:pt x="15850" y="13762"/>
                </a:cubicBezTo>
                <a:cubicBezTo>
                  <a:pt x="15763" y="14043"/>
                  <a:pt x="16044" y="14389"/>
                  <a:pt x="16174" y="14671"/>
                </a:cubicBezTo>
                <a:cubicBezTo>
                  <a:pt x="16304" y="14952"/>
                  <a:pt x="16434" y="15255"/>
                  <a:pt x="16542" y="15579"/>
                </a:cubicBezTo>
                <a:cubicBezTo>
                  <a:pt x="16650" y="15861"/>
                  <a:pt x="16715" y="16164"/>
                  <a:pt x="16780" y="16467"/>
                </a:cubicBezTo>
                <a:cubicBezTo>
                  <a:pt x="16802" y="16683"/>
                  <a:pt x="16845" y="16899"/>
                  <a:pt x="16888" y="17116"/>
                </a:cubicBezTo>
                <a:cubicBezTo>
                  <a:pt x="16196" y="16640"/>
                  <a:pt x="15525" y="16207"/>
                  <a:pt x="14833" y="15753"/>
                </a:cubicBezTo>
                <a:cubicBezTo>
                  <a:pt x="14854" y="15536"/>
                  <a:pt x="14854" y="15298"/>
                  <a:pt x="14833" y="15082"/>
                </a:cubicBezTo>
                <a:cubicBezTo>
                  <a:pt x="14768" y="14800"/>
                  <a:pt x="14703" y="14541"/>
                  <a:pt x="14616" y="14281"/>
                </a:cubicBezTo>
                <a:cubicBezTo>
                  <a:pt x="14443" y="13740"/>
                  <a:pt x="14183" y="13242"/>
                  <a:pt x="13815" y="12810"/>
                </a:cubicBezTo>
                <a:cubicBezTo>
                  <a:pt x="13729" y="12702"/>
                  <a:pt x="13621" y="12637"/>
                  <a:pt x="13491" y="12637"/>
                </a:cubicBezTo>
                <a:cubicBezTo>
                  <a:pt x="13448" y="12615"/>
                  <a:pt x="13426" y="12615"/>
                  <a:pt x="13383" y="12615"/>
                </a:cubicBezTo>
                <a:cubicBezTo>
                  <a:pt x="13296" y="12615"/>
                  <a:pt x="13210" y="12680"/>
                  <a:pt x="13210" y="12788"/>
                </a:cubicBezTo>
                <a:cubicBezTo>
                  <a:pt x="13231" y="12810"/>
                  <a:pt x="13231" y="12853"/>
                  <a:pt x="13231" y="12896"/>
                </a:cubicBezTo>
                <a:cubicBezTo>
                  <a:pt x="13231" y="13156"/>
                  <a:pt x="13513" y="13416"/>
                  <a:pt x="13642" y="13632"/>
                </a:cubicBezTo>
                <a:cubicBezTo>
                  <a:pt x="13794" y="13848"/>
                  <a:pt x="13924" y="14065"/>
                  <a:pt x="14032" y="14303"/>
                </a:cubicBezTo>
                <a:cubicBezTo>
                  <a:pt x="14140" y="14541"/>
                  <a:pt x="14227" y="14779"/>
                  <a:pt x="14292" y="15039"/>
                </a:cubicBezTo>
                <a:cubicBezTo>
                  <a:pt x="14335" y="15190"/>
                  <a:pt x="14378" y="15341"/>
                  <a:pt x="14421" y="15515"/>
                </a:cubicBezTo>
                <a:cubicBezTo>
                  <a:pt x="13859" y="15168"/>
                  <a:pt x="13296" y="14822"/>
                  <a:pt x="12734" y="14498"/>
                </a:cubicBezTo>
                <a:cubicBezTo>
                  <a:pt x="12560" y="13416"/>
                  <a:pt x="12128" y="12399"/>
                  <a:pt x="11478" y="11533"/>
                </a:cubicBezTo>
                <a:cubicBezTo>
                  <a:pt x="11327" y="11317"/>
                  <a:pt x="11111" y="11014"/>
                  <a:pt x="10851" y="10992"/>
                </a:cubicBezTo>
                <a:cubicBezTo>
                  <a:pt x="10836" y="10990"/>
                  <a:pt x="10821" y="10989"/>
                  <a:pt x="10808" y="10989"/>
                </a:cubicBezTo>
                <a:cubicBezTo>
                  <a:pt x="10579" y="10989"/>
                  <a:pt x="10662" y="11327"/>
                  <a:pt x="10764" y="11511"/>
                </a:cubicBezTo>
                <a:cubicBezTo>
                  <a:pt x="11024" y="11987"/>
                  <a:pt x="11370" y="12442"/>
                  <a:pt x="11630" y="12961"/>
                </a:cubicBezTo>
                <a:cubicBezTo>
                  <a:pt x="11825" y="13351"/>
                  <a:pt x="11976" y="13740"/>
                  <a:pt x="12128" y="14151"/>
                </a:cubicBezTo>
                <a:cubicBezTo>
                  <a:pt x="11652" y="13892"/>
                  <a:pt x="11176" y="13610"/>
                  <a:pt x="10678" y="13351"/>
                </a:cubicBezTo>
                <a:cubicBezTo>
                  <a:pt x="10721" y="13307"/>
                  <a:pt x="10721" y="13242"/>
                  <a:pt x="10678" y="13199"/>
                </a:cubicBezTo>
                <a:cubicBezTo>
                  <a:pt x="10591" y="12961"/>
                  <a:pt x="10483" y="12723"/>
                  <a:pt x="10397" y="12463"/>
                </a:cubicBezTo>
                <a:cubicBezTo>
                  <a:pt x="10288" y="12247"/>
                  <a:pt x="10180" y="12031"/>
                  <a:pt x="10050" y="11814"/>
                </a:cubicBezTo>
                <a:cubicBezTo>
                  <a:pt x="9812" y="11338"/>
                  <a:pt x="9466" y="10927"/>
                  <a:pt x="9055" y="10581"/>
                </a:cubicBezTo>
                <a:cubicBezTo>
                  <a:pt x="9008" y="10546"/>
                  <a:pt x="8955" y="10530"/>
                  <a:pt x="8904" y="10530"/>
                </a:cubicBezTo>
                <a:cubicBezTo>
                  <a:pt x="8768" y="10530"/>
                  <a:pt x="8652" y="10646"/>
                  <a:pt x="8730" y="10819"/>
                </a:cubicBezTo>
                <a:cubicBezTo>
                  <a:pt x="8860" y="11057"/>
                  <a:pt x="8990" y="11252"/>
                  <a:pt x="9142" y="11468"/>
                </a:cubicBezTo>
                <a:cubicBezTo>
                  <a:pt x="9293" y="11663"/>
                  <a:pt x="9444" y="11858"/>
                  <a:pt x="9596" y="12052"/>
                </a:cubicBezTo>
                <a:cubicBezTo>
                  <a:pt x="9726" y="12269"/>
                  <a:pt x="9856" y="12485"/>
                  <a:pt x="10007" y="12680"/>
                </a:cubicBezTo>
                <a:cubicBezTo>
                  <a:pt x="10115" y="12831"/>
                  <a:pt x="10223" y="12983"/>
                  <a:pt x="10332" y="13156"/>
                </a:cubicBezTo>
                <a:lnTo>
                  <a:pt x="9856" y="12918"/>
                </a:lnTo>
                <a:cubicBezTo>
                  <a:pt x="9791" y="12788"/>
                  <a:pt x="9661" y="12723"/>
                  <a:pt x="9509" y="12723"/>
                </a:cubicBezTo>
                <a:cubicBezTo>
                  <a:pt x="9120" y="12528"/>
                  <a:pt x="8752" y="12334"/>
                  <a:pt x="8363" y="12139"/>
                </a:cubicBezTo>
                <a:lnTo>
                  <a:pt x="8363" y="12117"/>
                </a:lnTo>
                <a:cubicBezTo>
                  <a:pt x="8124" y="11425"/>
                  <a:pt x="7800" y="10754"/>
                  <a:pt x="7410" y="10127"/>
                </a:cubicBezTo>
                <a:cubicBezTo>
                  <a:pt x="7216" y="9824"/>
                  <a:pt x="7021" y="9521"/>
                  <a:pt x="6783" y="9261"/>
                </a:cubicBezTo>
                <a:cubicBezTo>
                  <a:pt x="6588" y="9023"/>
                  <a:pt x="6285" y="8655"/>
                  <a:pt x="5982" y="8655"/>
                </a:cubicBezTo>
                <a:cubicBezTo>
                  <a:pt x="5917" y="8655"/>
                  <a:pt x="5852" y="8698"/>
                  <a:pt x="5874" y="8763"/>
                </a:cubicBezTo>
                <a:cubicBezTo>
                  <a:pt x="5852" y="9045"/>
                  <a:pt x="6112" y="9391"/>
                  <a:pt x="6285" y="9629"/>
                </a:cubicBezTo>
                <a:cubicBezTo>
                  <a:pt x="6480" y="9910"/>
                  <a:pt x="6675" y="10191"/>
                  <a:pt x="6869" y="10473"/>
                </a:cubicBezTo>
                <a:cubicBezTo>
                  <a:pt x="7172" y="10927"/>
                  <a:pt x="7454" y="11382"/>
                  <a:pt x="7692" y="11836"/>
                </a:cubicBezTo>
                <a:cubicBezTo>
                  <a:pt x="7216" y="11620"/>
                  <a:pt x="6718" y="11382"/>
                  <a:pt x="6220" y="11165"/>
                </a:cubicBezTo>
                <a:cubicBezTo>
                  <a:pt x="6134" y="10732"/>
                  <a:pt x="5961" y="10343"/>
                  <a:pt x="5723" y="9975"/>
                </a:cubicBezTo>
                <a:cubicBezTo>
                  <a:pt x="5614" y="9802"/>
                  <a:pt x="5485" y="9629"/>
                  <a:pt x="5333" y="9477"/>
                </a:cubicBezTo>
                <a:cubicBezTo>
                  <a:pt x="5182" y="9283"/>
                  <a:pt x="4965" y="9109"/>
                  <a:pt x="4749" y="9001"/>
                </a:cubicBezTo>
                <a:cubicBezTo>
                  <a:pt x="4697" y="8967"/>
                  <a:pt x="4642" y="8949"/>
                  <a:pt x="4588" y="8949"/>
                </a:cubicBezTo>
                <a:cubicBezTo>
                  <a:pt x="4508" y="8949"/>
                  <a:pt x="4433" y="8988"/>
                  <a:pt x="4381" y="9066"/>
                </a:cubicBezTo>
                <a:cubicBezTo>
                  <a:pt x="4316" y="9174"/>
                  <a:pt x="4316" y="9348"/>
                  <a:pt x="4424" y="9456"/>
                </a:cubicBezTo>
                <a:cubicBezTo>
                  <a:pt x="4554" y="9629"/>
                  <a:pt x="4727" y="9759"/>
                  <a:pt x="4879" y="9910"/>
                </a:cubicBezTo>
                <a:cubicBezTo>
                  <a:pt x="4922" y="9953"/>
                  <a:pt x="4987" y="10018"/>
                  <a:pt x="5030" y="10083"/>
                </a:cubicBezTo>
                <a:cubicBezTo>
                  <a:pt x="5095" y="10170"/>
                  <a:pt x="5160" y="10235"/>
                  <a:pt x="5225" y="10321"/>
                </a:cubicBezTo>
                <a:cubicBezTo>
                  <a:pt x="5355" y="10494"/>
                  <a:pt x="5463" y="10689"/>
                  <a:pt x="5549" y="10862"/>
                </a:cubicBezTo>
                <a:cubicBezTo>
                  <a:pt x="5182" y="10711"/>
                  <a:pt x="4792" y="10538"/>
                  <a:pt x="4403" y="10386"/>
                </a:cubicBezTo>
                <a:cubicBezTo>
                  <a:pt x="3970" y="10235"/>
                  <a:pt x="3537" y="10127"/>
                  <a:pt x="3104" y="10040"/>
                </a:cubicBezTo>
                <a:cubicBezTo>
                  <a:pt x="3091" y="10036"/>
                  <a:pt x="3078" y="10034"/>
                  <a:pt x="3066" y="10034"/>
                </a:cubicBezTo>
                <a:cubicBezTo>
                  <a:pt x="2947" y="10034"/>
                  <a:pt x="2923" y="10221"/>
                  <a:pt x="3061" y="10300"/>
                </a:cubicBezTo>
                <a:cubicBezTo>
                  <a:pt x="3321" y="10429"/>
                  <a:pt x="3559" y="10581"/>
                  <a:pt x="3818" y="10711"/>
                </a:cubicBezTo>
                <a:lnTo>
                  <a:pt x="3732" y="10732"/>
                </a:lnTo>
                <a:lnTo>
                  <a:pt x="3580" y="10776"/>
                </a:lnTo>
                <a:cubicBezTo>
                  <a:pt x="3515" y="10776"/>
                  <a:pt x="3472" y="10797"/>
                  <a:pt x="3429" y="10819"/>
                </a:cubicBezTo>
                <a:lnTo>
                  <a:pt x="3277" y="10884"/>
                </a:lnTo>
                <a:cubicBezTo>
                  <a:pt x="3191" y="10905"/>
                  <a:pt x="3104" y="10970"/>
                  <a:pt x="3083" y="11079"/>
                </a:cubicBezTo>
                <a:cubicBezTo>
                  <a:pt x="3061" y="11122"/>
                  <a:pt x="3061" y="11208"/>
                  <a:pt x="3104" y="11273"/>
                </a:cubicBezTo>
                <a:cubicBezTo>
                  <a:pt x="3126" y="11317"/>
                  <a:pt x="3169" y="11382"/>
                  <a:pt x="3234" y="11425"/>
                </a:cubicBezTo>
                <a:cubicBezTo>
                  <a:pt x="3277" y="11446"/>
                  <a:pt x="3321" y="11468"/>
                  <a:pt x="3364" y="11468"/>
                </a:cubicBezTo>
                <a:cubicBezTo>
                  <a:pt x="3396" y="11479"/>
                  <a:pt x="3423" y="11484"/>
                  <a:pt x="3451" y="11484"/>
                </a:cubicBezTo>
                <a:cubicBezTo>
                  <a:pt x="3478" y="11484"/>
                  <a:pt x="3505" y="11479"/>
                  <a:pt x="3537" y="11468"/>
                </a:cubicBezTo>
                <a:lnTo>
                  <a:pt x="3710" y="11446"/>
                </a:lnTo>
                <a:lnTo>
                  <a:pt x="3753" y="11446"/>
                </a:lnTo>
                <a:cubicBezTo>
                  <a:pt x="3797" y="11446"/>
                  <a:pt x="3840" y="11425"/>
                  <a:pt x="3862" y="11425"/>
                </a:cubicBezTo>
                <a:lnTo>
                  <a:pt x="4035" y="11382"/>
                </a:lnTo>
                <a:lnTo>
                  <a:pt x="4641" y="11187"/>
                </a:lnTo>
                <a:cubicBezTo>
                  <a:pt x="4684" y="11187"/>
                  <a:pt x="4706" y="11165"/>
                  <a:pt x="4727" y="11144"/>
                </a:cubicBezTo>
                <a:lnTo>
                  <a:pt x="5311" y="11382"/>
                </a:lnTo>
                <a:cubicBezTo>
                  <a:pt x="5528" y="11490"/>
                  <a:pt x="5744" y="11598"/>
                  <a:pt x="5961" y="11684"/>
                </a:cubicBezTo>
                <a:cubicBezTo>
                  <a:pt x="5874" y="11749"/>
                  <a:pt x="5809" y="11814"/>
                  <a:pt x="5723" y="11879"/>
                </a:cubicBezTo>
                <a:cubicBezTo>
                  <a:pt x="5528" y="12031"/>
                  <a:pt x="5311" y="12139"/>
                  <a:pt x="5073" y="12247"/>
                </a:cubicBezTo>
                <a:cubicBezTo>
                  <a:pt x="4928" y="12289"/>
                  <a:pt x="5002" y="12551"/>
                  <a:pt x="5163" y="12551"/>
                </a:cubicBezTo>
                <a:cubicBezTo>
                  <a:pt x="5169" y="12551"/>
                  <a:pt x="5175" y="12551"/>
                  <a:pt x="5182" y="12550"/>
                </a:cubicBezTo>
                <a:cubicBezTo>
                  <a:pt x="5463" y="12528"/>
                  <a:pt x="5744" y="12463"/>
                  <a:pt x="6004" y="12355"/>
                </a:cubicBezTo>
                <a:cubicBezTo>
                  <a:pt x="6155" y="12290"/>
                  <a:pt x="6285" y="12225"/>
                  <a:pt x="6393" y="12139"/>
                </a:cubicBezTo>
                <a:cubicBezTo>
                  <a:pt x="6458" y="12096"/>
                  <a:pt x="6545" y="12052"/>
                  <a:pt x="6610" y="11987"/>
                </a:cubicBezTo>
                <a:cubicBezTo>
                  <a:pt x="6934" y="12139"/>
                  <a:pt x="7259" y="12269"/>
                  <a:pt x="7562" y="12420"/>
                </a:cubicBezTo>
                <a:cubicBezTo>
                  <a:pt x="7973" y="12615"/>
                  <a:pt x="8363" y="12831"/>
                  <a:pt x="8752" y="13026"/>
                </a:cubicBezTo>
                <a:lnTo>
                  <a:pt x="8514" y="13134"/>
                </a:lnTo>
                <a:cubicBezTo>
                  <a:pt x="8363" y="13199"/>
                  <a:pt x="8211" y="13264"/>
                  <a:pt x="8060" y="13329"/>
                </a:cubicBezTo>
                <a:cubicBezTo>
                  <a:pt x="7908" y="13416"/>
                  <a:pt x="7757" y="13524"/>
                  <a:pt x="7605" y="13610"/>
                </a:cubicBezTo>
                <a:cubicBezTo>
                  <a:pt x="7519" y="13697"/>
                  <a:pt x="7497" y="13805"/>
                  <a:pt x="7562" y="13892"/>
                </a:cubicBezTo>
                <a:cubicBezTo>
                  <a:pt x="7618" y="13967"/>
                  <a:pt x="7707" y="14026"/>
                  <a:pt x="7801" y="14026"/>
                </a:cubicBezTo>
                <a:cubicBezTo>
                  <a:pt x="7815" y="14026"/>
                  <a:pt x="7829" y="14024"/>
                  <a:pt x="7843" y="14021"/>
                </a:cubicBezTo>
                <a:cubicBezTo>
                  <a:pt x="8016" y="13978"/>
                  <a:pt x="8189" y="13978"/>
                  <a:pt x="8341" y="13935"/>
                </a:cubicBezTo>
                <a:cubicBezTo>
                  <a:pt x="8514" y="13870"/>
                  <a:pt x="8665" y="13827"/>
                  <a:pt x="8817" y="13762"/>
                </a:cubicBezTo>
                <a:lnTo>
                  <a:pt x="9639" y="13459"/>
                </a:lnTo>
                <a:cubicBezTo>
                  <a:pt x="10332" y="13827"/>
                  <a:pt x="11002" y="14195"/>
                  <a:pt x="11695" y="14584"/>
                </a:cubicBezTo>
                <a:lnTo>
                  <a:pt x="11327" y="14649"/>
                </a:lnTo>
                <a:cubicBezTo>
                  <a:pt x="11111" y="14671"/>
                  <a:pt x="10916" y="14692"/>
                  <a:pt x="10699" y="14736"/>
                </a:cubicBezTo>
                <a:cubicBezTo>
                  <a:pt x="10505" y="14779"/>
                  <a:pt x="10288" y="14800"/>
                  <a:pt x="10094" y="14822"/>
                </a:cubicBezTo>
                <a:cubicBezTo>
                  <a:pt x="9877" y="14822"/>
                  <a:pt x="9942" y="15190"/>
                  <a:pt x="10159" y="15190"/>
                </a:cubicBezTo>
                <a:cubicBezTo>
                  <a:pt x="10397" y="15190"/>
                  <a:pt x="10613" y="15212"/>
                  <a:pt x="10829" y="15212"/>
                </a:cubicBezTo>
                <a:cubicBezTo>
                  <a:pt x="10938" y="15222"/>
                  <a:pt x="11046" y="15228"/>
                  <a:pt x="11151" y="15228"/>
                </a:cubicBezTo>
                <a:cubicBezTo>
                  <a:pt x="11257" y="15228"/>
                  <a:pt x="11359" y="15222"/>
                  <a:pt x="11457" y="15212"/>
                </a:cubicBezTo>
                <a:cubicBezTo>
                  <a:pt x="11673" y="15190"/>
                  <a:pt x="11868" y="15168"/>
                  <a:pt x="12063" y="15147"/>
                </a:cubicBezTo>
                <a:cubicBezTo>
                  <a:pt x="12171" y="15147"/>
                  <a:pt x="12279" y="15125"/>
                  <a:pt x="12387" y="15103"/>
                </a:cubicBezTo>
                <a:cubicBezTo>
                  <a:pt x="12452" y="15103"/>
                  <a:pt x="12517" y="15103"/>
                  <a:pt x="12560" y="15082"/>
                </a:cubicBezTo>
                <a:cubicBezTo>
                  <a:pt x="12950" y="15320"/>
                  <a:pt x="13339" y="15536"/>
                  <a:pt x="13707" y="15774"/>
                </a:cubicBezTo>
                <a:lnTo>
                  <a:pt x="13556" y="15818"/>
                </a:lnTo>
                <a:cubicBezTo>
                  <a:pt x="13404" y="15818"/>
                  <a:pt x="13296" y="15839"/>
                  <a:pt x="13166" y="15861"/>
                </a:cubicBezTo>
                <a:lnTo>
                  <a:pt x="12777" y="15861"/>
                </a:lnTo>
                <a:cubicBezTo>
                  <a:pt x="12604" y="15861"/>
                  <a:pt x="12625" y="16120"/>
                  <a:pt x="12798" y="16164"/>
                </a:cubicBezTo>
                <a:cubicBezTo>
                  <a:pt x="12972" y="16207"/>
                  <a:pt x="13058" y="16207"/>
                  <a:pt x="13210" y="16250"/>
                </a:cubicBezTo>
                <a:cubicBezTo>
                  <a:pt x="13361" y="16272"/>
                  <a:pt x="13491" y="16294"/>
                  <a:pt x="13642" y="16294"/>
                </a:cubicBezTo>
                <a:cubicBezTo>
                  <a:pt x="13707" y="16304"/>
                  <a:pt x="13772" y="16310"/>
                  <a:pt x="13840" y="16310"/>
                </a:cubicBezTo>
                <a:cubicBezTo>
                  <a:pt x="13907" y="16310"/>
                  <a:pt x="13978" y="16304"/>
                  <a:pt x="14054" y="16294"/>
                </a:cubicBezTo>
                <a:lnTo>
                  <a:pt x="14248" y="16272"/>
                </a:lnTo>
                <a:cubicBezTo>
                  <a:pt x="14313" y="16272"/>
                  <a:pt x="14378" y="16250"/>
                  <a:pt x="14443" y="16229"/>
                </a:cubicBezTo>
                <a:cubicBezTo>
                  <a:pt x="15027" y="16618"/>
                  <a:pt x="15633" y="16986"/>
                  <a:pt x="16217" y="17397"/>
                </a:cubicBezTo>
                <a:cubicBezTo>
                  <a:pt x="16066" y="17397"/>
                  <a:pt x="15893" y="17397"/>
                  <a:pt x="15741" y="17354"/>
                </a:cubicBezTo>
                <a:cubicBezTo>
                  <a:pt x="15460" y="17332"/>
                  <a:pt x="15200" y="17289"/>
                  <a:pt x="14919" y="17224"/>
                </a:cubicBezTo>
                <a:cubicBezTo>
                  <a:pt x="14789" y="17202"/>
                  <a:pt x="14659" y="17181"/>
                  <a:pt x="14508" y="17159"/>
                </a:cubicBezTo>
                <a:cubicBezTo>
                  <a:pt x="14462" y="17144"/>
                  <a:pt x="14413" y="17137"/>
                  <a:pt x="14364" y="17137"/>
                </a:cubicBezTo>
                <a:cubicBezTo>
                  <a:pt x="14273" y="17137"/>
                  <a:pt x="14181" y="17160"/>
                  <a:pt x="14097" y="17202"/>
                </a:cubicBezTo>
                <a:cubicBezTo>
                  <a:pt x="14032" y="17246"/>
                  <a:pt x="14032" y="17332"/>
                  <a:pt x="14054" y="17375"/>
                </a:cubicBezTo>
                <a:cubicBezTo>
                  <a:pt x="14205" y="17657"/>
                  <a:pt x="14616" y="17765"/>
                  <a:pt x="14876" y="17830"/>
                </a:cubicBezTo>
                <a:cubicBezTo>
                  <a:pt x="15157" y="17916"/>
                  <a:pt x="15460" y="17960"/>
                  <a:pt x="15785" y="18003"/>
                </a:cubicBezTo>
                <a:cubicBezTo>
                  <a:pt x="16066" y="18046"/>
                  <a:pt x="16390" y="18068"/>
                  <a:pt x="16693" y="18090"/>
                </a:cubicBezTo>
                <a:lnTo>
                  <a:pt x="17191" y="18090"/>
                </a:lnTo>
                <a:cubicBezTo>
                  <a:pt x="17408" y="18219"/>
                  <a:pt x="17602" y="18349"/>
                  <a:pt x="17819" y="18522"/>
                </a:cubicBezTo>
                <a:cubicBezTo>
                  <a:pt x="17710" y="18566"/>
                  <a:pt x="17602" y="18609"/>
                  <a:pt x="17472" y="18631"/>
                </a:cubicBezTo>
                <a:cubicBezTo>
                  <a:pt x="17040" y="18782"/>
                  <a:pt x="16585" y="18869"/>
                  <a:pt x="16152" y="18912"/>
                </a:cubicBezTo>
                <a:cubicBezTo>
                  <a:pt x="15979" y="18912"/>
                  <a:pt x="15979" y="19215"/>
                  <a:pt x="16174" y="19236"/>
                </a:cubicBezTo>
                <a:cubicBezTo>
                  <a:pt x="16412" y="19258"/>
                  <a:pt x="16672" y="19280"/>
                  <a:pt x="16931" y="19301"/>
                </a:cubicBezTo>
                <a:cubicBezTo>
                  <a:pt x="17191" y="19301"/>
                  <a:pt x="17451" y="19258"/>
                  <a:pt x="17689" y="19193"/>
                </a:cubicBezTo>
                <a:lnTo>
                  <a:pt x="17710" y="19193"/>
                </a:lnTo>
                <a:cubicBezTo>
                  <a:pt x="17667" y="19258"/>
                  <a:pt x="17667" y="19323"/>
                  <a:pt x="17689" y="19410"/>
                </a:cubicBezTo>
                <a:cubicBezTo>
                  <a:pt x="17819" y="19777"/>
                  <a:pt x="18013" y="20102"/>
                  <a:pt x="18273" y="20383"/>
                </a:cubicBezTo>
                <a:lnTo>
                  <a:pt x="18187" y="20383"/>
                </a:lnTo>
                <a:cubicBezTo>
                  <a:pt x="18173" y="20381"/>
                  <a:pt x="18160" y="20379"/>
                  <a:pt x="18148" y="20379"/>
                </a:cubicBezTo>
                <a:cubicBezTo>
                  <a:pt x="17961" y="20379"/>
                  <a:pt x="17898" y="20671"/>
                  <a:pt x="18122" y="20773"/>
                </a:cubicBezTo>
                <a:cubicBezTo>
                  <a:pt x="18338" y="20881"/>
                  <a:pt x="18554" y="20968"/>
                  <a:pt x="18792" y="21032"/>
                </a:cubicBezTo>
                <a:cubicBezTo>
                  <a:pt x="19052" y="21357"/>
                  <a:pt x="19333" y="21660"/>
                  <a:pt x="19593" y="21963"/>
                </a:cubicBezTo>
                <a:cubicBezTo>
                  <a:pt x="19528" y="22006"/>
                  <a:pt x="19528" y="22158"/>
                  <a:pt x="19636" y="22223"/>
                </a:cubicBezTo>
                <a:cubicBezTo>
                  <a:pt x="19745" y="22288"/>
                  <a:pt x="19853" y="22374"/>
                  <a:pt x="19961" y="22461"/>
                </a:cubicBezTo>
                <a:cubicBezTo>
                  <a:pt x="19896" y="22439"/>
                  <a:pt x="19831" y="22439"/>
                  <a:pt x="19745" y="22439"/>
                </a:cubicBezTo>
                <a:cubicBezTo>
                  <a:pt x="19528" y="22439"/>
                  <a:pt x="19420" y="22720"/>
                  <a:pt x="19615" y="22850"/>
                </a:cubicBezTo>
                <a:cubicBezTo>
                  <a:pt x="19809" y="23023"/>
                  <a:pt x="20047" y="23153"/>
                  <a:pt x="20285" y="23240"/>
                </a:cubicBezTo>
                <a:cubicBezTo>
                  <a:pt x="20199" y="23240"/>
                  <a:pt x="20134" y="23261"/>
                  <a:pt x="20047" y="23261"/>
                </a:cubicBezTo>
                <a:cubicBezTo>
                  <a:pt x="20004" y="23283"/>
                  <a:pt x="19961" y="23305"/>
                  <a:pt x="19939" y="23348"/>
                </a:cubicBezTo>
                <a:cubicBezTo>
                  <a:pt x="19831" y="23218"/>
                  <a:pt x="19723" y="23066"/>
                  <a:pt x="19593" y="22937"/>
                </a:cubicBezTo>
                <a:cubicBezTo>
                  <a:pt x="19377" y="22699"/>
                  <a:pt x="19139" y="22461"/>
                  <a:pt x="18922" y="22244"/>
                </a:cubicBezTo>
                <a:cubicBezTo>
                  <a:pt x="18684" y="22028"/>
                  <a:pt x="18468" y="21833"/>
                  <a:pt x="18230" y="21638"/>
                </a:cubicBezTo>
                <a:cubicBezTo>
                  <a:pt x="18024" y="21470"/>
                  <a:pt x="17739" y="21206"/>
                  <a:pt x="17442" y="21206"/>
                </a:cubicBezTo>
                <a:cubicBezTo>
                  <a:pt x="17394" y="21206"/>
                  <a:pt x="17347" y="21212"/>
                  <a:pt x="17299" y="21227"/>
                </a:cubicBezTo>
                <a:cubicBezTo>
                  <a:pt x="17191" y="21270"/>
                  <a:pt x="17126" y="21379"/>
                  <a:pt x="17148" y="21509"/>
                </a:cubicBezTo>
                <a:cubicBezTo>
                  <a:pt x="17169" y="21811"/>
                  <a:pt x="17559" y="22006"/>
                  <a:pt x="17775" y="22179"/>
                </a:cubicBezTo>
                <a:cubicBezTo>
                  <a:pt x="17992" y="22352"/>
                  <a:pt x="18251" y="22569"/>
                  <a:pt x="18468" y="22764"/>
                </a:cubicBezTo>
                <a:cubicBezTo>
                  <a:pt x="18706" y="22980"/>
                  <a:pt x="18879" y="23153"/>
                  <a:pt x="19074" y="23369"/>
                </a:cubicBezTo>
                <a:cubicBezTo>
                  <a:pt x="19182" y="23478"/>
                  <a:pt x="19268" y="23586"/>
                  <a:pt x="19377" y="23716"/>
                </a:cubicBezTo>
                <a:cubicBezTo>
                  <a:pt x="18857" y="23781"/>
                  <a:pt x="18316" y="23845"/>
                  <a:pt x="17797" y="23932"/>
                </a:cubicBezTo>
                <a:cubicBezTo>
                  <a:pt x="17732" y="23651"/>
                  <a:pt x="17624" y="23391"/>
                  <a:pt x="17451" y="23153"/>
                </a:cubicBezTo>
                <a:cubicBezTo>
                  <a:pt x="17278" y="22850"/>
                  <a:pt x="17083" y="22569"/>
                  <a:pt x="16845" y="22309"/>
                </a:cubicBezTo>
                <a:cubicBezTo>
                  <a:pt x="16629" y="22028"/>
                  <a:pt x="16369" y="21768"/>
                  <a:pt x="16109" y="21530"/>
                </a:cubicBezTo>
                <a:cubicBezTo>
                  <a:pt x="15958" y="21422"/>
                  <a:pt x="15828" y="21314"/>
                  <a:pt x="15698" y="21206"/>
                </a:cubicBezTo>
                <a:cubicBezTo>
                  <a:pt x="15547" y="21105"/>
                  <a:pt x="15422" y="21004"/>
                  <a:pt x="15263" y="21004"/>
                </a:cubicBezTo>
                <a:cubicBezTo>
                  <a:pt x="15217" y="21004"/>
                  <a:pt x="15167" y="21013"/>
                  <a:pt x="15114" y="21032"/>
                </a:cubicBezTo>
                <a:cubicBezTo>
                  <a:pt x="15006" y="21076"/>
                  <a:pt x="14941" y="21184"/>
                  <a:pt x="14962" y="21292"/>
                </a:cubicBezTo>
                <a:cubicBezTo>
                  <a:pt x="14962" y="21509"/>
                  <a:pt x="15157" y="21617"/>
                  <a:pt x="15309" y="21725"/>
                </a:cubicBezTo>
                <a:cubicBezTo>
                  <a:pt x="15482" y="21855"/>
                  <a:pt x="15590" y="21941"/>
                  <a:pt x="15720" y="22049"/>
                </a:cubicBezTo>
                <a:cubicBezTo>
                  <a:pt x="15958" y="22266"/>
                  <a:pt x="16196" y="22482"/>
                  <a:pt x="16412" y="22742"/>
                </a:cubicBezTo>
                <a:cubicBezTo>
                  <a:pt x="16629" y="23002"/>
                  <a:pt x="16823" y="23261"/>
                  <a:pt x="16996" y="23543"/>
                </a:cubicBezTo>
                <a:cubicBezTo>
                  <a:pt x="17083" y="23716"/>
                  <a:pt x="17169" y="23867"/>
                  <a:pt x="17278" y="24019"/>
                </a:cubicBezTo>
                <a:cubicBezTo>
                  <a:pt x="17018" y="24062"/>
                  <a:pt x="16780" y="24127"/>
                  <a:pt x="16520" y="24170"/>
                </a:cubicBezTo>
                <a:lnTo>
                  <a:pt x="16520" y="24148"/>
                </a:lnTo>
                <a:cubicBezTo>
                  <a:pt x="16261" y="23499"/>
                  <a:pt x="15828" y="22937"/>
                  <a:pt x="15287" y="22526"/>
                </a:cubicBezTo>
                <a:cubicBezTo>
                  <a:pt x="15027" y="22309"/>
                  <a:pt x="14768" y="22114"/>
                  <a:pt x="14465" y="21941"/>
                </a:cubicBezTo>
                <a:cubicBezTo>
                  <a:pt x="14269" y="21827"/>
                  <a:pt x="13976" y="21628"/>
                  <a:pt x="13714" y="21628"/>
                </a:cubicBezTo>
                <a:cubicBezTo>
                  <a:pt x="13628" y="21628"/>
                  <a:pt x="13544" y="21650"/>
                  <a:pt x="13469" y="21703"/>
                </a:cubicBezTo>
                <a:cubicBezTo>
                  <a:pt x="13426" y="21747"/>
                  <a:pt x="13383" y="21811"/>
                  <a:pt x="13404" y="21876"/>
                </a:cubicBezTo>
                <a:cubicBezTo>
                  <a:pt x="13448" y="22179"/>
                  <a:pt x="13902" y="22309"/>
                  <a:pt x="14140" y="22461"/>
                </a:cubicBezTo>
                <a:cubicBezTo>
                  <a:pt x="14400" y="22612"/>
                  <a:pt x="14659" y="22785"/>
                  <a:pt x="14897" y="22980"/>
                </a:cubicBezTo>
                <a:cubicBezTo>
                  <a:pt x="15114" y="23175"/>
                  <a:pt x="15330" y="23391"/>
                  <a:pt x="15525" y="23607"/>
                </a:cubicBezTo>
                <a:cubicBezTo>
                  <a:pt x="15698" y="23824"/>
                  <a:pt x="15850" y="24062"/>
                  <a:pt x="16023" y="24278"/>
                </a:cubicBezTo>
                <a:cubicBezTo>
                  <a:pt x="15720" y="24343"/>
                  <a:pt x="15395" y="24408"/>
                  <a:pt x="15071" y="24495"/>
                </a:cubicBezTo>
                <a:cubicBezTo>
                  <a:pt x="15071" y="24473"/>
                  <a:pt x="15071" y="24451"/>
                  <a:pt x="15071" y="24430"/>
                </a:cubicBezTo>
                <a:cubicBezTo>
                  <a:pt x="15071" y="24294"/>
                  <a:pt x="14966" y="24210"/>
                  <a:pt x="14850" y="24210"/>
                </a:cubicBezTo>
                <a:cubicBezTo>
                  <a:pt x="14837" y="24210"/>
                  <a:pt x="14824" y="24211"/>
                  <a:pt x="14811" y="24213"/>
                </a:cubicBezTo>
                <a:cubicBezTo>
                  <a:pt x="14681" y="23997"/>
                  <a:pt x="14508" y="23802"/>
                  <a:pt x="14335" y="23607"/>
                </a:cubicBezTo>
                <a:cubicBezTo>
                  <a:pt x="14075" y="23369"/>
                  <a:pt x="13794" y="23131"/>
                  <a:pt x="13491" y="22915"/>
                </a:cubicBezTo>
                <a:cubicBezTo>
                  <a:pt x="13210" y="22720"/>
                  <a:pt x="12907" y="22526"/>
                  <a:pt x="12604" y="22352"/>
                </a:cubicBezTo>
                <a:cubicBezTo>
                  <a:pt x="12452" y="22266"/>
                  <a:pt x="12279" y="22201"/>
                  <a:pt x="12106" y="22136"/>
                </a:cubicBezTo>
                <a:cubicBezTo>
                  <a:pt x="12019" y="22093"/>
                  <a:pt x="11933" y="22093"/>
                  <a:pt x="11846" y="22071"/>
                </a:cubicBezTo>
                <a:cubicBezTo>
                  <a:pt x="11823" y="22065"/>
                  <a:pt x="11798" y="22063"/>
                  <a:pt x="11773" y="22063"/>
                </a:cubicBezTo>
                <a:cubicBezTo>
                  <a:pt x="11703" y="22063"/>
                  <a:pt x="11628" y="22083"/>
                  <a:pt x="11565" y="22114"/>
                </a:cubicBezTo>
                <a:cubicBezTo>
                  <a:pt x="11478" y="22136"/>
                  <a:pt x="11457" y="22244"/>
                  <a:pt x="11478" y="22331"/>
                </a:cubicBezTo>
                <a:cubicBezTo>
                  <a:pt x="11565" y="22461"/>
                  <a:pt x="11673" y="22590"/>
                  <a:pt x="11803" y="22655"/>
                </a:cubicBezTo>
                <a:cubicBezTo>
                  <a:pt x="11955" y="22764"/>
                  <a:pt x="12106" y="22828"/>
                  <a:pt x="12257" y="22915"/>
                </a:cubicBezTo>
                <a:cubicBezTo>
                  <a:pt x="12539" y="23066"/>
                  <a:pt x="12820" y="23240"/>
                  <a:pt x="13101" y="23434"/>
                </a:cubicBezTo>
                <a:cubicBezTo>
                  <a:pt x="13361" y="23607"/>
                  <a:pt x="13599" y="23824"/>
                  <a:pt x="13859" y="24019"/>
                </a:cubicBezTo>
                <a:cubicBezTo>
                  <a:pt x="13989" y="24148"/>
                  <a:pt x="14118" y="24235"/>
                  <a:pt x="14248" y="24365"/>
                </a:cubicBezTo>
                <a:cubicBezTo>
                  <a:pt x="14335" y="24430"/>
                  <a:pt x="14421" y="24495"/>
                  <a:pt x="14530" y="24560"/>
                </a:cubicBezTo>
                <a:cubicBezTo>
                  <a:pt x="14530" y="24581"/>
                  <a:pt x="14508" y="24603"/>
                  <a:pt x="14508" y="24624"/>
                </a:cubicBezTo>
                <a:cubicBezTo>
                  <a:pt x="14248" y="24668"/>
                  <a:pt x="14010" y="24754"/>
                  <a:pt x="13772" y="24798"/>
                </a:cubicBezTo>
                <a:cubicBezTo>
                  <a:pt x="13751" y="24798"/>
                  <a:pt x="13751" y="24776"/>
                  <a:pt x="13729" y="24776"/>
                </a:cubicBezTo>
                <a:cubicBezTo>
                  <a:pt x="13681" y="24744"/>
                  <a:pt x="13628" y="24730"/>
                  <a:pt x="13574" y="24730"/>
                </a:cubicBezTo>
                <a:cubicBezTo>
                  <a:pt x="13481" y="24730"/>
                  <a:pt x="13386" y="24772"/>
                  <a:pt x="13318" y="24841"/>
                </a:cubicBezTo>
                <a:cubicBezTo>
                  <a:pt x="13296" y="24863"/>
                  <a:pt x="13275" y="24906"/>
                  <a:pt x="13253" y="24927"/>
                </a:cubicBezTo>
                <a:cubicBezTo>
                  <a:pt x="13123" y="24711"/>
                  <a:pt x="12950" y="24516"/>
                  <a:pt x="12777" y="24322"/>
                </a:cubicBezTo>
                <a:cubicBezTo>
                  <a:pt x="12539" y="24105"/>
                  <a:pt x="12279" y="23910"/>
                  <a:pt x="12019" y="23759"/>
                </a:cubicBezTo>
                <a:cubicBezTo>
                  <a:pt x="11760" y="23586"/>
                  <a:pt x="11478" y="23434"/>
                  <a:pt x="11176" y="23326"/>
                </a:cubicBezTo>
                <a:cubicBezTo>
                  <a:pt x="11002" y="23268"/>
                  <a:pt x="10752" y="23163"/>
                  <a:pt x="10534" y="23163"/>
                </a:cubicBezTo>
                <a:cubicBezTo>
                  <a:pt x="10425" y="23163"/>
                  <a:pt x="10324" y="23189"/>
                  <a:pt x="10245" y="23261"/>
                </a:cubicBezTo>
                <a:cubicBezTo>
                  <a:pt x="10180" y="23305"/>
                  <a:pt x="10159" y="23391"/>
                  <a:pt x="10202" y="23456"/>
                </a:cubicBezTo>
                <a:cubicBezTo>
                  <a:pt x="10310" y="23737"/>
                  <a:pt x="10678" y="23759"/>
                  <a:pt x="10938" y="23867"/>
                </a:cubicBezTo>
                <a:cubicBezTo>
                  <a:pt x="11197" y="23954"/>
                  <a:pt x="11457" y="24084"/>
                  <a:pt x="11717" y="24213"/>
                </a:cubicBezTo>
                <a:cubicBezTo>
                  <a:pt x="11955" y="24343"/>
                  <a:pt x="12171" y="24516"/>
                  <a:pt x="12387" y="24689"/>
                </a:cubicBezTo>
                <a:cubicBezTo>
                  <a:pt x="12539" y="24798"/>
                  <a:pt x="12690" y="24927"/>
                  <a:pt x="12842" y="25057"/>
                </a:cubicBezTo>
                <a:cubicBezTo>
                  <a:pt x="12149" y="25252"/>
                  <a:pt x="11457" y="25447"/>
                  <a:pt x="10764" y="25663"/>
                </a:cubicBezTo>
                <a:cubicBezTo>
                  <a:pt x="10656" y="25490"/>
                  <a:pt x="10526" y="25339"/>
                  <a:pt x="10375" y="25187"/>
                </a:cubicBezTo>
                <a:cubicBezTo>
                  <a:pt x="10180" y="25014"/>
                  <a:pt x="9964" y="24884"/>
                  <a:pt x="9747" y="24754"/>
                </a:cubicBezTo>
                <a:cubicBezTo>
                  <a:pt x="9315" y="24516"/>
                  <a:pt x="8839" y="24365"/>
                  <a:pt x="8363" y="24343"/>
                </a:cubicBezTo>
                <a:cubicBezTo>
                  <a:pt x="8344" y="24340"/>
                  <a:pt x="8326" y="24338"/>
                  <a:pt x="8307" y="24338"/>
                </a:cubicBezTo>
                <a:cubicBezTo>
                  <a:pt x="8213" y="24338"/>
                  <a:pt x="8114" y="24383"/>
                  <a:pt x="8060" y="24473"/>
                </a:cubicBezTo>
                <a:cubicBezTo>
                  <a:pt x="8038" y="24473"/>
                  <a:pt x="8016" y="24495"/>
                  <a:pt x="7995" y="24516"/>
                </a:cubicBezTo>
                <a:cubicBezTo>
                  <a:pt x="7930" y="24603"/>
                  <a:pt x="7930" y="24689"/>
                  <a:pt x="7995" y="24776"/>
                </a:cubicBezTo>
                <a:cubicBezTo>
                  <a:pt x="8016" y="24819"/>
                  <a:pt x="8060" y="24841"/>
                  <a:pt x="8103" y="24884"/>
                </a:cubicBezTo>
                <a:lnTo>
                  <a:pt x="8096" y="24874"/>
                </a:lnTo>
                <a:lnTo>
                  <a:pt x="8096" y="24874"/>
                </a:lnTo>
                <a:cubicBezTo>
                  <a:pt x="8255" y="25023"/>
                  <a:pt x="8555" y="25000"/>
                  <a:pt x="8752" y="25036"/>
                </a:cubicBezTo>
                <a:cubicBezTo>
                  <a:pt x="8990" y="25079"/>
                  <a:pt x="9206" y="25144"/>
                  <a:pt x="9401" y="25230"/>
                </a:cubicBezTo>
                <a:cubicBezTo>
                  <a:pt x="9618" y="25317"/>
                  <a:pt x="9812" y="25425"/>
                  <a:pt x="10007" y="25533"/>
                </a:cubicBezTo>
                <a:cubicBezTo>
                  <a:pt x="10115" y="25620"/>
                  <a:pt x="10245" y="25706"/>
                  <a:pt x="10375" y="25793"/>
                </a:cubicBezTo>
                <a:cubicBezTo>
                  <a:pt x="9834" y="25966"/>
                  <a:pt x="9271" y="26161"/>
                  <a:pt x="8730" y="26356"/>
                </a:cubicBezTo>
                <a:cubicBezTo>
                  <a:pt x="7995" y="25728"/>
                  <a:pt x="7107" y="25339"/>
                  <a:pt x="6155" y="25209"/>
                </a:cubicBezTo>
                <a:cubicBezTo>
                  <a:pt x="6053" y="25199"/>
                  <a:pt x="5928" y="25179"/>
                  <a:pt x="5805" y="25179"/>
                </a:cubicBezTo>
                <a:cubicBezTo>
                  <a:pt x="5667" y="25179"/>
                  <a:pt x="5533" y="25204"/>
                  <a:pt x="5441" y="25295"/>
                </a:cubicBezTo>
                <a:cubicBezTo>
                  <a:pt x="5290" y="25468"/>
                  <a:pt x="5528" y="25685"/>
                  <a:pt x="5701" y="25728"/>
                </a:cubicBezTo>
                <a:cubicBezTo>
                  <a:pt x="6177" y="25880"/>
                  <a:pt x="6653" y="25944"/>
                  <a:pt x="7107" y="26118"/>
                </a:cubicBezTo>
                <a:cubicBezTo>
                  <a:pt x="7454" y="26247"/>
                  <a:pt x="7800" y="26399"/>
                  <a:pt x="8146" y="26572"/>
                </a:cubicBezTo>
                <a:cubicBezTo>
                  <a:pt x="7692" y="26745"/>
                  <a:pt x="7237" y="26918"/>
                  <a:pt x="6761" y="27113"/>
                </a:cubicBezTo>
                <a:cubicBezTo>
                  <a:pt x="6761" y="27070"/>
                  <a:pt x="6740" y="27026"/>
                  <a:pt x="6696" y="27005"/>
                </a:cubicBezTo>
                <a:cubicBezTo>
                  <a:pt x="6480" y="26918"/>
                  <a:pt x="6264" y="26810"/>
                  <a:pt x="6069" y="26723"/>
                </a:cubicBezTo>
                <a:cubicBezTo>
                  <a:pt x="5874" y="26637"/>
                  <a:pt x="5658" y="26572"/>
                  <a:pt x="5463" y="26529"/>
                </a:cubicBezTo>
                <a:cubicBezTo>
                  <a:pt x="5174" y="26413"/>
                  <a:pt x="4867" y="26356"/>
                  <a:pt x="4559" y="26356"/>
                </a:cubicBezTo>
                <a:cubicBezTo>
                  <a:pt x="4405" y="26356"/>
                  <a:pt x="4251" y="26370"/>
                  <a:pt x="4100" y="26399"/>
                </a:cubicBezTo>
                <a:cubicBezTo>
                  <a:pt x="3927" y="26442"/>
                  <a:pt x="3840" y="26723"/>
                  <a:pt x="4056" y="26810"/>
                </a:cubicBezTo>
                <a:cubicBezTo>
                  <a:pt x="4251" y="26875"/>
                  <a:pt x="4468" y="26918"/>
                  <a:pt x="4684" y="26940"/>
                </a:cubicBezTo>
                <a:cubicBezTo>
                  <a:pt x="4900" y="26961"/>
                  <a:pt x="5117" y="27005"/>
                  <a:pt x="5333" y="27048"/>
                </a:cubicBezTo>
                <a:cubicBezTo>
                  <a:pt x="5528" y="27070"/>
                  <a:pt x="5744" y="27135"/>
                  <a:pt x="5961" y="27156"/>
                </a:cubicBezTo>
                <a:cubicBezTo>
                  <a:pt x="6112" y="27156"/>
                  <a:pt x="6264" y="27200"/>
                  <a:pt x="6437" y="27243"/>
                </a:cubicBezTo>
                <a:cubicBezTo>
                  <a:pt x="6285" y="27308"/>
                  <a:pt x="6155" y="27373"/>
                  <a:pt x="6004" y="27438"/>
                </a:cubicBezTo>
                <a:cubicBezTo>
                  <a:pt x="5987" y="27435"/>
                  <a:pt x="5970" y="27433"/>
                  <a:pt x="5954" y="27433"/>
                </a:cubicBezTo>
                <a:cubicBezTo>
                  <a:pt x="5842" y="27433"/>
                  <a:pt x="5736" y="27495"/>
                  <a:pt x="5679" y="27589"/>
                </a:cubicBezTo>
                <a:cubicBezTo>
                  <a:pt x="5311" y="27740"/>
                  <a:pt x="4965" y="27892"/>
                  <a:pt x="4597" y="28043"/>
                </a:cubicBezTo>
                <a:lnTo>
                  <a:pt x="4576" y="28043"/>
                </a:lnTo>
                <a:cubicBezTo>
                  <a:pt x="4035" y="27719"/>
                  <a:pt x="3429" y="27502"/>
                  <a:pt x="2801" y="27351"/>
                </a:cubicBezTo>
                <a:cubicBezTo>
                  <a:pt x="2498" y="27286"/>
                  <a:pt x="2195" y="27221"/>
                  <a:pt x="1893" y="27200"/>
                </a:cubicBezTo>
                <a:cubicBezTo>
                  <a:pt x="1846" y="27200"/>
                  <a:pt x="1796" y="27199"/>
                  <a:pt x="1744" y="27199"/>
                </a:cubicBezTo>
                <a:cubicBezTo>
                  <a:pt x="1487" y="27199"/>
                  <a:pt x="1193" y="27214"/>
                  <a:pt x="1049" y="27394"/>
                </a:cubicBezTo>
                <a:cubicBezTo>
                  <a:pt x="1005" y="27438"/>
                  <a:pt x="1005" y="27524"/>
                  <a:pt x="1049" y="27567"/>
                </a:cubicBezTo>
                <a:cubicBezTo>
                  <a:pt x="1200" y="27784"/>
                  <a:pt x="1568" y="27805"/>
                  <a:pt x="1806" y="27849"/>
                </a:cubicBezTo>
                <a:cubicBezTo>
                  <a:pt x="2109" y="27914"/>
                  <a:pt x="2390" y="27935"/>
                  <a:pt x="2693" y="28000"/>
                </a:cubicBezTo>
                <a:cubicBezTo>
                  <a:pt x="3148" y="28087"/>
                  <a:pt x="3580" y="28217"/>
                  <a:pt x="4035" y="28346"/>
                </a:cubicBezTo>
                <a:cubicBezTo>
                  <a:pt x="3580" y="28541"/>
                  <a:pt x="3148" y="28779"/>
                  <a:pt x="2693" y="28996"/>
                </a:cubicBezTo>
                <a:cubicBezTo>
                  <a:pt x="2390" y="28757"/>
                  <a:pt x="2044" y="28606"/>
                  <a:pt x="1676" y="28519"/>
                </a:cubicBezTo>
                <a:cubicBezTo>
                  <a:pt x="1503" y="28498"/>
                  <a:pt x="1330" y="28476"/>
                  <a:pt x="1135" y="28476"/>
                </a:cubicBezTo>
                <a:cubicBezTo>
                  <a:pt x="1087" y="28471"/>
                  <a:pt x="1038" y="28469"/>
                  <a:pt x="989" y="28469"/>
                </a:cubicBezTo>
                <a:cubicBezTo>
                  <a:pt x="822" y="28469"/>
                  <a:pt x="654" y="28501"/>
                  <a:pt x="486" y="28584"/>
                </a:cubicBezTo>
                <a:cubicBezTo>
                  <a:pt x="183" y="28693"/>
                  <a:pt x="248" y="29125"/>
                  <a:pt x="573" y="29147"/>
                </a:cubicBezTo>
                <a:cubicBezTo>
                  <a:pt x="746" y="29147"/>
                  <a:pt x="919" y="29147"/>
                  <a:pt x="1114" y="29125"/>
                </a:cubicBezTo>
                <a:lnTo>
                  <a:pt x="1308" y="29125"/>
                </a:lnTo>
                <a:cubicBezTo>
                  <a:pt x="1395" y="29125"/>
                  <a:pt x="1481" y="29147"/>
                  <a:pt x="1568" y="29147"/>
                </a:cubicBezTo>
                <a:cubicBezTo>
                  <a:pt x="1763" y="29190"/>
                  <a:pt x="1936" y="29234"/>
                  <a:pt x="2109" y="29277"/>
                </a:cubicBezTo>
                <a:cubicBezTo>
                  <a:pt x="1763" y="29450"/>
                  <a:pt x="1438" y="29645"/>
                  <a:pt x="1092" y="29818"/>
                </a:cubicBezTo>
                <a:cubicBezTo>
                  <a:pt x="746" y="30056"/>
                  <a:pt x="421" y="30294"/>
                  <a:pt x="96" y="30575"/>
                </a:cubicBezTo>
                <a:cubicBezTo>
                  <a:pt x="0" y="30652"/>
                  <a:pt x="58" y="30798"/>
                  <a:pt x="180" y="30798"/>
                </a:cubicBezTo>
                <a:cubicBezTo>
                  <a:pt x="194" y="30798"/>
                  <a:pt x="210" y="30796"/>
                  <a:pt x="226" y="30792"/>
                </a:cubicBezTo>
                <a:cubicBezTo>
                  <a:pt x="464" y="30683"/>
                  <a:pt x="702" y="30597"/>
                  <a:pt x="940" y="30510"/>
                </a:cubicBezTo>
                <a:lnTo>
                  <a:pt x="940" y="30510"/>
                </a:lnTo>
                <a:lnTo>
                  <a:pt x="897" y="30597"/>
                </a:lnTo>
                <a:cubicBezTo>
                  <a:pt x="875" y="30640"/>
                  <a:pt x="854" y="30683"/>
                  <a:pt x="832" y="30727"/>
                </a:cubicBezTo>
                <a:cubicBezTo>
                  <a:pt x="789" y="30792"/>
                  <a:pt x="789" y="30835"/>
                  <a:pt x="767" y="30900"/>
                </a:cubicBezTo>
                <a:cubicBezTo>
                  <a:pt x="746" y="30943"/>
                  <a:pt x="724" y="30986"/>
                  <a:pt x="702" y="31051"/>
                </a:cubicBezTo>
                <a:cubicBezTo>
                  <a:pt x="659" y="31138"/>
                  <a:pt x="659" y="31246"/>
                  <a:pt x="702" y="31333"/>
                </a:cubicBezTo>
                <a:cubicBezTo>
                  <a:pt x="724" y="31376"/>
                  <a:pt x="767" y="31419"/>
                  <a:pt x="832" y="31462"/>
                </a:cubicBezTo>
                <a:cubicBezTo>
                  <a:pt x="854" y="31473"/>
                  <a:pt x="881" y="31479"/>
                  <a:pt x="911" y="31479"/>
                </a:cubicBezTo>
                <a:cubicBezTo>
                  <a:pt x="940" y="31479"/>
                  <a:pt x="973" y="31473"/>
                  <a:pt x="1005" y="31462"/>
                </a:cubicBezTo>
                <a:cubicBezTo>
                  <a:pt x="1049" y="31441"/>
                  <a:pt x="1092" y="31419"/>
                  <a:pt x="1114" y="31397"/>
                </a:cubicBezTo>
                <a:cubicBezTo>
                  <a:pt x="1157" y="31354"/>
                  <a:pt x="1200" y="31311"/>
                  <a:pt x="1222" y="31268"/>
                </a:cubicBezTo>
                <a:lnTo>
                  <a:pt x="1308" y="31116"/>
                </a:lnTo>
                <a:lnTo>
                  <a:pt x="1330" y="31073"/>
                </a:lnTo>
                <a:cubicBezTo>
                  <a:pt x="1352" y="31051"/>
                  <a:pt x="1373" y="31008"/>
                  <a:pt x="1395" y="30965"/>
                </a:cubicBezTo>
                <a:cubicBezTo>
                  <a:pt x="1416" y="30921"/>
                  <a:pt x="1438" y="30878"/>
                  <a:pt x="1460" y="30813"/>
                </a:cubicBezTo>
                <a:cubicBezTo>
                  <a:pt x="1546" y="30618"/>
                  <a:pt x="1654" y="30402"/>
                  <a:pt x="1741" y="30207"/>
                </a:cubicBezTo>
                <a:cubicBezTo>
                  <a:pt x="1741" y="30186"/>
                  <a:pt x="1741" y="30142"/>
                  <a:pt x="1741" y="30121"/>
                </a:cubicBezTo>
                <a:lnTo>
                  <a:pt x="2260" y="29839"/>
                </a:lnTo>
                <a:cubicBezTo>
                  <a:pt x="2455" y="29753"/>
                  <a:pt x="2650" y="29666"/>
                  <a:pt x="2845" y="29558"/>
                </a:cubicBezTo>
                <a:lnTo>
                  <a:pt x="2845" y="29558"/>
                </a:lnTo>
                <a:cubicBezTo>
                  <a:pt x="2845" y="29666"/>
                  <a:pt x="2823" y="29775"/>
                  <a:pt x="2801" y="29861"/>
                </a:cubicBezTo>
                <a:cubicBezTo>
                  <a:pt x="2780" y="30121"/>
                  <a:pt x="2715" y="30380"/>
                  <a:pt x="2628" y="30618"/>
                </a:cubicBezTo>
                <a:cubicBezTo>
                  <a:pt x="2582" y="30726"/>
                  <a:pt x="2677" y="30833"/>
                  <a:pt x="2775" y="30833"/>
                </a:cubicBezTo>
                <a:cubicBezTo>
                  <a:pt x="2815" y="30833"/>
                  <a:pt x="2856" y="30814"/>
                  <a:pt x="2888" y="30770"/>
                </a:cubicBezTo>
                <a:cubicBezTo>
                  <a:pt x="3039" y="30532"/>
                  <a:pt x="3169" y="30272"/>
                  <a:pt x="3277" y="29991"/>
                </a:cubicBezTo>
                <a:cubicBezTo>
                  <a:pt x="3321" y="29839"/>
                  <a:pt x="3364" y="29688"/>
                  <a:pt x="3386" y="29536"/>
                </a:cubicBezTo>
                <a:cubicBezTo>
                  <a:pt x="3386" y="29472"/>
                  <a:pt x="3407" y="29363"/>
                  <a:pt x="3429" y="29277"/>
                </a:cubicBezTo>
                <a:cubicBezTo>
                  <a:pt x="3710" y="29125"/>
                  <a:pt x="3991" y="28996"/>
                  <a:pt x="4273" y="28844"/>
                </a:cubicBezTo>
                <a:cubicBezTo>
                  <a:pt x="4641" y="28671"/>
                  <a:pt x="5008" y="28519"/>
                  <a:pt x="5376" y="28368"/>
                </a:cubicBezTo>
                <a:lnTo>
                  <a:pt x="5376" y="28368"/>
                </a:lnTo>
                <a:cubicBezTo>
                  <a:pt x="5355" y="28455"/>
                  <a:pt x="5311" y="28541"/>
                  <a:pt x="5290" y="28628"/>
                </a:cubicBezTo>
                <a:cubicBezTo>
                  <a:pt x="5225" y="28801"/>
                  <a:pt x="5160" y="28952"/>
                  <a:pt x="5117" y="29125"/>
                </a:cubicBezTo>
                <a:cubicBezTo>
                  <a:pt x="5073" y="29298"/>
                  <a:pt x="5052" y="29493"/>
                  <a:pt x="5008" y="29666"/>
                </a:cubicBezTo>
                <a:cubicBezTo>
                  <a:pt x="5008" y="29775"/>
                  <a:pt x="5052" y="29861"/>
                  <a:pt x="5160" y="29883"/>
                </a:cubicBezTo>
                <a:cubicBezTo>
                  <a:pt x="5175" y="29886"/>
                  <a:pt x="5190" y="29888"/>
                  <a:pt x="5206" y="29888"/>
                </a:cubicBezTo>
                <a:cubicBezTo>
                  <a:pt x="5282" y="29888"/>
                  <a:pt x="5362" y="29846"/>
                  <a:pt x="5398" y="29775"/>
                </a:cubicBezTo>
                <a:cubicBezTo>
                  <a:pt x="5485" y="29623"/>
                  <a:pt x="5593" y="29493"/>
                  <a:pt x="5679" y="29320"/>
                </a:cubicBezTo>
                <a:cubicBezTo>
                  <a:pt x="5744" y="29169"/>
                  <a:pt x="5809" y="28996"/>
                  <a:pt x="5874" y="28844"/>
                </a:cubicBezTo>
                <a:lnTo>
                  <a:pt x="6199" y="28000"/>
                </a:lnTo>
                <a:cubicBezTo>
                  <a:pt x="6826" y="27740"/>
                  <a:pt x="7475" y="27459"/>
                  <a:pt x="8124" y="27221"/>
                </a:cubicBezTo>
                <a:lnTo>
                  <a:pt x="8124" y="27221"/>
                </a:lnTo>
                <a:cubicBezTo>
                  <a:pt x="8060" y="27329"/>
                  <a:pt x="8016" y="27438"/>
                  <a:pt x="7951" y="27546"/>
                </a:cubicBezTo>
                <a:cubicBezTo>
                  <a:pt x="7843" y="27740"/>
                  <a:pt x="7713" y="27914"/>
                  <a:pt x="7605" y="28087"/>
                </a:cubicBezTo>
                <a:cubicBezTo>
                  <a:pt x="7519" y="28281"/>
                  <a:pt x="7410" y="28455"/>
                  <a:pt x="7281" y="28606"/>
                </a:cubicBezTo>
                <a:cubicBezTo>
                  <a:pt x="7186" y="28748"/>
                  <a:pt x="7298" y="28889"/>
                  <a:pt x="7424" y="28889"/>
                </a:cubicBezTo>
                <a:cubicBezTo>
                  <a:pt x="7471" y="28889"/>
                  <a:pt x="7521" y="28870"/>
                  <a:pt x="7562" y="28822"/>
                </a:cubicBezTo>
                <a:cubicBezTo>
                  <a:pt x="7692" y="28649"/>
                  <a:pt x="7843" y="28498"/>
                  <a:pt x="7995" y="28325"/>
                </a:cubicBezTo>
                <a:cubicBezTo>
                  <a:pt x="8124" y="28173"/>
                  <a:pt x="8254" y="28022"/>
                  <a:pt x="8363" y="27849"/>
                </a:cubicBezTo>
                <a:cubicBezTo>
                  <a:pt x="8492" y="27676"/>
                  <a:pt x="8601" y="27502"/>
                  <a:pt x="8709" y="27329"/>
                </a:cubicBezTo>
                <a:cubicBezTo>
                  <a:pt x="8774" y="27243"/>
                  <a:pt x="8817" y="27156"/>
                  <a:pt x="8882" y="27070"/>
                </a:cubicBezTo>
                <a:cubicBezTo>
                  <a:pt x="8925" y="27026"/>
                  <a:pt x="8947" y="26983"/>
                  <a:pt x="8968" y="26918"/>
                </a:cubicBezTo>
                <a:cubicBezTo>
                  <a:pt x="9358" y="26788"/>
                  <a:pt x="9726" y="26659"/>
                  <a:pt x="10094" y="26529"/>
                </a:cubicBezTo>
                <a:lnTo>
                  <a:pt x="10094" y="26529"/>
                </a:lnTo>
                <a:cubicBezTo>
                  <a:pt x="10072" y="26572"/>
                  <a:pt x="10050" y="26615"/>
                  <a:pt x="10007" y="26680"/>
                </a:cubicBezTo>
                <a:cubicBezTo>
                  <a:pt x="9942" y="26788"/>
                  <a:pt x="9899" y="26897"/>
                  <a:pt x="9812" y="27005"/>
                </a:cubicBezTo>
                <a:cubicBezTo>
                  <a:pt x="9726" y="27113"/>
                  <a:pt x="9661" y="27221"/>
                  <a:pt x="9574" y="27308"/>
                </a:cubicBezTo>
                <a:cubicBezTo>
                  <a:pt x="9490" y="27409"/>
                  <a:pt x="9577" y="27536"/>
                  <a:pt x="9680" y="27536"/>
                </a:cubicBezTo>
                <a:cubicBezTo>
                  <a:pt x="9710" y="27536"/>
                  <a:pt x="9740" y="27526"/>
                  <a:pt x="9769" y="27502"/>
                </a:cubicBezTo>
                <a:cubicBezTo>
                  <a:pt x="9899" y="27416"/>
                  <a:pt x="9964" y="27329"/>
                  <a:pt x="10072" y="27243"/>
                </a:cubicBezTo>
                <a:cubicBezTo>
                  <a:pt x="10267" y="27070"/>
                  <a:pt x="10440" y="26853"/>
                  <a:pt x="10613" y="26637"/>
                </a:cubicBezTo>
                <a:cubicBezTo>
                  <a:pt x="10635" y="26594"/>
                  <a:pt x="10678" y="26529"/>
                  <a:pt x="10721" y="26464"/>
                </a:cubicBezTo>
                <a:cubicBezTo>
                  <a:pt x="10743" y="26399"/>
                  <a:pt x="10786" y="26356"/>
                  <a:pt x="10808" y="26291"/>
                </a:cubicBezTo>
                <a:cubicBezTo>
                  <a:pt x="11392" y="26096"/>
                  <a:pt x="11998" y="25923"/>
                  <a:pt x="12604" y="25750"/>
                </a:cubicBezTo>
                <a:lnTo>
                  <a:pt x="12604" y="25750"/>
                </a:lnTo>
                <a:cubicBezTo>
                  <a:pt x="12496" y="25880"/>
                  <a:pt x="12387" y="25988"/>
                  <a:pt x="12279" y="26096"/>
                </a:cubicBezTo>
                <a:cubicBezTo>
                  <a:pt x="12106" y="26291"/>
                  <a:pt x="11911" y="26464"/>
                  <a:pt x="11717" y="26615"/>
                </a:cubicBezTo>
                <a:cubicBezTo>
                  <a:pt x="11608" y="26702"/>
                  <a:pt x="11500" y="26788"/>
                  <a:pt x="11414" y="26897"/>
                </a:cubicBezTo>
                <a:cubicBezTo>
                  <a:pt x="11284" y="26983"/>
                  <a:pt x="11219" y="27091"/>
                  <a:pt x="11176" y="27243"/>
                </a:cubicBezTo>
                <a:cubicBezTo>
                  <a:pt x="11176" y="27308"/>
                  <a:pt x="11197" y="27373"/>
                  <a:pt x="11262" y="27394"/>
                </a:cubicBezTo>
                <a:cubicBezTo>
                  <a:pt x="11303" y="27407"/>
                  <a:pt x="11345" y="27413"/>
                  <a:pt x="11387" y="27413"/>
                </a:cubicBezTo>
                <a:cubicBezTo>
                  <a:pt x="11630" y="27413"/>
                  <a:pt x="11875" y="27221"/>
                  <a:pt x="12041" y="27091"/>
                </a:cubicBezTo>
                <a:cubicBezTo>
                  <a:pt x="12279" y="26918"/>
                  <a:pt x="12496" y="26723"/>
                  <a:pt x="12712" y="26529"/>
                </a:cubicBezTo>
                <a:cubicBezTo>
                  <a:pt x="12928" y="26312"/>
                  <a:pt x="13123" y="26096"/>
                  <a:pt x="13318" y="25880"/>
                </a:cubicBezTo>
                <a:cubicBezTo>
                  <a:pt x="13426" y="25750"/>
                  <a:pt x="13534" y="25620"/>
                  <a:pt x="13621" y="25468"/>
                </a:cubicBezTo>
                <a:lnTo>
                  <a:pt x="14270" y="25317"/>
                </a:lnTo>
                <a:lnTo>
                  <a:pt x="14270" y="25317"/>
                </a:lnTo>
                <a:cubicBezTo>
                  <a:pt x="14227" y="25425"/>
                  <a:pt x="14183" y="25555"/>
                  <a:pt x="14140" y="25663"/>
                </a:cubicBezTo>
                <a:cubicBezTo>
                  <a:pt x="13945" y="26074"/>
                  <a:pt x="13729" y="26485"/>
                  <a:pt x="13469" y="26875"/>
                </a:cubicBezTo>
                <a:cubicBezTo>
                  <a:pt x="13403" y="26975"/>
                  <a:pt x="13489" y="27112"/>
                  <a:pt x="13592" y="27112"/>
                </a:cubicBezTo>
                <a:cubicBezTo>
                  <a:pt x="13623" y="27112"/>
                  <a:pt x="13655" y="27100"/>
                  <a:pt x="13686" y="27070"/>
                </a:cubicBezTo>
                <a:cubicBezTo>
                  <a:pt x="13859" y="26897"/>
                  <a:pt x="14032" y="26723"/>
                  <a:pt x="14205" y="26529"/>
                </a:cubicBezTo>
                <a:cubicBezTo>
                  <a:pt x="14356" y="26334"/>
                  <a:pt x="14508" y="26118"/>
                  <a:pt x="14616" y="25901"/>
                </a:cubicBezTo>
                <a:cubicBezTo>
                  <a:pt x="14724" y="25663"/>
                  <a:pt x="14811" y="25425"/>
                  <a:pt x="14897" y="25187"/>
                </a:cubicBezTo>
                <a:lnTo>
                  <a:pt x="14919" y="25144"/>
                </a:lnTo>
                <a:cubicBezTo>
                  <a:pt x="15547" y="25014"/>
                  <a:pt x="16174" y="24863"/>
                  <a:pt x="16802" y="24733"/>
                </a:cubicBezTo>
                <a:lnTo>
                  <a:pt x="16802" y="24733"/>
                </a:lnTo>
                <a:lnTo>
                  <a:pt x="16780" y="24798"/>
                </a:lnTo>
                <a:cubicBezTo>
                  <a:pt x="16693" y="24992"/>
                  <a:pt x="16607" y="25165"/>
                  <a:pt x="16477" y="25339"/>
                </a:cubicBezTo>
                <a:cubicBezTo>
                  <a:pt x="16369" y="25512"/>
                  <a:pt x="16217" y="25685"/>
                  <a:pt x="16088" y="25858"/>
                </a:cubicBezTo>
                <a:cubicBezTo>
                  <a:pt x="15936" y="26031"/>
                  <a:pt x="15785" y="26204"/>
                  <a:pt x="15633" y="26334"/>
                </a:cubicBezTo>
                <a:cubicBezTo>
                  <a:pt x="15485" y="26445"/>
                  <a:pt x="15590" y="26681"/>
                  <a:pt x="15731" y="26681"/>
                </a:cubicBezTo>
                <a:cubicBezTo>
                  <a:pt x="15755" y="26681"/>
                  <a:pt x="15781" y="26674"/>
                  <a:pt x="15806" y="26659"/>
                </a:cubicBezTo>
                <a:cubicBezTo>
                  <a:pt x="16044" y="26550"/>
                  <a:pt x="16261" y="26442"/>
                  <a:pt x="16477" y="26291"/>
                </a:cubicBezTo>
                <a:cubicBezTo>
                  <a:pt x="16672" y="26139"/>
                  <a:pt x="16845" y="25944"/>
                  <a:pt x="16996" y="25728"/>
                </a:cubicBezTo>
                <a:cubicBezTo>
                  <a:pt x="17148" y="25533"/>
                  <a:pt x="17278" y="25317"/>
                  <a:pt x="17386" y="25079"/>
                </a:cubicBezTo>
                <a:cubicBezTo>
                  <a:pt x="17429" y="24971"/>
                  <a:pt x="17472" y="24863"/>
                  <a:pt x="17516" y="24754"/>
                </a:cubicBezTo>
                <a:lnTo>
                  <a:pt x="17559" y="24581"/>
                </a:lnTo>
                <a:cubicBezTo>
                  <a:pt x="18165" y="24451"/>
                  <a:pt x="18771" y="24343"/>
                  <a:pt x="19377" y="24235"/>
                </a:cubicBezTo>
                <a:lnTo>
                  <a:pt x="19377" y="24235"/>
                </a:lnTo>
                <a:cubicBezTo>
                  <a:pt x="19355" y="24257"/>
                  <a:pt x="19355" y="24300"/>
                  <a:pt x="19333" y="24343"/>
                </a:cubicBezTo>
                <a:cubicBezTo>
                  <a:pt x="19290" y="24451"/>
                  <a:pt x="19225" y="24560"/>
                  <a:pt x="19160" y="24646"/>
                </a:cubicBezTo>
                <a:cubicBezTo>
                  <a:pt x="19009" y="24884"/>
                  <a:pt x="18836" y="25079"/>
                  <a:pt x="18663" y="25274"/>
                </a:cubicBezTo>
                <a:cubicBezTo>
                  <a:pt x="18489" y="25468"/>
                  <a:pt x="18316" y="25620"/>
                  <a:pt x="18122" y="25771"/>
                </a:cubicBezTo>
                <a:cubicBezTo>
                  <a:pt x="18013" y="25858"/>
                  <a:pt x="17905" y="25944"/>
                  <a:pt x="17797" y="26053"/>
                </a:cubicBezTo>
                <a:cubicBezTo>
                  <a:pt x="17710" y="26139"/>
                  <a:pt x="17602" y="26226"/>
                  <a:pt x="17516" y="26312"/>
                </a:cubicBezTo>
                <a:cubicBezTo>
                  <a:pt x="17400" y="26409"/>
                  <a:pt x="17491" y="26557"/>
                  <a:pt x="17604" y="26557"/>
                </a:cubicBezTo>
                <a:cubicBezTo>
                  <a:pt x="17618" y="26557"/>
                  <a:pt x="17632" y="26555"/>
                  <a:pt x="17646" y="26550"/>
                </a:cubicBezTo>
                <a:cubicBezTo>
                  <a:pt x="17775" y="26485"/>
                  <a:pt x="17905" y="26485"/>
                  <a:pt x="18057" y="26421"/>
                </a:cubicBezTo>
                <a:cubicBezTo>
                  <a:pt x="18187" y="26377"/>
                  <a:pt x="18316" y="26312"/>
                  <a:pt x="18425" y="26226"/>
                </a:cubicBezTo>
                <a:cubicBezTo>
                  <a:pt x="18511" y="26161"/>
                  <a:pt x="18576" y="26096"/>
                  <a:pt x="18641" y="26053"/>
                </a:cubicBezTo>
                <a:cubicBezTo>
                  <a:pt x="18727" y="26074"/>
                  <a:pt x="18836" y="26074"/>
                  <a:pt x="18944" y="26074"/>
                </a:cubicBezTo>
                <a:cubicBezTo>
                  <a:pt x="19030" y="26074"/>
                  <a:pt x="19117" y="26096"/>
                  <a:pt x="19204" y="26096"/>
                </a:cubicBezTo>
                <a:cubicBezTo>
                  <a:pt x="19095" y="26226"/>
                  <a:pt x="18987" y="26356"/>
                  <a:pt x="18857" y="26464"/>
                </a:cubicBezTo>
                <a:cubicBezTo>
                  <a:pt x="18792" y="26550"/>
                  <a:pt x="18727" y="26637"/>
                  <a:pt x="18663" y="26723"/>
                </a:cubicBezTo>
                <a:lnTo>
                  <a:pt x="18360" y="26723"/>
                </a:lnTo>
                <a:cubicBezTo>
                  <a:pt x="18057" y="26745"/>
                  <a:pt x="17516" y="26723"/>
                  <a:pt x="17386" y="27070"/>
                </a:cubicBezTo>
                <a:cubicBezTo>
                  <a:pt x="17364" y="27135"/>
                  <a:pt x="17386" y="27200"/>
                  <a:pt x="17429" y="27243"/>
                </a:cubicBezTo>
                <a:cubicBezTo>
                  <a:pt x="17529" y="27353"/>
                  <a:pt x="17675" y="27384"/>
                  <a:pt x="17830" y="27384"/>
                </a:cubicBezTo>
                <a:cubicBezTo>
                  <a:pt x="18012" y="27384"/>
                  <a:pt x="18208" y="27341"/>
                  <a:pt x="18360" y="27329"/>
                </a:cubicBezTo>
                <a:cubicBezTo>
                  <a:pt x="18448" y="27323"/>
                  <a:pt x="18537" y="27320"/>
                  <a:pt x="18626" y="27320"/>
                </a:cubicBezTo>
                <a:cubicBezTo>
                  <a:pt x="18840" y="27320"/>
                  <a:pt x="19054" y="27336"/>
                  <a:pt x="19268" y="27351"/>
                </a:cubicBezTo>
                <a:cubicBezTo>
                  <a:pt x="19571" y="27394"/>
                  <a:pt x="19874" y="27459"/>
                  <a:pt x="20156" y="27546"/>
                </a:cubicBezTo>
                <a:cubicBezTo>
                  <a:pt x="20415" y="27611"/>
                  <a:pt x="20675" y="27719"/>
                  <a:pt x="20935" y="27805"/>
                </a:cubicBezTo>
                <a:cubicBezTo>
                  <a:pt x="20718" y="28043"/>
                  <a:pt x="20480" y="28281"/>
                  <a:pt x="20264" y="28519"/>
                </a:cubicBezTo>
                <a:lnTo>
                  <a:pt x="20242" y="28455"/>
                </a:lnTo>
                <a:cubicBezTo>
                  <a:pt x="20195" y="28395"/>
                  <a:pt x="20127" y="28362"/>
                  <a:pt x="20059" y="28362"/>
                </a:cubicBezTo>
                <a:cubicBezTo>
                  <a:pt x="20002" y="28362"/>
                  <a:pt x="19945" y="28384"/>
                  <a:pt x="19896" y="28433"/>
                </a:cubicBezTo>
                <a:cubicBezTo>
                  <a:pt x="19658" y="28325"/>
                  <a:pt x="19398" y="28238"/>
                  <a:pt x="19139" y="28195"/>
                </a:cubicBezTo>
                <a:cubicBezTo>
                  <a:pt x="18792" y="28130"/>
                  <a:pt x="18425" y="28087"/>
                  <a:pt x="18057" y="28087"/>
                </a:cubicBezTo>
                <a:cubicBezTo>
                  <a:pt x="17913" y="28078"/>
                  <a:pt x="17770" y="28072"/>
                  <a:pt x="17626" y="28072"/>
                </a:cubicBezTo>
                <a:cubicBezTo>
                  <a:pt x="17424" y="28072"/>
                  <a:pt x="17221" y="28083"/>
                  <a:pt x="17018" y="28108"/>
                </a:cubicBezTo>
                <a:cubicBezTo>
                  <a:pt x="16823" y="28108"/>
                  <a:pt x="16650" y="28152"/>
                  <a:pt x="16477" y="28195"/>
                </a:cubicBezTo>
                <a:cubicBezTo>
                  <a:pt x="16390" y="28217"/>
                  <a:pt x="16304" y="28238"/>
                  <a:pt x="16217" y="28303"/>
                </a:cubicBezTo>
                <a:cubicBezTo>
                  <a:pt x="16131" y="28325"/>
                  <a:pt x="16066" y="28390"/>
                  <a:pt x="16023" y="28455"/>
                </a:cubicBezTo>
                <a:cubicBezTo>
                  <a:pt x="15979" y="28541"/>
                  <a:pt x="16001" y="28628"/>
                  <a:pt x="16066" y="28693"/>
                </a:cubicBezTo>
                <a:cubicBezTo>
                  <a:pt x="16196" y="28757"/>
                  <a:pt x="16369" y="28801"/>
                  <a:pt x="16520" y="28801"/>
                </a:cubicBezTo>
                <a:cubicBezTo>
                  <a:pt x="16693" y="28779"/>
                  <a:pt x="16867" y="28779"/>
                  <a:pt x="17040" y="28757"/>
                </a:cubicBezTo>
                <a:cubicBezTo>
                  <a:pt x="17364" y="28714"/>
                  <a:pt x="17689" y="28714"/>
                  <a:pt x="18013" y="28714"/>
                </a:cubicBezTo>
                <a:cubicBezTo>
                  <a:pt x="18338" y="28714"/>
                  <a:pt x="18663" y="28757"/>
                  <a:pt x="18987" y="28801"/>
                </a:cubicBezTo>
                <a:lnTo>
                  <a:pt x="19485" y="28844"/>
                </a:lnTo>
                <a:cubicBezTo>
                  <a:pt x="19593" y="28866"/>
                  <a:pt x="19701" y="28866"/>
                  <a:pt x="19809" y="28866"/>
                </a:cubicBezTo>
                <a:cubicBezTo>
                  <a:pt x="19809" y="28887"/>
                  <a:pt x="19831" y="28909"/>
                  <a:pt x="19831" y="28931"/>
                </a:cubicBezTo>
                <a:cubicBezTo>
                  <a:pt x="19658" y="29125"/>
                  <a:pt x="19506" y="29320"/>
                  <a:pt x="19333" y="29493"/>
                </a:cubicBezTo>
                <a:lnTo>
                  <a:pt x="19268" y="29493"/>
                </a:lnTo>
                <a:cubicBezTo>
                  <a:pt x="19117" y="29515"/>
                  <a:pt x="19009" y="29623"/>
                  <a:pt x="18987" y="29775"/>
                </a:cubicBezTo>
                <a:lnTo>
                  <a:pt x="18987" y="29883"/>
                </a:lnTo>
                <a:cubicBezTo>
                  <a:pt x="18749" y="29775"/>
                  <a:pt x="18489" y="29688"/>
                  <a:pt x="18251" y="29645"/>
                </a:cubicBezTo>
                <a:cubicBezTo>
                  <a:pt x="17980" y="29598"/>
                  <a:pt x="17705" y="29575"/>
                  <a:pt x="17431" y="29575"/>
                </a:cubicBezTo>
                <a:cubicBezTo>
                  <a:pt x="17071" y="29575"/>
                  <a:pt x="16713" y="29614"/>
                  <a:pt x="16369" y="29688"/>
                </a:cubicBezTo>
                <a:cubicBezTo>
                  <a:pt x="16088" y="29753"/>
                  <a:pt x="15633" y="29839"/>
                  <a:pt x="15547" y="30142"/>
                </a:cubicBezTo>
                <a:cubicBezTo>
                  <a:pt x="15525" y="30229"/>
                  <a:pt x="15547" y="30294"/>
                  <a:pt x="15633" y="30359"/>
                </a:cubicBezTo>
                <a:cubicBezTo>
                  <a:pt x="15702" y="30403"/>
                  <a:pt x="15778" y="30419"/>
                  <a:pt x="15858" y="30419"/>
                </a:cubicBezTo>
                <a:cubicBezTo>
                  <a:pt x="16053" y="30419"/>
                  <a:pt x="16271" y="30318"/>
                  <a:pt x="16455" y="30272"/>
                </a:cubicBezTo>
                <a:cubicBezTo>
                  <a:pt x="16737" y="30207"/>
                  <a:pt x="17018" y="30164"/>
                  <a:pt x="17321" y="30142"/>
                </a:cubicBezTo>
                <a:cubicBezTo>
                  <a:pt x="17451" y="30132"/>
                  <a:pt x="17586" y="30126"/>
                  <a:pt x="17721" y="30126"/>
                </a:cubicBezTo>
                <a:cubicBezTo>
                  <a:pt x="17857" y="30126"/>
                  <a:pt x="17992" y="30132"/>
                  <a:pt x="18122" y="30142"/>
                </a:cubicBezTo>
                <a:cubicBezTo>
                  <a:pt x="18316" y="30164"/>
                  <a:pt x="18511" y="30186"/>
                  <a:pt x="18706" y="30207"/>
                </a:cubicBezTo>
                <a:cubicBezTo>
                  <a:pt x="18230" y="30748"/>
                  <a:pt x="17775" y="31311"/>
                  <a:pt x="17321" y="31873"/>
                </a:cubicBezTo>
                <a:cubicBezTo>
                  <a:pt x="17126" y="31787"/>
                  <a:pt x="16931" y="31722"/>
                  <a:pt x="16715" y="31679"/>
                </a:cubicBezTo>
                <a:cubicBezTo>
                  <a:pt x="16596" y="31668"/>
                  <a:pt x="16472" y="31663"/>
                  <a:pt x="16345" y="31663"/>
                </a:cubicBezTo>
                <a:cubicBezTo>
                  <a:pt x="16217" y="31663"/>
                  <a:pt x="16088" y="31668"/>
                  <a:pt x="15958" y="31679"/>
                </a:cubicBezTo>
                <a:cubicBezTo>
                  <a:pt x="15482" y="31700"/>
                  <a:pt x="15006" y="31852"/>
                  <a:pt x="14573" y="32090"/>
                </a:cubicBezTo>
                <a:cubicBezTo>
                  <a:pt x="14486" y="32155"/>
                  <a:pt x="14400" y="32241"/>
                  <a:pt x="14400" y="32371"/>
                </a:cubicBezTo>
                <a:cubicBezTo>
                  <a:pt x="14378" y="32393"/>
                  <a:pt x="14378" y="32414"/>
                  <a:pt x="14356" y="32458"/>
                </a:cubicBezTo>
                <a:cubicBezTo>
                  <a:pt x="14356" y="32544"/>
                  <a:pt x="14421" y="32631"/>
                  <a:pt x="14508" y="32674"/>
                </a:cubicBezTo>
                <a:lnTo>
                  <a:pt x="14616" y="32674"/>
                </a:lnTo>
                <a:cubicBezTo>
                  <a:pt x="14646" y="32683"/>
                  <a:pt x="14677" y="32687"/>
                  <a:pt x="14708" y="32687"/>
                </a:cubicBezTo>
                <a:cubicBezTo>
                  <a:pt x="14904" y="32687"/>
                  <a:pt x="15122" y="32532"/>
                  <a:pt x="15309" y="32458"/>
                </a:cubicBezTo>
                <a:cubicBezTo>
                  <a:pt x="15503" y="32371"/>
                  <a:pt x="15720" y="32306"/>
                  <a:pt x="15958" y="32263"/>
                </a:cubicBezTo>
                <a:cubicBezTo>
                  <a:pt x="16174" y="32220"/>
                  <a:pt x="16390" y="32198"/>
                  <a:pt x="16607" y="32198"/>
                </a:cubicBezTo>
                <a:lnTo>
                  <a:pt x="17061" y="32198"/>
                </a:lnTo>
                <a:cubicBezTo>
                  <a:pt x="16693" y="32652"/>
                  <a:pt x="16347" y="33107"/>
                  <a:pt x="16001" y="33561"/>
                </a:cubicBezTo>
                <a:cubicBezTo>
                  <a:pt x="15814" y="33541"/>
                  <a:pt x="15627" y="33530"/>
                  <a:pt x="15442" y="33530"/>
                </a:cubicBezTo>
                <a:cubicBezTo>
                  <a:pt x="14664" y="33530"/>
                  <a:pt x="13909" y="33714"/>
                  <a:pt x="13210" y="34081"/>
                </a:cubicBezTo>
                <a:cubicBezTo>
                  <a:pt x="13015" y="34167"/>
                  <a:pt x="12712" y="34319"/>
                  <a:pt x="12669" y="34535"/>
                </a:cubicBezTo>
                <a:cubicBezTo>
                  <a:pt x="12622" y="34737"/>
                  <a:pt x="12787" y="34794"/>
                  <a:pt x="12949" y="34794"/>
                </a:cubicBezTo>
                <a:cubicBezTo>
                  <a:pt x="13012" y="34794"/>
                  <a:pt x="13074" y="34785"/>
                  <a:pt x="13123" y="34773"/>
                </a:cubicBezTo>
                <a:cubicBezTo>
                  <a:pt x="13577" y="34622"/>
                  <a:pt x="14010" y="34405"/>
                  <a:pt x="14508" y="34297"/>
                </a:cubicBezTo>
                <a:cubicBezTo>
                  <a:pt x="14876" y="34210"/>
                  <a:pt x="15244" y="34146"/>
                  <a:pt x="15612" y="34102"/>
                </a:cubicBezTo>
                <a:lnTo>
                  <a:pt x="15612" y="34102"/>
                </a:lnTo>
                <a:cubicBezTo>
                  <a:pt x="15330" y="34513"/>
                  <a:pt x="15049" y="34925"/>
                  <a:pt x="14768" y="35314"/>
                </a:cubicBezTo>
                <a:cubicBezTo>
                  <a:pt x="14752" y="35299"/>
                  <a:pt x="14715" y="35283"/>
                  <a:pt x="14680" y="35283"/>
                </a:cubicBezTo>
                <a:cubicBezTo>
                  <a:pt x="14665" y="35283"/>
                  <a:pt x="14650" y="35286"/>
                  <a:pt x="14638" y="35292"/>
                </a:cubicBezTo>
                <a:cubicBezTo>
                  <a:pt x="14421" y="35314"/>
                  <a:pt x="14205" y="35357"/>
                  <a:pt x="13967" y="35379"/>
                </a:cubicBezTo>
                <a:cubicBezTo>
                  <a:pt x="13751" y="35422"/>
                  <a:pt x="13556" y="35487"/>
                  <a:pt x="13361" y="35552"/>
                </a:cubicBezTo>
                <a:cubicBezTo>
                  <a:pt x="12907" y="35660"/>
                  <a:pt x="12496" y="35877"/>
                  <a:pt x="12171" y="36201"/>
                </a:cubicBezTo>
                <a:cubicBezTo>
                  <a:pt x="12050" y="36322"/>
                  <a:pt x="12117" y="36574"/>
                  <a:pt x="12300" y="36574"/>
                </a:cubicBezTo>
                <a:cubicBezTo>
                  <a:pt x="12314" y="36574"/>
                  <a:pt x="12329" y="36572"/>
                  <a:pt x="12344" y="36569"/>
                </a:cubicBezTo>
                <a:cubicBezTo>
                  <a:pt x="12560" y="36504"/>
                  <a:pt x="12755" y="36439"/>
                  <a:pt x="12950" y="36331"/>
                </a:cubicBezTo>
                <a:cubicBezTo>
                  <a:pt x="13145" y="36245"/>
                  <a:pt x="13339" y="36158"/>
                  <a:pt x="13534" y="36050"/>
                </a:cubicBezTo>
                <a:cubicBezTo>
                  <a:pt x="13729" y="35963"/>
                  <a:pt x="13924" y="35898"/>
                  <a:pt x="14118" y="35812"/>
                </a:cubicBezTo>
                <a:cubicBezTo>
                  <a:pt x="14270" y="35725"/>
                  <a:pt x="14421" y="35660"/>
                  <a:pt x="14573" y="35617"/>
                </a:cubicBezTo>
                <a:lnTo>
                  <a:pt x="14573" y="35617"/>
                </a:lnTo>
                <a:cubicBezTo>
                  <a:pt x="14486" y="35747"/>
                  <a:pt x="14400" y="35898"/>
                  <a:pt x="14313" y="36006"/>
                </a:cubicBezTo>
                <a:cubicBezTo>
                  <a:pt x="14205" y="36071"/>
                  <a:pt x="14118" y="36180"/>
                  <a:pt x="14118" y="36309"/>
                </a:cubicBezTo>
                <a:cubicBezTo>
                  <a:pt x="13924" y="36634"/>
                  <a:pt x="13707" y="36959"/>
                  <a:pt x="13491" y="37283"/>
                </a:cubicBezTo>
                <a:lnTo>
                  <a:pt x="13469" y="37283"/>
                </a:lnTo>
                <a:cubicBezTo>
                  <a:pt x="12820" y="37326"/>
                  <a:pt x="12193" y="37478"/>
                  <a:pt x="11608" y="37694"/>
                </a:cubicBezTo>
                <a:cubicBezTo>
                  <a:pt x="11305" y="37803"/>
                  <a:pt x="11024" y="37932"/>
                  <a:pt x="10764" y="38084"/>
                </a:cubicBezTo>
                <a:cubicBezTo>
                  <a:pt x="10526" y="38214"/>
                  <a:pt x="10202" y="38408"/>
                  <a:pt x="10159" y="38711"/>
                </a:cubicBezTo>
                <a:cubicBezTo>
                  <a:pt x="10159" y="38776"/>
                  <a:pt x="10202" y="38820"/>
                  <a:pt x="10245" y="38841"/>
                </a:cubicBezTo>
                <a:cubicBezTo>
                  <a:pt x="10299" y="38864"/>
                  <a:pt x="10356" y="38873"/>
                  <a:pt x="10414" y="38873"/>
                </a:cubicBezTo>
                <a:cubicBezTo>
                  <a:pt x="10635" y="38873"/>
                  <a:pt x="10874" y="38737"/>
                  <a:pt x="11046" y="38668"/>
                </a:cubicBezTo>
                <a:cubicBezTo>
                  <a:pt x="11327" y="38538"/>
                  <a:pt x="11587" y="38408"/>
                  <a:pt x="11868" y="38300"/>
                </a:cubicBezTo>
                <a:cubicBezTo>
                  <a:pt x="12279" y="38127"/>
                  <a:pt x="12712" y="37976"/>
                  <a:pt x="13166" y="37846"/>
                </a:cubicBezTo>
                <a:lnTo>
                  <a:pt x="13166" y="37846"/>
                </a:lnTo>
                <a:cubicBezTo>
                  <a:pt x="12907" y="38257"/>
                  <a:pt x="12669" y="38690"/>
                  <a:pt x="12409" y="39122"/>
                </a:cubicBezTo>
                <a:cubicBezTo>
                  <a:pt x="12351" y="39119"/>
                  <a:pt x="12292" y="39117"/>
                  <a:pt x="12233" y="39117"/>
                </a:cubicBezTo>
                <a:cubicBezTo>
                  <a:pt x="11919" y="39117"/>
                  <a:pt x="11597" y="39168"/>
                  <a:pt x="11305" y="39296"/>
                </a:cubicBezTo>
                <a:cubicBezTo>
                  <a:pt x="11132" y="39361"/>
                  <a:pt x="10981" y="39447"/>
                  <a:pt x="10829" y="39534"/>
                </a:cubicBezTo>
                <a:cubicBezTo>
                  <a:pt x="10635" y="39642"/>
                  <a:pt x="10461" y="39815"/>
                  <a:pt x="10332" y="39988"/>
                </a:cubicBezTo>
                <a:cubicBezTo>
                  <a:pt x="10186" y="40207"/>
                  <a:pt x="10363" y="40472"/>
                  <a:pt x="10590" y="40472"/>
                </a:cubicBezTo>
                <a:cubicBezTo>
                  <a:pt x="10633" y="40472"/>
                  <a:pt x="10677" y="40463"/>
                  <a:pt x="10721" y="40442"/>
                </a:cubicBezTo>
                <a:cubicBezTo>
                  <a:pt x="10873" y="40334"/>
                  <a:pt x="11024" y="40226"/>
                  <a:pt x="11176" y="40096"/>
                </a:cubicBezTo>
                <a:cubicBezTo>
                  <a:pt x="11219" y="40075"/>
                  <a:pt x="11284" y="40031"/>
                  <a:pt x="11327" y="39988"/>
                </a:cubicBezTo>
                <a:cubicBezTo>
                  <a:pt x="11414" y="39945"/>
                  <a:pt x="11500" y="39901"/>
                  <a:pt x="11565" y="39880"/>
                </a:cubicBezTo>
                <a:cubicBezTo>
                  <a:pt x="11738" y="39793"/>
                  <a:pt x="11911" y="39728"/>
                  <a:pt x="12084" y="39685"/>
                </a:cubicBezTo>
                <a:lnTo>
                  <a:pt x="12084" y="39685"/>
                </a:lnTo>
                <a:cubicBezTo>
                  <a:pt x="11911" y="40010"/>
                  <a:pt x="11717" y="40356"/>
                  <a:pt x="11543" y="40702"/>
                </a:cubicBezTo>
                <a:cubicBezTo>
                  <a:pt x="11370" y="41070"/>
                  <a:pt x="11240" y="41459"/>
                  <a:pt x="11111" y="41871"/>
                </a:cubicBezTo>
                <a:cubicBezTo>
                  <a:pt x="11096" y="41959"/>
                  <a:pt x="11172" y="42028"/>
                  <a:pt x="11249" y="42028"/>
                </a:cubicBezTo>
                <a:cubicBezTo>
                  <a:pt x="11285" y="42028"/>
                  <a:pt x="11321" y="42013"/>
                  <a:pt x="11349" y="41979"/>
                </a:cubicBezTo>
                <a:cubicBezTo>
                  <a:pt x="11478" y="41762"/>
                  <a:pt x="11652" y="41568"/>
                  <a:pt x="11781" y="41351"/>
                </a:cubicBezTo>
                <a:lnTo>
                  <a:pt x="11781" y="41438"/>
                </a:lnTo>
                <a:lnTo>
                  <a:pt x="11803" y="41589"/>
                </a:lnTo>
                <a:cubicBezTo>
                  <a:pt x="11803" y="41654"/>
                  <a:pt x="11825" y="41697"/>
                  <a:pt x="11846" y="41762"/>
                </a:cubicBezTo>
                <a:cubicBezTo>
                  <a:pt x="11846" y="41827"/>
                  <a:pt x="11868" y="41871"/>
                  <a:pt x="11868" y="41914"/>
                </a:cubicBezTo>
                <a:cubicBezTo>
                  <a:pt x="11890" y="42022"/>
                  <a:pt x="11955" y="42109"/>
                  <a:pt x="12019" y="42152"/>
                </a:cubicBezTo>
                <a:cubicBezTo>
                  <a:pt x="12067" y="42184"/>
                  <a:pt x="12115" y="42204"/>
                  <a:pt x="12154" y="42204"/>
                </a:cubicBezTo>
                <a:cubicBezTo>
                  <a:pt x="12168" y="42204"/>
                  <a:pt x="12181" y="42201"/>
                  <a:pt x="12193" y="42195"/>
                </a:cubicBezTo>
                <a:cubicBezTo>
                  <a:pt x="12257" y="42174"/>
                  <a:pt x="12322" y="42152"/>
                  <a:pt x="12344" y="42087"/>
                </a:cubicBezTo>
                <a:cubicBezTo>
                  <a:pt x="12387" y="42065"/>
                  <a:pt x="12409" y="42022"/>
                  <a:pt x="12409" y="41979"/>
                </a:cubicBezTo>
                <a:cubicBezTo>
                  <a:pt x="12431" y="41936"/>
                  <a:pt x="12431" y="41871"/>
                  <a:pt x="12409" y="41827"/>
                </a:cubicBezTo>
                <a:lnTo>
                  <a:pt x="12409" y="41654"/>
                </a:lnTo>
                <a:lnTo>
                  <a:pt x="12409" y="41611"/>
                </a:lnTo>
                <a:cubicBezTo>
                  <a:pt x="12409" y="41568"/>
                  <a:pt x="12409" y="41524"/>
                  <a:pt x="12409" y="41481"/>
                </a:cubicBezTo>
                <a:cubicBezTo>
                  <a:pt x="12409" y="41416"/>
                  <a:pt x="12409" y="41373"/>
                  <a:pt x="12387" y="41308"/>
                </a:cubicBezTo>
                <a:cubicBezTo>
                  <a:pt x="12366" y="41092"/>
                  <a:pt x="12322" y="40875"/>
                  <a:pt x="12279" y="40659"/>
                </a:cubicBezTo>
                <a:cubicBezTo>
                  <a:pt x="12279" y="40637"/>
                  <a:pt x="12257" y="40594"/>
                  <a:pt x="12236" y="40572"/>
                </a:cubicBezTo>
                <a:cubicBezTo>
                  <a:pt x="12322" y="40399"/>
                  <a:pt x="12431" y="40226"/>
                  <a:pt x="12517" y="40075"/>
                </a:cubicBezTo>
                <a:cubicBezTo>
                  <a:pt x="12604" y="39901"/>
                  <a:pt x="12734" y="39707"/>
                  <a:pt x="12842" y="39512"/>
                </a:cubicBezTo>
                <a:cubicBezTo>
                  <a:pt x="12885" y="39599"/>
                  <a:pt x="12928" y="39685"/>
                  <a:pt x="12972" y="39793"/>
                </a:cubicBezTo>
                <a:cubicBezTo>
                  <a:pt x="13101" y="40010"/>
                  <a:pt x="13188" y="40269"/>
                  <a:pt x="13253" y="40529"/>
                </a:cubicBezTo>
                <a:cubicBezTo>
                  <a:pt x="13274" y="40602"/>
                  <a:pt x="13345" y="40640"/>
                  <a:pt x="13414" y="40640"/>
                </a:cubicBezTo>
                <a:cubicBezTo>
                  <a:pt x="13486" y="40640"/>
                  <a:pt x="13556" y="40597"/>
                  <a:pt x="13556" y="40507"/>
                </a:cubicBezTo>
                <a:cubicBezTo>
                  <a:pt x="13556" y="40204"/>
                  <a:pt x="13513" y="39923"/>
                  <a:pt x="13448" y="39642"/>
                </a:cubicBezTo>
                <a:cubicBezTo>
                  <a:pt x="13404" y="39490"/>
                  <a:pt x="13339" y="39339"/>
                  <a:pt x="13275" y="39187"/>
                </a:cubicBezTo>
                <a:cubicBezTo>
                  <a:pt x="13253" y="39122"/>
                  <a:pt x="13210" y="39036"/>
                  <a:pt x="13166" y="38949"/>
                </a:cubicBezTo>
                <a:cubicBezTo>
                  <a:pt x="13339" y="38690"/>
                  <a:pt x="13491" y="38408"/>
                  <a:pt x="13642" y="38149"/>
                </a:cubicBezTo>
                <a:cubicBezTo>
                  <a:pt x="13859" y="37803"/>
                  <a:pt x="14075" y="37456"/>
                  <a:pt x="14292" y="37132"/>
                </a:cubicBezTo>
                <a:lnTo>
                  <a:pt x="14356" y="37391"/>
                </a:lnTo>
                <a:cubicBezTo>
                  <a:pt x="14400" y="37564"/>
                  <a:pt x="14443" y="37738"/>
                  <a:pt x="14508" y="37911"/>
                </a:cubicBezTo>
                <a:cubicBezTo>
                  <a:pt x="14551" y="38062"/>
                  <a:pt x="14638" y="38257"/>
                  <a:pt x="14724" y="38430"/>
                </a:cubicBezTo>
                <a:cubicBezTo>
                  <a:pt x="14756" y="38493"/>
                  <a:pt x="14822" y="38534"/>
                  <a:pt x="14890" y="38534"/>
                </a:cubicBezTo>
                <a:cubicBezTo>
                  <a:pt x="14914" y="38534"/>
                  <a:pt x="14939" y="38528"/>
                  <a:pt x="14962" y="38517"/>
                </a:cubicBezTo>
                <a:cubicBezTo>
                  <a:pt x="15049" y="38495"/>
                  <a:pt x="15114" y="38387"/>
                  <a:pt x="15092" y="38300"/>
                </a:cubicBezTo>
                <a:cubicBezTo>
                  <a:pt x="15071" y="38127"/>
                  <a:pt x="15092" y="37954"/>
                  <a:pt x="15071" y="37781"/>
                </a:cubicBezTo>
                <a:cubicBezTo>
                  <a:pt x="15027" y="37608"/>
                  <a:pt x="15006" y="37435"/>
                  <a:pt x="14962" y="37262"/>
                </a:cubicBezTo>
                <a:cubicBezTo>
                  <a:pt x="14897" y="36980"/>
                  <a:pt x="14833" y="36677"/>
                  <a:pt x="14768" y="36396"/>
                </a:cubicBezTo>
                <a:cubicBezTo>
                  <a:pt x="15157" y="35812"/>
                  <a:pt x="15547" y="35249"/>
                  <a:pt x="15958" y="34665"/>
                </a:cubicBezTo>
                <a:cubicBezTo>
                  <a:pt x="15958" y="34795"/>
                  <a:pt x="15979" y="34925"/>
                  <a:pt x="15979" y="35033"/>
                </a:cubicBezTo>
                <a:cubicBezTo>
                  <a:pt x="15979" y="35249"/>
                  <a:pt x="15979" y="35466"/>
                  <a:pt x="16001" y="35682"/>
                </a:cubicBezTo>
                <a:cubicBezTo>
                  <a:pt x="16023" y="35877"/>
                  <a:pt x="16023" y="36093"/>
                  <a:pt x="16023" y="36309"/>
                </a:cubicBezTo>
                <a:cubicBezTo>
                  <a:pt x="16011" y="36423"/>
                  <a:pt x="16101" y="36483"/>
                  <a:pt x="16193" y="36483"/>
                </a:cubicBezTo>
                <a:cubicBezTo>
                  <a:pt x="16275" y="36483"/>
                  <a:pt x="16359" y="36434"/>
                  <a:pt x="16369" y="36331"/>
                </a:cubicBezTo>
                <a:cubicBezTo>
                  <a:pt x="16390" y="36093"/>
                  <a:pt x="16412" y="35877"/>
                  <a:pt x="16455" y="35660"/>
                </a:cubicBezTo>
                <a:cubicBezTo>
                  <a:pt x="16477" y="35466"/>
                  <a:pt x="16499" y="35271"/>
                  <a:pt x="16499" y="35054"/>
                </a:cubicBezTo>
                <a:lnTo>
                  <a:pt x="16499" y="34448"/>
                </a:lnTo>
                <a:lnTo>
                  <a:pt x="16499" y="34124"/>
                </a:lnTo>
                <a:lnTo>
                  <a:pt x="16499" y="33951"/>
                </a:lnTo>
                <a:cubicBezTo>
                  <a:pt x="16737" y="33626"/>
                  <a:pt x="16975" y="33302"/>
                  <a:pt x="17213" y="32999"/>
                </a:cubicBezTo>
                <a:cubicBezTo>
                  <a:pt x="17213" y="33064"/>
                  <a:pt x="17213" y="33107"/>
                  <a:pt x="17213" y="33172"/>
                </a:cubicBezTo>
                <a:lnTo>
                  <a:pt x="17213" y="33561"/>
                </a:lnTo>
                <a:cubicBezTo>
                  <a:pt x="17213" y="33691"/>
                  <a:pt x="17191" y="33821"/>
                  <a:pt x="17169" y="33951"/>
                </a:cubicBezTo>
                <a:cubicBezTo>
                  <a:pt x="17182" y="34026"/>
                  <a:pt x="17253" y="34072"/>
                  <a:pt x="17323" y="34072"/>
                </a:cubicBezTo>
                <a:cubicBezTo>
                  <a:pt x="17374" y="34072"/>
                  <a:pt x="17424" y="34048"/>
                  <a:pt x="17451" y="33994"/>
                </a:cubicBezTo>
                <a:cubicBezTo>
                  <a:pt x="17494" y="33864"/>
                  <a:pt x="17516" y="33756"/>
                  <a:pt x="17559" y="33626"/>
                </a:cubicBezTo>
                <a:cubicBezTo>
                  <a:pt x="17581" y="33475"/>
                  <a:pt x="17624" y="33345"/>
                  <a:pt x="17646" y="33193"/>
                </a:cubicBezTo>
                <a:cubicBezTo>
                  <a:pt x="17667" y="33064"/>
                  <a:pt x="17667" y="32934"/>
                  <a:pt x="17667" y="32804"/>
                </a:cubicBezTo>
                <a:lnTo>
                  <a:pt x="17667" y="32609"/>
                </a:lnTo>
                <a:cubicBezTo>
                  <a:pt x="17667" y="32544"/>
                  <a:pt x="17667" y="32479"/>
                  <a:pt x="17667" y="32414"/>
                </a:cubicBezTo>
                <a:cubicBezTo>
                  <a:pt x="18057" y="31917"/>
                  <a:pt x="18446" y="31441"/>
                  <a:pt x="18857" y="30965"/>
                </a:cubicBezTo>
                <a:lnTo>
                  <a:pt x="18857" y="30965"/>
                </a:lnTo>
                <a:cubicBezTo>
                  <a:pt x="18836" y="31116"/>
                  <a:pt x="18814" y="31289"/>
                  <a:pt x="18792" y="31441"/>
                </a:cubicBezTo>
                <a:cubicBezTo>
                  <a:pt x="18749" y="31679"/>
                  <a:pt x="18663" y="31938"/>
                  <a:pt x="18598" y="32176"/>
                </a:cubicBezTo>
                <a:cubicBezTo>
                  <a:pt x="18554" y="32306"/>
                  <a:pt x="18533" y="32458"/>
                  <a:pt x="18489" y="32566"/>
                </a:cubicBezTo>
                <a:cubicBezTo>
                  <a:pt x="18446" y="32717"/>
                  <a:pt x="18446" y="32869"/>
                  <a:pt x="18489" y="32999"/>
                </a:cubicBezTo>
                <a:cubicBezTo>
                  <a:pt x="18533" y="33064"/>
                  <a:pt x="18576" y="33085"/>
                  <a:pt x="18641" y="33085"/>
                </a:cubicBezTo>
                <a:cubicBezTo>
                  <a:pt x="18922" y="32999"/>
                  <a:pt x="19052" y="32631"/>
                  <a:pt x="19139" y="32393"/>
                </a:cubicBezTo>
                <a:cubicBezTo>
                  <a:pt x="19333" y="31830"/>
                  <a:pt x="19463" y="31268"/>
                  <a:pt x="19528" y="30683"/>
                </a:cubicBezTo>
                <a:cubicBezTo>
                  <a:pt x="19528" y="30510"/>
                  <a:pt x="19550" y="30337"/>
                  <a:pt x="19571" y="30164"/>
                </a:cubicBezTo>
                <a:cubicBezTo>
                  <a:pt x="19701" y="30013"/>
                  <a:pt x="19853" y="29839"/>
                  <a:pt x="20004" y="29688"/>
                </a:cubicBezTo>
                <a:cubicBezTo>
                  <a:pt x="20026" y="29796"/>
                  <a:pt x="20069" y="29926"/>
                  <a:pt x="20091" y="30056"/>
                </a:cubicBezTo>
                <a:cubicBezTo>
                  <a:pt x="20156" y="30510"/>
                  <a:pt x="20199" y="30965"/>
                  <a:pt x="20199" y="31419"/>
                </a:cubicBezTo>
                <a:cubicBezTo>
                  <a:pt x="20199" y="31511"/>
                  <a:pt x="20295" y="31580"/>
                  <a:pt x="20381" y="31580"/>
                </a:cubicBezTo>
                <a:cubicBezTo>
                  <a:pt x="20435" y="31580"/>
                  <a:pt x="20485" y="31552"/>
                  <a:pt x="20502" y="31484"/>
                </a:cubicBezTo>
                <a:cubicBezTo>
                  <a:pt x="20545" y="31246"/>
                  <a:pt x="20588" y="30986"/>
                  <a:pt x="20610" y="30748"/>
                </a:cubicBezTo>
                <a:cubicBezTo>
                  <a:pt x="20653" y="30489"/>
                  <a:pt x="20653" y="30229"/>
                  <a:pt x="20610" y="29969"/>
                </a:cubicBezTo>
                <a:cubicBezTo>
                  <a:pt x="20588" y="29731"/>
                  <a:pt x="20545" y="29472"/>
                  <a:pt x="20480" y="29234"/>
                </a:cubicBezTo>
                <a:lnTo>
                  <a:pt x="20480" y="29190"/>
                </a:lnTo>
                <a:cubicBezTo>
                  <a:pt x="20913" y="28714"/>
                  <a:pt x="21367" y="28260"/>
                  <a:pt x="21822" y="27805"/>
                </a:cubicBezTo>
                <a:cubicBezTo>
                  <a:pt x="21822" y="27827"/>
                  <a:pt x="21822" y="27849"/>
                  <a:pt x="21822" y="27870"/>
                </a:cubicBezTo>
                <a:cubicBezTo>
                  <a:pt x="21865" y="28065"/>
                  <a:pt x="21887" y="28281"/>
                  <a:pt x="21887" y="28498"/>
                </a:cubicBezTo>
                <a:cubicBezTo>
                  <a:pt x="21887" y="28714"/>
                  <a:pt x="21843" y="28931"/>
                  <a:pt x="21822" y="29147"/>
                </a:cubicBezTo>
                <a:cubicBezTo>
                  <a:pt x="21822" y="29363"/>
                  <a:pt x="21779" y="29580"/>
                  <a:pt x="21714" y="29796"/>
                </a:cubicBezTo>
                <a:cubicBezTo>
                  <a:pt x="21684" y="29931"/>
                  <a:pt x="21808" y="30055"/>
                  <a:pt x="21924" y="30055"/>
                </a:cubicBezTo>
                <a:cubicBezTo>
                  <a:pt x="21976" y="30055"/>
                  <a:pt x="22026" y="30030"/>
                  <a:pt x="22060" y="29969"/>
                </a:cubicBezTo>
                <a:cubicBezTo>
                  <a:pt x="22190" y="29753"/>
                  <a:pt x="22298" y="29536"/>
                  <a:pt x="22384" y="29298"/>
                </a:cubicBezTo>
                <a:cubicBezTo>
                  <a:pt x="22471" y="29060"/>
                  <a:pt x="22514" y="28801"/>
                  <a:pt x="22536" y="28541"/>
                </a:cubicBezTo>
                <a:cubicBezTo>
                  <a:pt x="22536" y="28281"/>
                  <a:pt x="22514" y="28022"/>
                  <a:pt x="22493" y="27784"/>
                </a:cubicBezTo>
                <a:cubicBezTo>
                  <a:pt x="22471" y="27654"/>
                  <a:pt x="22449" y="27546"/>
                  <a:pt x="22406" y="27416"/>
                </a:cubicBezTo>
                <a:cubicBezTo>
                  <a:pt x="22406" y="27373"/>
                  <a:pt x="22384" y="27308"/>
                  <a:pt x="22363" y="27264"/>
                </a:cubicBezTo>
                <a:cubicBezTo>
                  <a:pt x="22796" y="26832"/>
                  <a:pt x="23228" y="26399"/>
                  <a:pt x="23683" y="25966"/>
                </a:cubicBezTo>
                <a:cubicBezTo>
                  <a:pt x="23683" y="26009"/>
                  <a:pt x="23704" y="26053"/>
                  <a:pt x="23704" y="26074"/>
                </a:cubicBezTo>
                <a:cubicBezTo>
                  <a:pt x="23726" y="26204"/>
                  <a:pt x="23726" y="26312"/>
                  <a:pt x="23726" y="26442"/>
                </a:cubicBezTo>
                <a:cubicBezTo>
                  <a:pt x="23726" y="26702"/>
                  <a:pt x="23704" y="26983"/>
                  <a:pt x="23661" y="27243"/>
                </a:cubicBezTo>
                <a:cubicBezTo>
                  <a:pt x="23618" y="27481"/>
                  <a:pt x="23553" y="27719"/>
                  <a:pt x="23488" y="27957"/>
                </a:cubicBezTo>
                <a:cubicBezTo>
                  <a:pt x="23423" y="28087"/>
                  <a:pt x="23380" y="28217"/>
                  <a:pt x="23358" y="28346"/>
                </a:cubicBezTo>
                <a:cubicBezTo>
                  <a:pt x="23337" y="28476"/>
                  <a:pt x="23293" y="28606"/>
                  <a:pt x="23272" y="28736"/>
                </a:cubicBezTo>
                <a:cubicBezTo>
                  <a:pt x="23229" y="28836"/>
                  <a:pt x="23299" y="28898"/>
                  <a:pt x="23376" y="28898"/>
                </a:cubicBezTo>
                <a:cubicBezTo>
                  <a:pt x="23416" y="28898"/>
                  <a:pt x="23458" y="28881"/>
                  <a:pt x="23488" y="28844"/>
                </a:cubicBezTo>
                <a:cubicBezTo>
                  <a:pt x="23596" y="28736"/>
                  <a:pt x="23704" y="28649"/>
                  <a:pt x="23791" y="28541"/>
                </a:cubicBezTo>
                <a:cubicBezTo>
                  <a:pt x="23856" y="28411"/>
                  <a:pt x="23942" y="28281"/>
                  <a:pt x="23986" y="28152"/>
                </a:cubicBezTo>
                <a:cubicBezTo>
                  <a:pt x="24070" y="27879"/>
                  <a:pt x="24154" y="27606"/>
                  <a:pt x="24218" y="27334"/>
                </a:cubicBezTo>
                <a:lnTo>
                  <a:pt x="24218" y="27334"/>
                </a:lnTo>
                <a:cubicBezTo>
                  <a:pt x="24005" y="29778"/>
                  <a:pt x="23898" y="32243"/>
                  <a:pt x="23748" y="34708"/>
                </a:cubicBezTo>
                <a:cubicBezTo>
                  <a:pt x="23510" y="38408"/>
                  <a:pt x="23293" y="42109"/>
                  <a:pt x="23077" y="45809"/>
                </a:cubicBezTo>
                <a:cubicBezTo>
                  <a:pt x="22622" y="53231"/>
                  <a:pt x="22190" y="60653"/>
                  <a:pt x="21757" y="68054"/>
                </a:cubicBezTo>
                <a:cubicBezTo>
                  <a:pt x="20891" y="82811"/>
                  <a:pt x="20026" y="97569"/>
                  <a:pt x="19160" y="112305"/>
                </a:cubicBezTo>
                <a:lnTo>
                  <a:pt x="18425" y="124790"/>
                </a:lnTo>
                <a:cubicBezTo>
                  <a:pt x="18187" y="128945"/>
                  <a:pt x="17862" y="133121"/>
                  <a:pt x="17732" y="137276"/>
                </a:cubicBezTo>
                <a:cubicBezTo>
                  <a:pt x="17732" y="137604"/>
                  <a:pt x="17980" y="137772"/>
                  <a:pt x="18226" y="137772"/>
                </a:cubicBezTo>
                <a:cubicBezTo>
                  <a:pt x="18451" y="137772"/>
                  <a:pt x="18675" y="137631"/>
                  <a:pt x="18706" y="137341"/>
                </a:cubicBezTo>
                <a:cubicBezTo>
                  <a:pt x="19030" y="133641"/>
                  <a:pt x="19160" y="129919"/>
                  <a:pt x="19377" y="126219"/>
                </a:cubicBezTo>
                <a:lnTo>
                  <a:pt x="20026" y="115096"/>
                </a:lnTo>
                <a:cubicBezTo>
                  <a:pt x="20437" y="107674"/>
                  <a:pt x="20870" y="100274"/>
                  <a:pt x="21303" y="92852"/>
                </a:cubicBezTo>
                <a:cubicBezTo>
                  <a:pt x="22146" y="78094"/>
                  <a:pt x="22990" y="63358"/>
                  <a:pt x="23834" y="48600"/>
                </a:cubicBezTo>
                <a:lnTo>
                  <a:pt x="24527" y="36115"/>
                </a:lnTo>
                <a:cubicBezTo>
                  <a:pt x="24657" y="33648"/>
                  <a:pt x="24851" y="31181"/>
                  <a:pt x="24959" y="28714"/>
                </a:cubicBezTo>
                <a:cubicBezTo>
                  <a:pt x="25046" y="28563"/>
                  <a:pt x="25111" y="28411"/>
                  <a:pt x="25154" y="28260"/>
                </a:cubicBezTo>
                <a:cubicBezTo>
                  <a:pt x="25219" y="28065"/>
                  <a:pt x="25262" y="27892"/>
                  <a:pt x="25306" y="27719"/>
                </a:cubicBezTo>
                <a:cubicBezTo>
                  <a:pt x="25349" y="27481"/>
                  <a:pt x="25392" y="27243"/>
                  <a:pt x="25436" y="27005"/>
                </a:cubicBezTo>
                <a:cubicBezTo>
                  <a:pt x="25522" y="27264"/>
                  <a:pt x="25609" y="27546"/>
                  <a:pt x="25695" y="27805"/>
                </a:cubicBezTo>
                <a:cubicBezTo>
                  <a:pt x="25782" y="27979"/>
                  <a:pt x="25847" y="28173"/>
                  <a:pt x="25912" y="28325"/>
                </a:cubicBezTo>
                <a:cubicBezTo>
                  <a:pt x="25998" y="28519"/>
                  <a:pt x="26106" y="28693"/>
                  <a:pt x="26258" y="28822"/>
                </a:cubicBezTo>
                <a:cubicBezTo>
                  <a:pt x="26303" y="28875"/>
                  <a:pt x="26363" y="28899"/>
                  <a:pt x="26424" y="28899"/>
                </a:cubicBezTo>
                <a:cubicBezTo>
                  <a:pt x="26539" y="28899"/>
                  <a:pt x="26655" y="28813"/>
                  <a:pt x="26669" y="28671"/>
                </a:cubicBezTo>
                <a:cubicBezTo>
                  <a:pt x="26669" y="28476"/>
                  <a:pt x="26647" y="28281"/>
                  <a:pt x="26582" y="28087"/>
                </a:cubicBezTo>
                <a:cubicBezTo>
                  <a:pt x="26517" y="27914"/>
                  <a:pt x="26453" y="27719"/>
                  <a:pt x="26409" y="27524"/>
                </a:cubicBezTo>
                <a:cubicBezTo>
                  <a:pt x="26301" y="27178"/>
                  <a:pt x="26171" y="26810"/>
                  <a:pt x="26085" y="26442"/>
                </a:cubicBezTo>
                <a:cubicBezTo>
                  <a:pt x="25976" y="26074"/>
                  <a:pt x="25890" y="25706"/>
                  <a:pt x="25803" y="25317"/>
                </a:cubicBezTo>
                <a:cubicBezTo>
                  <a:pt x="25782" y="25187"/>
                  <a:pt x="25760" y="25057"/>
                  <a:pt x="25717" y="24906"/>
                </a:cubicBezTo>
                <a:lnTo>
                  <a:pt x="25717" y="24906"/>
                </a:lnTo>
                <a:cubicBezTo>
                  <a:pt x="25998" y="25101"/>
                  <a:pt x="26258" y="25295"/>
                  <a:pt x="26539" y="25490"/>
                </a:cubicBezTo>
                <a:cubicBezTo>
                  <a:pt x="26517" y="25490"/>
                  <a:pt x="26517" y="25512"/>
                  <a:pt x="26496" y="25512"/>
                </a:cubicBezTo>
                <a:cubicBezTo>
                  <a:pt x="26366" y="25685"/>
                  <a:pt x="26453" y="25858"/>
                  <a:pt x="26474" y="26009"/>
                </a:cubicBezTo>
                <a:cubicBezTo>
                  <a:pt x="26496" y="26182"/>
                  <a:pt x="26496" y="26334"/>
                  <a:pt x="26517" y="26485"/>
                </a:cubicBezTo>
                <a:cubicBezTo>
                  <a:pt x="26561" y="26745"/>
                  <a:pt x="26626" y="27005"/>
                  <a:pt x="26734" y="27264"/>
                </a:cubicBezTo>
                <a:cubicBezTo>
                  <a:pt x="26820" y="27546"/>
                  <a:pt x="26929" y="27805"/>
                  <a:pt x="27080" y="28065"/>
                </a:cubicBezTo>
                <a:cubicBezTo>
                  <a:pt x="27145" y="28195"/>
                  <a:pt x="27232" y="28303"/>
                  <a:pt x="27318" y="28411"/>
                </a:cubicBezTo>
                <a:cubicBezTo>
                  <a:pt x="27426" y="28519"/>
                  <a:pt x="27556" y="28584"/>
                  <a:pt x="27664" y="28671"/>
                </a:cubicBezTo>
                <a:cubicBezTo>
                  <a:pt x="27689" y="28702"/>
                  <a:pt x="27723" y="28715"/>
                  <a:pt x="27756" y="28715"/>
                </a:cubicBezTo>
                <a:cubicBezTo>
                  <a:pt x="27839" y="28715"/>
                  <a:pt x="27921" y="28634"/>
                  <a:pt x="27859" y="28541"/>
                </a:cubicBezTo>
                <a:cubicBezTo>
                  <a:pt x="27816" y="28411"/>
                  <a:pt x="27772" y="28303"/>
                  <a:pt x="27729" y="28173"/>
                </a:cubicBezTo>
                <a:cubicBezTo>
                  <a:pt x="27664" y="28043"/>
                  <a:pt x="27621" y="27914"/>
                  <a:pt x="27556" y="27784"/>
                </a:cubicBezTo>
                <a:cubicBezTo>
                  <a:pt x="27426" y="27567"/>
                  <a:pt x="27340" y="27351"/>
                  <a:pt x="27253" y="27113"/>
                </a:cubicBezTo>
                <a:cubicBezTo>
                  <a:pt x="27188" y="26853"/>
                  <a:pt x="27123" y="26594"/>
                  <a:pt x="27080" y="26334"/>
                </a:cubicBezTo>
                <a:cubicBezTo>
                  <a:pt x="27058" y="26204"/>
                  <a:pt x="27058" y="26074"/>
                  <a:pt x="27058" y="25966"/>
                </a:cubicBezTo>
                <a:cubicBezTo>
                  <a:pt x="27058" y="25923"/>
                  <a:pt x="27058" y="25901"/>
                  <a:pt x="27080" y="25858"/>
                </a:cubicBezTo>
                <a:cubicBezTo>
                  <a:pt x="27578" y="26204"/>
                  <a:pt x="28054" y="26572"/>
                  <a:pt x="28551" y="26940"/>
                </a:cubicBezTo>
                <a:cubicBezTo>
                  <a:pt x="28551" y="27005"/>
                  <a:pt x="28530" y="27048"/>
                  <a:pt x="28530" y="27113"/>
                </a:cubicBezTo>
                <a:cubicBezTo>
                  <a:pt x="28508" y="27221"/>
                  <a:pt x="28508" y="27351"/>
                  <a:pt x="28508" y="27481"/>
                </a:cubicBezTo>
                <a:cubicBezTo>
                  <a:pt x="28508" y="27719"/>
                  <a:pt x="28530" y="27979"/>
                  <a:pt x="28573" y="28238"/>
                </a:cubicBezTo>
                <a:cubicBezTo>
                  <a:pt x="28616" y="28476"/>
                  <a:pt x="28681" y="28736"/>
                  <a:pt x="28811" y="28952"/>
                </a:cubicBezTo>
                <a:cubicBezTo>
                  <a:pt x="28941" y="29169"/>
                  <a:pt x="29071" y="29385"/>
                  <a:pt x="29244" y="29580"/>
                </a:cubicBezTo>
                <a:cubicBezTo>
                  <a:pt x="29279" y="29627"/>
                  <a:pt x="29324" y="29647"/>
                  <a:pt x="29369" y="29647"/>
                </a:cubicBezTo>
                <a:cubicBezTo>
                  <a:pt x="29490" y="29647"/>
                  <a:pt x="29610" y="29505"/>
                  <a:pt x="29547" y="29363"/>
                </a:cubicBezTo>
                <a:cubicBezTo>
                  <a:pt x="29460" y="29169"/>
                  <a:pt x="29395" y="28952"/>
                  <a:pt x="29352" y="28736"/>
                </a:cubicBezTo>
                <a:cubicBezTo>
                  <a:pt x="29309" y="28519"/>
                  <a:pt x="29244" y="28303"/>
                  <a:pt x="29201" y="28087"/>
                </a:cubicBezTo>
                <a:cubicBezTo>
                  <a:pt x="29179" y="27892"/>
                  <a:pt x="29157" y="27676"/>
                  <a:pt x="29157" y="27459"/>
                </a:cubicBezTo>
                <a:cubicBezTo>
                  <a:pt x="29157" y="27438"/>
                  <a:pt x="29157" y="27416"/>
                  <a:pt x="29157" y="27394"/>
                </a:cubicBezTo>
                <a:cubicBezTo>
                  <a:pt x="29677" y="27784"/>
                  <a:pt x="30196" y="28173"/>
                  <a:pt x="30694" y="28584"/>
                </a:cubicBezTo>
                <a:cubicBezTo>
                  <a:pt x="30694" y="28584"/>
                  <a:pt x="30694" y="28606"/>
                  <a:pt x="30694" y="28628"/>
                </a:cubicBezTo>
                <a:cubicBezTo>
                  <a:pt x="30650" y="28866"/>
                  <a:pt x="30650" y="29125"/>
                  <a:pt x="30650" y="29385"/>
                </a:cubicBezTo>
                <a:cubicBezTo>
                  <a:pt x="30650" y="29645"/>
                  <a:pt x="30694" y="29883"/>
                  <a:pt x="30759" y="30142"/>
                </a:cubicBezTo>
                <a:cubicBezTo>
                  <a:pt x="30824" y="30380"/>
                  <a:pt x="30888" y="30618"/>
                  <a:pt x="30975" y="30856"/>
                </a:cubicBezTo>
                <a:cubicBezTo>
                  <a:pt x="30997" y="30908"/>
                  <a:pt x="31039" y="30929"/>
                  <a:pt x="31084" y="30929"/>
                </a:cubicBezTo>
                <a:cubicBezTo>
                  <a:pt x="31172" y="30929"/>
                  <a:pt x="31271" y="30848"/>
                  <a:pt x="31256" y="30748"/>
                </a:cubicBezTo>
                <a:cubicBezTo>
                  <a:pt x="31191" y="30294"/>
                  <a:pt x="31170" y="29839"/>
                  <a:pt x="31170" y="29385"/>
                </a:cubicBezTo>
                <a:cubicBezTo>
                  <a:pt x="31170" y="29255"/>
                  <a:pt x="31191" y="29125"/>
                  <a:pt x="31213" y="28996"/>
                </a:cubicBezTo>
                <a:cubicBezTo>
                  <a:pt x="31386" y="29147"/>
                  <a:pt x="31538" y="29277"/>
                  <a:pt x="31711" y="29428"/>
                </a:cubicBezTo>
                <a:cubicBezTo>
                  <a:pt x="31754" y="29601"/>
                  <a:pt x="31776" y="29753"/>
                  <a:pt x="31819" y="29926"/>
                </a:cubicBezTo>
                <a:cubicBezTo>
                  <a:pt x="31906" y="30207"/>
                  <a:pt x="31992" y="30489"/>
                  <a:pt x="32100" y="30770"/>
                </a:cubicBezTo>
                <a:cubicBezTo>
                  <a:pt x="32208" y="31030"/>
                  <a:pt x="32317" y="31289"/>
                  <a:pt x="32446" y="31549"/>
                </a:cubicBezTo>
                <a:cubicBezTo>
                  <a:pt x="32576" y="31787"/>
                  <a:pt x="32749" y="32133"/>
                  <a:pt x="33031" y="32176"/>
                </a:cubicBezTo>
                <a:cubicBezTo>
                  <a:pt x="33096" y="32176"/>
                  <a:pt x="33161" y="32133"/>
                  <a:pt x="33182" y="32068"/>
                </a:cubicBezTo>
                <a:cubicBezTo>
                  <a:pt x="33204" y="31917"/>
                  <a:pt x="33182" y="31787"/>
                  <a:pt x="33117" y="31657"/>
                </a:cubicBezTo>
                <a:cubicBezTo>
                  <a:pt x="33074" y="31527"/>
                  <a:pt x="33009" y="31397"/>
                  <a:pt x="32966" y="31289"/>
                </a:cubicBezTo>
                <a:cubicBezTo>
                  <a:pt x="32836" y="31051"/>
                  <a:pt x="32749" y="30813"/>
                  <a:pt x="32663" y="30554"/>
                </a:cubicBezTo>
                <a:cubicBezTo>
                  <a:pt x="32620" y="30424"/>
                  <a:pt x="32576" y="30272"/>
                  <a:pt x="32533" y="30121"/>
                </a:cubicBezTo>
                <a:lnTo>
                  <a:pt x="32533" y="30121"/>
                </a:lnTo>
                <a:cubicBezTo>
                  <a:pt x="33009" y="30532"/>
                  <a:pt x="33463" y="30943"/>
                  <a:pt x="33918" y="31376"/>
                </a:cubicBezTo>
                <a:cubicBezTo>
                  <a:pt x="33918" y="31441"/>
                  <a:pt x="33918" y="31506"/>
                  <a:pt x="33918" y="31571"/>
                </a:cubicBezTo>
                <a:cubicBezTo>
                  <a:pt x="33918" y="31635"/>
                  <a:pt x="33940" y="31700"/>
                  <a:pt x="33940" y="31765"/>
                </a:cubicBezTo>
                <a:cubicBezTo>
                  <a:pt x="33961" y="31895"/>
                  <a:pt x="33983" y="32025"/>
                  <a:pt x="34026" y="32155"/>
                </a:cubicBezTo>
                <a:cubicBezTo>
                  <a:pt x="34069" y="32285"/>
                  <a:pt x="34113" y="32414"/>
                  <a:pt x="34178" y="32544"/>
                </a:cubicBezTo>
                <a:cubicBezTo>
                  <a:pt x="34242" y="32674"/>
                  <a:pt x="34286" y="32804"/>
                  <a:pt x="34329" y="32912"/>
                </a:cubicBezTo>
                <a:cubicBezTo>
                  <a:pt x="34354" y="32986"/>
                  <a:pt x="34409" y="33016"/>
                  <a:pt x="34465" y="33016"/>
                </a:cubicBezTo>
                <a:cubicBezTo>
                  <a:pt x="34557" y="33016"/>
                  <a:pt x="34651" y="32933"/>
                  <a:pt x="34610" y="32826"/>
                </a:cubicBezTo>
                <a:cubicBezTo>
                  <a:pt x="34567" y="32696"/>
                  <a:pt x="34545" y="32566"/>
                  <a:pt x="34524" y="32436"/>
                </a:cubicBezTo>
                <a:cubicBezTo>
                  <a:pt x="34502" y="32306"/>
                  <a:pt x="34481" y="32198"/>
                  <a:pt x="34481" y="32047"/>
                </a:cubicBezTo>
                <a:cubicBezTo>
                  <a:pt x="34481" y="32003"/>
                  <a:pt x="34481" y="31938"/>
                  <a:pt x="34459" y="31895"/>
                </a:cubicBezTo>
                <a:lnTo>
                  <a:pt x="34459" y="31895"/>
                </a:lnTo>
                <a:cubicBezTo>
                  <a:pt x="34740" y="32155"/>
                  <a:pt x="35021" y="32436"/>
                  <a:pt x="35303" y="32717"/>
                </a:cubicBezTo>
                <a:cubicBezTo>
                  <a:pt x="35303" y="32782"/>
                  <a:pt x="35324" y="32826"/>
                  <a:pt x="35324" y="32891"/>
                </a:cubicBezTo>
                <a:cubicBezTo>
                  <a:pt x="35346" y="32999"/>
                  <a:pt x="35346" y="33107"/>
                  <a:pt x="35368" y="33215"/>
                </a:cubicBezTo>
                <a:cubicBezTo>
                  <a:pt x="35389" y="33410"/>
                  <a:pt x="35433" y="33626"/>
                  <a:pt x="35454" y="33821"/>
                </a:cubicBezTo>
                <a:cubicBezTo>
                  <a:pt x="35498" y="34016"/>
                  <a:pt x="35541" y="34232"/>
                  <a:pt x="35584" y="34427"/>
                </a:cubicBezTo>
                <a:cubicBezTo>
                  <a:pt x="35671" y="34643"/>
                  <a:pt x="35714" y="34838"/>
                  <a:pt x="35779" y="35054"/>
                </a:cubicBezTo>
                <a:cubicBezTo>
                  <a:pt x="35806" y="35136"/>
                  <a:pt x="35871" y="35172"/>
                  <a:pt x="35936" y="35172"/>
                </a:cubicBezTo>
                <a:cubicBezTo>
                  <a:pt x="36026" y="35172"/>
                  <a:pt x="36116" y="35103"/>
                  <a:pt x="36103" y="34989"/>
                </a:cubicBezTo>
                <a:cubicBezTo>
                  <a:pt x="36082" y="34773"/>
                  <a:pt x="36039" y="34578"/>
                  <a:pt x="36039" y="34362"/>
                </a:cubicBezTo>
                <a:cubicBezTo>
                  <a:pt x="36039" y="34146"/>
                  <a:pt x="35995" y="33951"/>
                  <a:pt x="35974" y="33734"/>
                </a:cubicBezTo>
                <a:cubicBezTo>
                  <a:pt x="35952" y="33605"/>
                  <a:pt x="35952" y="33496"/>
                  <a:pt x="35930" y="33367"/>
                </a:cubicBezTo>
                <a:lnTo>
                  <a:pt x="35930" y="33367"/>
                </a:lnTo>
                <a:cubicBezTo>
                  <a:pt x="36428" y="33864"/>
                  <a:pt x="36904" y="34384"/>
                  <a:pt x="37358" y="34903"/>
                </a:cubicBezTo>
                <a:lnTo>
                  <a:pt x="37294" y="35790"/>
                </a:lnTo>
                <a:cubicBezTo>
                  <a:pt x="37294" y="35963"/>
                  <a:pt x="37272" y="36136"/>
                  <a:pt x="37272" y="36309"/>
                </a:cubicBezTo>
                <a:cubicBezTo>
                  <a:pt x="37272" y="36483"/>
                  <a:pt x="37294" y="36656"/>
                  <a:pt x="37315" y="36829"/>
                </a:cubicBezTo>
                <a:cubicBezTo>
                  <a:pt x="37315" y="36937"/>
                  <a:pt x="37380" y="37024"/>
                  <a:pt x="37467" y="37045"/>
                </a:cubicBezTo>
                <a:cubicBezTo>
                  <a:pt x="37575" y="37045"/>
                  <a:pt x="37661" y="37002"/>
                  <a:pt x="37705" y="36894"/>
                </a:cubicBezTo>
                <a:cubicBezTo>
                  <a:pt x="37748" y="36721"/>
                  <a:pt x="37813" y="36547"/>
                  <a:pt x="37835" y="36353"/>
                </a:cubicBezTo>
                <a:cubicBezTo>
                  <a:pt x="37878" y="36180"/>
                  <a:pt x="37899" y="36028"/>
                  <a:pt x="37899" y="35855"/>
                </a:cubicBezTo>
                <a:cubicBezTo>
                  <a:pt x="37899" y="35747"/>
                  <a:pt x="37921" y="35660"/>
                  <a:pt x="37943" y="35574"/>
                </a:cubicBezTo>
                <a:cubicBezTo>
                  <a:pt x="38202" y="35877"/>
                  <a:pt x="38484" y="36180"/>
                  <a:pt x="38722" y="36483"/>
                </a:cubicBezTo>
                <a:cubicBezTo>
                  <a:pt x="38916" y="36721"/>
                  <a:pt x="39111" y="36980"/>
                  <a:pt x="39306" y="37240"/>
                </a:cubicBezTo>
                <a:cubicBezTo>
                  <a:pt x="39284" y="37326"/>
                  <a:pt x="39263" y="37413"/>
                  <a:pt x="39241" y="37478"/>
                </a:cubicBezTo>
                <a:cubicBezTo>
                  <a:pt x="39198" y="37629"/>
                  <a:pt x="39154" y="37781"/>
                  <a:pt x="39133" y="37932"/>
                </a:cubicBezTo>
                <a:cubicBezTo>
                  <a:pt x="39111" y="38235"/>
                  <a:pt x="39111" y="38517"/>
                  <a:pt x="39154" y="38820"/>
                </a:cubicBezTo>
                <a:cubicBezTo>
                  <a:pt x="39164" y="38898"/>
                  <a:pt x="39222" y="38932"/>
                  <a:pt x="39285" y="38932"/>
                </a:cubicBezTo>
                <a:cubicBezTo>
                  <a:pt x="39362" y="38932"/>
                  <a:pt x="39446" y="38881"/>
                  <a:pt x="39457" y="38798"/>
                </a:cubicBezTo>
                <a:cubicBezTo>
                  <a:pt x="39479" y="38538"/>
                  <a:pt x="39522" y="38279"/>
                  <a:pt x="39609" y="38019"/>
                </a:cubicBezTo>
                <a:cubicBezTo>
                  <a:pt x="39652" y="37932"/>
                  <a:pt x="39674" y="37846"/>
                  <a:pt x="39717" y="37759"/>
                </a:cubicBezTo>
                <a:cubicBezTo>
                  <a:pt x="39847" y="37932"/>
                  <a:pt x="39977" y="38084"/>
                  <a:pt x="40128" y="38257"/>
                </a:cubicBezTo>
                <a:cubicBezTo>
                  <a:pt x="40258" y="38430"/>
                  <a:pt x="40345" y="38560"/>
                  <a:pt x="40453" y="38711"/>
                </a:cubicBezTo>
                <a:cubicBezTo>
                  <a:pt x="40453" y="38755"/>
                  <a:pt x="40431" y="38776"/>
                  <a:pt x="40431" y="38798"/>
                </a:cubicBezTo>
                <a:cubicBezTo>
                  <a:pt x="40431" y="39036"/>
                  <a:pt x="40431" y="39252"/>
                  <a:pt x="40431" y="39469"/>
                </a:cubicBezTo>
                <a:lnTo>
                  <a:pt x="40431" y="39642"/>
                </a:lnTo>
                <a:cubicBezTo>
                  <a:pt x="40410" y="39685"/>
                  <a:pt x="40410" y="39728"/>
                  <a:pt x="40431" y="39772"/>
                </a:cubicBezTo>
                <a:lnTo>
                  <a:pt x="40431" y="39815"/>
                </a:lnTo>
                <a:cubicBezTo>
                  <a:pt x="40431" y="39858"/>
                  <a:pt x="40431" y="39923"/>
                  <a:pt x="40431" y="39988"/>
                </a:cubicBezTo>
                <a:cubicBezTo>
                  <a:pt x="40431" y="40031"/>
                  <a:pt x="40453" y="40096"/>
                  <a:pt x="40474" y="40139"/>
                </a:cubicBezTo>
                <a:cubicBezTo>
                  <a:pt x="40496" y="40183"/>
                  <a:pt x="40518" y="40204"/>
                  <a:pt x="40539" y="40248"/>
                </a:cubicBezTo>
                <a:cubicBezTo>
                  <a:pt x="40583" y="40291"/>
                  <a:pt x="40648" y="40313"/>
                  <a:pt x="40712" y="40313"/>
                </a:cubicBezTo>
                <a:cubicBezTo>
                  <a:pt x="40730" y="40318"/>
                  <a:pt x="40746" y="40321"/>
                  <a:pt x="40761" y="40321"/>
                </a:cubicBezTo>
                <a:cubicBezTo>
                  <a:pt x="40802" y="40321"/>
                  <a:pt x="40838" y="40301"/>
                  <a:pt x="40886" y="40269"/>
                </a:cubicBezTo>
                <a:cubicBezTo>
                  <a:pt x="40951" y="40183"/>
                  <a:pt x="40994" y="40096"/>
                  <a:pt x="40994" y="39988"/>
                </a:cubicBezTo>
                <a:lnTo>
                  <a:pt x="40994" y="39837"/>
                </a:lnTo>
                <a:cubicBezTo>
                  <a:pt x="40994" y="39772"/>
                  <a:pt x="41015" y="39707"/>
                  <a:pt x="41015" y="39663"/>
                </a:cubicBezTo>
                <a:lnTo>
                  <a:pt x="41015" y="39490"/>
                </a:lnTo>
                <a:lnTo>
                  <a:pt x="41015" y="39404"/>
                </a:lnTo>
                <a:cubicBezTo>
                  <a:pt x="41189" y="39599"/>
                  <a:pt x="41362" y="39772"/>
                  <a:pt x="41556" y="39966"/>
                </a:cubicBezTo>
                <a:cubicBezTo>
                  <a:pt x="41581" y="39997"/>
                  <a:pt x="41613" y="40011"/>
                  <a:pt x="41645" y="40011"/>
                </a:cubicBezTo>
                <a:cubicBezTo>
                  <a:pt x="41723" y="40011"/>
                  <a:pt x="41797" y="39929"/>
                  <a:pt x="41751" y="39837"/>
                </a:cubicBezTo>
                <a:cubicBezTo>
                  <a:pt x="41578" y="39447"/>
                  <a:pt x="41383" y="39079"/>
                  <a:pt x="41167" y="38733"/>
                </a:cubicBezTo>
                <a:cubicBezTo>
                  <a:pt x="40951" y="38408"/>
                  <a:pt x="40712" y="38105"/>
                  <a:pt x="40496" y="37803"/>
                </a:cubicBezTo>
                <a:lnTo>
                  <a:pt x="40496" y="37803"/>
                </a:lnTo>
                <a:cubicBezTo>
                  <a:pt x="40669" y="37824"/>
                  <a:pt x="40864" y="37867"/>
                  <a:pt x="41037" y="37932"/>
                </a:cubicBezTo>
                <a:cubicBezTo>
                  <a:pt x="41124" y="37954"/>
                  <a:pt x="41210" y="37976"/>
                  <a:pt x="41297" y="38019"/>
                </a:cubicBezTo>
                <a:cubicBezTo>
                  <a:pt x="41362" y="38041"/>
                  <a:pt x="41405" y="38062"/>
                  <a:pt x="41470" y="38084"/>
                </a:cubicBezTo>
                <a:cubicBezTo>
                  <a:pt x="41621" y="38192"/>
                  <a:pt x="41794" y="38279"/>
                  <a:pt x="41946" y="38365"/>
                </a:cubicBezTo>
                <a:cubicBezTo>
                  <a:pt x="41974" y="38374"/>
                  <a:pt x="42002" y="38379"/>
                  <a:pt x="42031" y="38379"/>
                </a:cubicBezTo>
                <a:cubicBezTo>
                  <a:pt x="42138" y="38379"/>
                  <a:pt x="42246" y="38320"/>
                  <a:pt x="42314" y="38235"/>
                </a:cubicBezTo>
                <a:cubicBezTo>
                  <a:pt x="42379" y="38127"/>
                  <a:pt x="42357" y="37976"/>
                  <a:pt x="42270" y="37867"/>
                </a:cubicBezTo>
                <a:cubicBezTo>
                  <a:pt x="42119" y="37694"/>
                  <a:pt x="41924" y="37564"/>
                  <a:pt x="41730" y="37500"/>
                </a:cubicBezTo>
                <a:cubicBezTo>
                  <a:pt x="41556" y="37413"/>
                  <a:pt x="41383" y="37348"/>
                  <a:pt x="41210" y="37305"/>
                </a:cubicBezTo>
                <a:cubicBezTo>
                  <a:pt x="41026" y="37262"/>
                  <a:pt x="40842" y="37240"/>
                  <a:pt x="40658" y="37240"/>
                </a:cubicBezTo>
                <a:cubicBezTo>
                  <a:pt x="40474" y="37240"/>
                  <a:pt x="40291" y="37262"/>
                  <a:pt x="40107" y="37305"/>
                </a:cubicBezTo>
                <a:cubicBezTo>
                  <a:pt x="39804" y="36915"/>
                  <a:pt x="39501" y="36526"/>
                  <a:pt x="39176" y="36136"/>
                </a:cubicBezTo>
                <a:lnTo>
                  <a:pt x="39176" y="36136"/>
                </a:lnTo>
                <a:cubicBezTo>
                  <a:pt x="39631" y="36223"/>
                  <a:pt x="40085" y="36309"/>
                  <a:pt x="40539" y="36418"/>
                </a:cubicBezTo>
                <a:cubicBezTo>
                  <a:pt x="40821" y="36483"/>
                  <a:pt x="41102" y="36591"/>
                  <a:pt x="41405" y="36656"/>
                </a:cubicBezTo>
                <a:cubicBezTo>
                  <a:pt x="41569" y="36700"/>
                  <a:pt x="41775" y="36776"/>
                  <a:pt x="41964" y="36776"/>
                </a:cubicBezTo>
                <a:cubicBezTo>
                  <a:pt x="42050" y="36776"/>
                  <a:pt x="42132" y="36761"/>
                  <a:pt x="42206" y="36721"/>
                </a:cubicBezTo>
                <a:cubicBezTo>
                  <a:pt x="42249" y="36699"/>
                  <a:pt x="42292" y="36634"/>
                  <a:pt x="42270" y="36569"/>
                </a:cubicBezTo>
                <a:cubicBezTo>
                  <a:pt x="42206" y="36288"/>
                  <a:pt x="41838" y="36136"/>
                  <a:pt x="41600" y="36028"/>
                </a:cubicBezTo>
                <a:cubicBezTo>
                  <a:pt x="41297" y="35920"/>
                  <a:pt x="40994" y="35833"/>
                  <a:pt x="40691" y="35768"/>
                </a:cubicBezTo>
                <a:cubicBezTo>
                  <a:pt x="40211" y="35666"/>
                  <a:pt x="39705" y="35604"/>
                  <a:pt x="39203" y="35604"/>
                </a:cubicBezTo>
                <a:cubicBezTo>
                  <a:pt x="39071" y="35604"/>
                  <a:pt x="38939" y="35608"/>
                  <a:pt x="38808" y="35617"/>
                </a:cubicBezTo>
                <a:lnTo>
                  <a:pt x="38787" y="35617"/>
                </a:lnTo>
                <a:cubicBezTo>
                  <a:pt x="38527" y="35314"/>
                  <a:pt x="38267" y="35033"/>
                  <a:pt x="38008" y="34751"/>
                </a:cubicBezTo>
                <a:cubicBezTo>
                  <a:pt x="38008" y="34622"/>
                  <a:pt x="37899" y="34513"/>
                  <a:pt x="37791" y="34470"/>
                </a:cubicBezTo>
                <a:cubicBezTo>
                  <a:pt x="37683" y="34362"/>
                  <a:pt x="37575" y="34232"/>
                  <a:pt x="37488" y="34124"/>
                </a:cubicBezTo>
                <a:lnTo>
                  <a:pt x="37488" y="34124"/>
                </a:lnTo>
                <a:cubicBezTo>
                  <a:pt x="37640" y="34146"/>
                  <a:pt x="37791" y="34189"/>
                  <a:pt x="37964" y="34232"/>
                </a:cubicBezTo>
                <a:cubicBezTo>
                  <a:pt x="38159" y="34297"/>
                  <a:pt x="38376" y="34340"/>
                  <a:pt x="38570" y="34405"/>
                </a:cubicBezTo>
                <a:cubicBezTo>
                  <a:pt x="38765" y="34470"/>
                  <a:pt x="38981" y="34535"/>
                  <a:pt x="39176" y="34600"/>
                </a:cubicBezTo>
                <a:cubicBezTo>
                  <a:pt x="39393" y="34665"/>
                  <a:pt x="39587" y="34730"/>
                  <a:pt x="39804" y="34751"/>
                </a:cubicBezTo>
                <a:cubicBezTo>
                  <a:pt x="40042" y="34751"/>
                  <a:pt x="40085" y="34470"/>
                  <a:pt x="39933" y="34340"/>
                </a:cubicBezTo>
                <a:cubicBezTo>
                  <a:pt x="39566" y="34081"/>
                  <a:pt x="39111" y="33929"/>
                  <a:pt x="38657" y="33886"/>
                </a:cubicBezTo>
                <a:cubicBezTo>
                  <a:pt x="38462" y="33821"/>
                  <a:pt x="38246" y="33799"/>
                  <a:pt x="38029" y="33799"/>
                </a:cubicBezTo>
                <a:lnTo>
                  <a:pt x="37337" y="33799"/>
                </a:lnTo>
                <a:cubicBezTo>
                  <a:pt x="37294" y="33799"/>
                  <a:pt x="37250" y="33821"/>
                  <a:pt x="37229" y="33864"/>
                </a:cubicBezTo>
                <a:cubicBezTo>
                  <a:pt x="36904" y="33496"/>
                  <a:pt x="36558" y="33129"/>
                  <a:pt x="36212" y="32782"/>
                </a:cubicBezTo>
                <a:cubicBezTo>
                  <a:pt x="36601" y="32782"/>
                  <a:pt x="36969" y="32782"/>
                  <a:pt x="37358" y="32804"/>
                </a:cubicBezTo>
                <a:cubicBezTo>
                  <a:pt x="37835" y="32847"/>
                  <a:pt x="38311" y="32977"/>
                  <a:pt x="38787" y="33064"/>
                </a:cubicBezTo>
                <a:cubicBezTo>
                  <a:pt x="38819" y="33072"/>
                  <a:pt x="38856" y="33076"/>
                  <a:pt x="38895" y="33076"/>
                </a:cubicBezTo>
                <a:cubicBezTo>
                  <a:pt x="39066" y="33076"/>
                  <a:pt x="39268" y="32994"/>
                  <a:pt x="39198" y="32782"/>
                </a:cubicBezTo>
                <a:cubicBezTo>
                  <a:pt x="39111" y="32566"/>
                  <a:pt x="38787" y="32479"/>
                  <a:pt x="38592" y="32414"/>
                </a:cubicBezTo>
                <a:cubicBezTo>
                  <a:pt x="38092" y="32248"/>
                  <a:pt x="37572" y="32166"/>
                  <a:pt x="37051" y="32166"/>
                </a:cubicBezTo>
                <a:cubicBezTo>
                  <a:pt x="36625" y="32166"/>
                  <a:pt x="36197" y="32221"/>
                  <a:pt x="35779" y="32328"/>
                </a:cubicBezTo>
                <a:cubicBezTo>
                  <a:pt x="35389" y="31917"/>
                  <a:pt x="34978" y="31527"/>
                  <a:pt x="34545" y="31116"/>
                </a:cubicBezTo>
                <a:cubicBezTo>
                  <a:pt x="34697" y="31094"/>
                  <a:pt x="34827" y="31073"/>
                  <a:pt x="34978" y="31051"/>
                </a:cubicBezTo>
                <a:cubicBezTo>
                  <a:pt x="35131" y="31036"/>
                  <a:pt x="35295" y="31021"/>
                  <a:pt x="35454" y="31021"/>
                </a:cubicBezTo>
                <a:cubicBezTo>
                  <a:pt x="35520" y="31021"/>
                  <a:pt x="35586" y="31023"/>
                  <a:pt x="35649" y="31030"/>
                </a:cubicBezTo>
                <a:cubicBezTo>
                  <a:pt x="35865" y="31030"/>
                  <a:pt x="36103" y="31073"/>
                  <a:pt x="36320" y="31138"/>
                </a:cubicBezTo>
                <a:cubicBezTo>
                  <a:pt x="36486" y="31171"/>
                  <a:pt x="36691" y="31281"/>
                  <a:pt x="36875" y="31281"/>
                </a:cubicBezTo>
                <a:cubicBezTo>
                  <a:pt x="36930" y="31281"/>
                  <a:pt x="36984" y="31271"/>
                  <a:pt x="37034" y="31246"/>
                </a:cubicBezTo>
                <a:cubicBezTo>
                  <a:pt x="37056" y="31246"/>
                  <a:pt x="37099" y="31224"/>
                  <a:pt x="37142" y="31224"/>
                </a:cubicBezTo>
                <a:cubicBezTo>
                  <a:pt x="37207" y="31181"/>
                  <a:pt x="37272" y="31073"/>
                  <a:pt x="37250" y="30986"/>
                </a:cubicBezTo>
                <a:cubicBezTo>
                  <a:pt x="37229" y="30965"/>
                  <a:pt x="37207" y="30921"/>
                  <a:pt x="37185" y="30900"/>
                </a:cubicBezTo>
                <a:cubicBezTo>
                  <a:pt x="37164" y="30792"/>
                  <a:pt x="37077" y="30705"/>
                  <a:pt x="36969" y="30662"/>
                </a:cubicBezTo>
                <a:cubicBezTo>
                  <a:pt x="36604" y="30505"/>
                  <a:pt x="36224" y="30433"/>
                  <a:pt x="35831" y="30433"/>
                </a:cubicBezTo>
                <a:cubicBezTo>
                  <a:pt x="35735" y="30433"/>
                  <a:pt x="35638" y="30437"/>
                  <a:pt x="35541" y="30445"/>
                </a:cubicBezTo>
                <a:cubicBezTo>
                  <a:pt x="35303" y="30467"/>
                  <a:pt x="35043" y="30510"/>
                  <a:pt x="34805" y="30575"/>
                </a:cubicBezTo>
                <a:cubicBezTo>
                  <a:pt x="34610" y="30640"/>
                  <a:pt x="34416" y="30727"/>
                  <a:pt x="34242" y="30835"/>
                </a:cubicBezTo>
                <a:cubicBezTo>
                  <a:pt x="33702" y="30337"/>
                  <a:pt x="33182" y="29861"/>
                  <a:pt x="32620" y="29385"/>
                </a:cubicBezTo>
                <a:cubicBezTo>
                  <a:pt x="32814" y="29342"/>
                  <a:pt x="32987" y="29298"/>
                  <a:pt x="33182" y="29255"/>
                </a:cubicBezTo>
                <a:cubicBezTo>
                  <a:pt x="33442" y="29190"/>
                  <a:pt x="33723" y="29147"/>
                  <a:pt x="34004" y="29125"/>
                </a:cubicBezTo>
                <a:cubicBezTo>
                  <a:pt x="34145" y="29115"/>
                  <a:pt x="34286" y="29109"/>
                  <a:pt x="34426" y="29109"/>
                </a:cubicBezTo>
                <a:cubicBezTo>
                  <a:pt x="34567" y="29109"/>
                  <a:pt x="34708" y="29115"/>
                  <a:pt x="34848" y="29125"/>
                </a:cubicBezTo>
                <a:cubicBezTo>
                  <a:pt x="35013" y="29138"/>
                  <a:pt x="35200" y="29188"/>
                  <a:pt x="35370" y="29188"/>
                </a:cubicBezTo>
                <a:cubicBezTo>
                  <a:pt x="35491" y="29188"/>
                  <a:pt x="35603" y="29163"/>
                  <a:pt x="35692" y="29082"/>
                </a:cubicBezTo>
                <a:cubicBezTo>
                  <a:pt x="35757" y="29039"/>
                  <a:pt x="35779" y="28952"/>
                  <a:pt x="35736" y="28866"/>
                </a:cubicBezTo>
                <a:cubicBezTo>
                  <a:pt x="35606" y="28584"/>
                  <a:pt x="35130" y="28563"/>
                  <a:pt x="34870" y="28541"/>
                </a:cubicBezTo>
                <a:cubicBezTo>
                  <a:pt x="34736" y="28532"/>
                  <a:pt x="34605" y="28527"/>
                  <a:pt x="34475" y="28527"/>
                </a:cubicBezTo>
                <a:cubicBezTo>
                  <a:pt x="34291" y="28527"/>
                  <a:pt x="34108" y="28537"/>
                  <a:pt x="33918" y="28563"/>
                </a:cubicBezTo>
                <a:cubicBezTo>
                  <a:pt x="33615" y="28606"/>
                  <a:pt x="33290" y="28671"/>
                  <a:pt x="32987" y="28757"/>
                </a:cubicBezTo>
                <a:cubicBezTo>
                  <a:pt x="32749" y="28844"/>
                  <a:pt x="32511" y="28974"/>
                  <a:pt x="32295" y="29104"/>
                </a:cubicBezTo>
                <a:cubicBezTo>
                  <a:pt x="32295" y="29082"/>
                  <a:pt x="32273" y="29039"/>
                  <a:pt x="32273" y="28996"/>
                </a:cubicBezTo>
                <a:cubicBezTo>
                  <a:pt x="32234" y="28857"/>
                  <a:pt x="32122" y="28755"/>
                  <a:pt x="31987" y="28755"/>
                </a:cubicBezTo>
                <a:cubicBezTo>
                  <a:pt x="31975" y="28755"/>
                  <a:pt x="31962" y="28756"/>
                  <a:pt x="31949" y="28757"/>
                </a:cubicBezTo>
                <a:lnTo>
                  <a:pt x="31884" y="28779"/>
                </a:lnTo>
                <a:cubicBezTo>
                  <a:pt x="31689" y="28606"/>
                  <a:pt x="31494" y="28455"/>
                  <a:pt x="31300" y="28281"/>
                </a:cubicBezTo>
                <a:lnTo>
                  <a:pt x="31300" y="28217"/>
                </a:lnTo>
                <a:cubicBezTo>
                  <a:pt x="31408" y="28217"/>
                  <a:pt x="31516" y="28173"/>
                  <a:pt x="31624" y="28152"/>
                </a:cubicBezTo>
                <a:lnTo>
                  <a:pt x="32122" y="28022"/>
                </a:lnTo>
                <a:cubicBezTo>
                  <a:pt x="32446" y="27957"/>
                  <a:pt x="32749" y="27870"/>
                  <a:pt x="33074" y="27805"/>
                </a:cubicBezTo>
                <a:cubicBezTo>
                  <a:pt x="33399" y="27762"/>
                  <a:pt x="33723" y="27719"/>
                  <a:pt x="34048" y="27697"/>
                </a:cubicBezTo>
                <a:cubicBezTo>
                  <a:pt x="34221" y="27697"/>
                  <a:pt x="34394" y="27697"/>
                  <a:pt x="34567" y="27676"/>
                </a:cubicBezTo>
                <a:cubicBezTo>
                  <a:pt x="34719" y="27654"/>
                  <a:pt x="34870" y="27611"/>
                  <a:pt x="35000" y="27502"/>
                </a:cubicBezTo>
                <a:cubicBezTo>
                  <a:pt x="35065" y="27438"/>
                  <a:pt x="35065" y="27351"/>
                  <a:pt x="35000" y="27264"/>
                </a:cubicBezTo>
                <a:cubicBezTo>
                  <a:pt x="34957" y="27200"/>
                  <a:pt x="34870" y="27156"/>
                  <a:pt x="34783" y="27135"/>
                </a:cubicBezTo>
                <a:cubicBezTo>
                  <a:pt x="34697" y="27113"/>
                  <a:pt x="34610" y="27070"/>
                  <a:pt x="34524" y="27070"/>
                </a:cubicBezTo>
                <a:cubicBezTo>
                  <a:pt x="34426" y="27059"/>
                  <a:pt x="34334" y="27053"/>
                  <a:pt x="34245" y="27053"/>
                </a:cubicBezTo>
                <a:cubicBezTo>
                  <a:pt x="34156" y="27053"/>
                  <a:pt x="34069" y="27059"/>
                  <a:pt x="33983" y="27070"/>
                </a:cubicBezTo>
                <a:cubicBezTo>
                  <a:pt x="33615" y="27091"/>
                  <a:pt x="33269" y="27135"/>
                  <a:pt x="32923" y="27200"/>
                </a:cubicBezTo>
                <a:cubicBezTo>
                  <a:pt x="32576" y="27243"/>
                  <a:pt x="32230" y="27351"/>
                  <a:pt x="31884" y="27459"/>
                </a:cubicBezTo>
                <a:cubicBezTo>
                  <a:pt x="31624" y="27546"/>
                  <a:pt x="31386" y="27654"/>
                  <a:pt x="31170" y="27784"/>
                </a:cubicBezTo>
                <a:cubicBezTo>
                  <a:pt x="31131" y="27760"/>
                  <a:pt x="31087" y="27748"/>
                  <a:pt x="31043" y="27748"/>
                </a:cubicBezTo>
                <a:cubicBezTo>
                  <a:pt x="30964" y="27748"/>
                  <a:pt x="30887" y="27787"/>
                  <a:pt x="30845" y="27870"/>
                </a:cubicBezTo>
                <a:cubicBezTo>
                  <a:pt x="30845" y="27892"/>
                  <a:pt x="30824" y="27914"/>
                  <a:pt x="30824" y="27935"/>
                </a:cubicBezTo>
                <a:cubicBezTo>
                  <a:pt x="30564" y="27719"/>
                  <a:pt x="30304" y="27524"/>
                  <a:pt x="30066" y="27329"/>
                </a:cubicBezTo>
                <a:cubicBezTo>
                  <a:pt x="30304" y="27200"/>
                  <a:pt x="30542" y="27070"/>
                  <a:pt x="30802" y="26961"/>
                </a:cubicBezTo>
                <a:cubicBezTo>
                  <a:pt x="31062" y="26832"/>
                  <a:pt x="31343" y="26723"/>
                  <a:pt x="31646" y="26659"/>
                </a:cubicBezTo>
                <a:cubicBezTo>
                  <a:pt x="31927" y="26572"/>
                  <a:pt x="32230" y="26529"/>
                  <a:pt x="32533" y="26507"/>
                </a:cubicBezTo>
                <a:cubicBezTo>
                  <a:pt x="32814" y="26485"/>
                  <a:pt x="33269" y="26550"/>
                  <a:pt x="33463" y="26269"/>
                </a:cubicBezTo>
                <a:cubicBezTo>
                  <a:pt x="33485" y="26226"/>
                  <a:pt x="33485" y="26161"/>
                  <a:pt x="33463" y="26096"/>
                </a:cubicBezTo>
                <a:cubicBezTo>
                  <a:pt x="33358" y="25898"/>
                  <a:pt x="33115" y="25853"/>
                  <a:pt x="32873" y="25853"/>
                </a:cubicBezTo>
                <a:cubicBezTo>
                  <a:pt x="32719" y="25853"/>
                  <a:pt x="32564" y="25871"/>
                  <a:pt x="32446" y="25880"/>
                </a:cubicBezTo>
                <a:cubicBezTo>
                  <a:pt x="32122" y="25923"/>
                  <a:pt x="31797" y="25966"/>
                  <a:pt x="31473" y="26074"/>
                </a:cubicBezTo>
                <a:cubicBezTo>
                  <a:pt x="30802" y="26226"/>
                  <a:pt x="30174" y="26529"/>
                  <a:pt x="29655" y="27005"/>
                </a:cubicBezTo>
                <a:cubicBezTo>
                  <a:pt x="29655" y="27005"/>
                  <a:pt x="29633" y="27005"/>
                  <a:pt x="29633" y="27026"/>
                </a:cubicBezTo>
                <a:cubicBezTo>
                  <a:pt x="29439" y="26875"/>
                  <a:pt x="29244" y="26702"/>
                  <a:pt x="29028" y="26572"/>
                </a:cubicBezTo>
                <a:cubicBezTo>
                  <a:pt x="29092" y="26529"/>
                  <a:pt x="29157" y="26485"/>
                  <a:pt x="29222" y="26442"/>
                </a:cubicBezTo>
                <a:cubicBezTo>
                  <a:pt x="29287" y="26421"/>
                  <a:pt x="29330" y="26377"/>
                  <a:pt x="29374" y="26334"/>
                </a:cubicBezTo>
                <a:cubicBezTo>
                  <a:pt x="29417" y="26312"/>
                  <a:pt x="29439" y="26269"/>
                  <a:pt x="29482" y="26269"/>
                </a:cubicBezTo>
                <a:cubicBezTo>
                  <a:pt x="29763" y="26074"/>
                  <a:pt x="30066" y="25923"/>
                  <a:pt x="30369" y="25771"/>
                </a:cubicBezTo>
                <a:cubicBezTo>
                  <a:pt x="30672" y="25642"/>
                  <a:pt x="30975" y="25533"/>
                  <a:pt x="31278" y="25447"/>
                </a:cubicBezTo>
                <a:cubicBezTo>
                  <a:pt x="31451" y="25403"/>
                  <a:pt x="31624" y="25360"/>
                  <a:pt x="31776" y="25317"/>
                </a:cubicBezTo>
                <a:cubicBezTo>
                  <a:pt x="31949" y="25295"/>
                  <a:pt x="32187" y="25274"/>
                  <a:pt x="32295" y="25101"/>
                </a:cubicBezTo>
                <a:cubicBezTo>
                  <a:pt x="32360" y="24992"/>
                  <a:pt x="32338" y="24863"/>
                  <a:pt x="32273" y="24776"/>
                </a:cubicBezTo>
                <a:cubicBezTo>
                  <a:pt x="32187" y="24711"/>
                  <a:pt x="32100" y="24668"/>
                  <a:pt x="31992" y="24668"/>
                </a:cubicBezTo>
                <a:cubicBezTo>
                  <a:pt x="31970" y="24646"/>
                  <a:pt x="31949" y="24624"/>
                  <a:pt x="31927" y="24603"/>
                </a:cubicBezTo>
                <a:cubicBezTo>
                  <a:pt x="31711" y="24516"/>
                  <a:pt x="31538" y="24408"/>
                  <a:pt x="31343" y="24278"/>
                </a:cubicBezTo>
                <a:cubicBezTo>
                  <a:pt x="31170" y="24148"/>
                  <a:pt x="30975" y="24040"/>
                  <a:pt x="30802" y="23910"/>
                </a:cubicBezTo>
                <a:cubicBezTo>
                  <a:pt x="30650" y="23781"/>
                  <a:pt x="30499" y="23629"/>
                  <a:pt x="30348" y="23478"/>
                </a:cubicBezTo>
                <a:cubicBezTo>
                  <a:pt x="30348" y="23456"/>
                  <a:pt x="30326" y="23434"/>
                  <a:pt x="30304" y="23434"/>
                </a:cubicBezTo>
                <a:cubicBezTo>
                  <a:pt x="30953" y="23348"/>
                  <a:pt x="31581" y="23305"/>
                  <a:pt x="32230" y="23261"/>
                </a:cubicBezTo>
                <a:lnTo>
                  <a:pt x="32252" y="23283"/>
                </a:lnTo>
                <a:cubicBezTo>
                  <a:pt x="32403" y="23478"/>
                  <a:pt x="32576" y="23672"/>
                  <a:pt x="32749" y="23867"/>
                </a:cubicBezTo>
                <a:cubicBezTo>
                  <a:pt x="32923" y="24040"/>
                  <a:pt x="33117" y="24213"/>
                  <a:pt x="33334" y="24343"/>
                </a:cubicBezTo>
                <a:cubicBezTo>
                  <a:pt x="33550" y="24473"/>
                  <a:pt x="33766" y="24603"/>
                  <a:pt x="34004" y="24711"/>
                </a:cubicBezTo>
                <a:cubicBezTo>
                  <a:pt x="34026" y="24723"/>
                  <a:pt x="34046" y="24728"/>
                  <a:pt x="34065" y="24728"/>
                </a:cubicBezTo>
                <a:cubicBezTo>
                  <a:pt x="34182" y="24728"/>
                  <a:pt x="34246" y="24526"/>
                  <a:pt x="34134" y="24451"/>
                </a:cubicBezTo>
                <a:cubicBezTo>
                  <a:pt x="33766" y="24148"/>
                  <a:pt x="33442" y="23824"/>
                  <a:pt x="33139" y="23499"/>
                </a:cubicBezTo>
                <a:cubicBezTo>
                  <a:pt x="33052" y="23391"/>
                  <a:pt x="32966" y="23283"/>
                  <a:pt x="32901" y="23196"/>
                </a:cubicBezTo>
                <a:lnTo>
                  <a:pt x="33550" y="23153"/>
                </a:lnTo>
                <a:cubicBezTo>
                  <a:pt x="33702" y="23261"/>
                  <a:pt x="33831" y="23348"/>
                  <a:pt x="33983" y="23434"/>
                </a:cubicBezTo>
                <a:cubicBezTo>
                  <a:pt x="34221" y="23586"/>
                  <a:pt x="34481" y="23737"/>
                  <a:pt x="34740" y="23867"/>
                </a:cubicBezTo>
                <a:cubicBezTo>
                  <a:pt x="35021" y="23997"/>
                  <a:pt x="35281" y="24105"/>
                  <a:pt x="35562" y="24192"/>
                </a:cubicBezTo>
                <a:cubicBezTo>
                  <a:pt x="35721" y="24249"/>
                  <a:pt x="35938" y="24326"/>
                  <a:pt x="36135" y="24326"/>
                </a:cubicBezTo>
                <a:cubicBezTo>
                  <a:pt x="36233" y="24326"/>
                  <a:pt x="36327" y="24307"/>
                  <a:pt x="36406" y="24257"/>
                </a:cubicBezTo>
                <a:cubicBezTo>
                  <a:pt x="36450" y="24213"/>
                  <a:pt x="36450" y="24148"/>
                  <a:pt x="36428" y="24084"/>
                </a:cubicBezTo>
                <a:cubicBezTo>
                  <a:pt x="36363" y="23954"/>
                  <a:pt x="36233" y="23867"/>
                  <a:pt x="36103" y="23824"/>
                </a:cubicBezTo>
                <a:cubicBezTo>
                  <a:pt x="35995" y="23759"/>
                  <a:pt x="35865" y="23694"/>
                  <a:pt x="35736" y="23651"/>
                </a:cubicBezTo>
                <a:cubicBezTo>
                  <a:pt x="35498" y="23564"/>
                  <a:pt x="35260" y="23456"/>
                  <a:pt x="35021" y="23326"/>
                </a:cubicBezTo>
                <a:cubicBezTo>
                  <a:pt x="34892" y="23261"/>
                  <a:pt x="34762" y="23175"/>
                  <a:pt x="34632" y="23088"/>
                </a:cubicBezTo>
                <a:cubicBezTo>
                  <a:pt x="35260" y="23066"/>
                  <a:pt x="35887" y="23066"/>
                  <a:pt x="36515" y="23066"/>
                </a:cubicBezTo>
                <a:cubicBezTo>
                  <a:pt x="36536" y="23110"/>
                  <a:pt x="36601" y="23153"/>
                  <a:pt x="36644" y="23196"/>
                </a:cubicBezTo>
                <a:cubicBezTo>
                  <a:pt x="36688" y="23240"/>
                  <a:pt x="36753" y="23283"/>
                  <a:pt x="36796" y="23326"/>
                </a:cubicBezTo>
                <a:cubicBezTo>
                  <a:pt x="36904" y="23413"/>
                  <a:pt x="37012" y="23478"/>
                  <a:pt x="37120" y="23543"/>
                </a:cubicBezTo>
                <a:cubicBezTo>
                  <a:pt x="37250" y="23607"/>
                  <a:pt x="37380" y="23672"/>
                  <a:pt x="37510" y="23737"/>
                </a:cubicBezTo>
                <a:cubicBezTo>
                  <a:pt x="37640" y="23781"/>
                  <a:pt x="37748" y="23845"/>
                  <a:pt x="37878" y="23889"/>
                </a:cubicBezTo>
                <a:cubicBezTo>
                  <a:pt x="37893" y="23896"/>
                  <a:pt x="37908" y="23900"/>
                  <a:pt x="37923" y="23900"/>
                </a:cubicBezTo>
                <a:cubicBezTo>
                  <a:pt x="38035" y="23900"/>
                  <a:pt x="38122" y="23708"/>
                  <a:pt x="38008" y="23651"/>
                </a:cubicBezTo>
                <a:cubicBezTo>
                  <a:pt x="37899" y="23586"/>
                  <a:pt x="37770" y="23499"/>
                  <a:pt x="37683" y="23434"/>
                </a:cubicBezTo>
                <a:cubicBezTo>
                  <a:pt x="37575" y="23348"/>
                  <a:pt x="37488" y="23261"/>
                  <a:pt x="37380" y="23175"/>
                </a:cubicBezTo>
                <a:cubicBezTo>
                  <a:pt x="37337" y="23131"/>
                  <a:pt x="37294" y="23110"/>
                  <a:pt x="37250" y="23066"/>
                </a:cubicBezTo>
                <a:cubicBezTo>
                  <a:pt x="37640" y="23066"/>
                  <a:pt x="38051" y="23088"/>
                  <a:pt x="38440" y="23088"/>
                </a:cubicBezTo>
                <a:cubicBezTo>
                  <a:pt x="38484" y="23131"/>
                  <a:pt x="38527" y="23175"/>
                  <a:pt x="38570" y="23196"/>
                </a:cubicBezTo>
                <a:cubicBezTo>
                  <a:pt x="38657" y="23261"/>
                  <a:pt x="38743" y="23348"/>
                  <a:pt x="38830" y="23413"/>
                </a:cubicBezTo>
                <a:cubicBezTo>
                  <a:pt x="38981" y="23543"/>
                  <a:pt x="39154" y="23672"/>
                  <a:pt x="39306" y="23781"/>
                </a:cubicBezTo>
                <a:cubicBezTo>
                  <a:pt x="39479" y="23910"/>
                  <a:pt x="39631" y="24040"/>
                  <a:pt x="39825" y="24148"/>
                </a:cubicBezTo>
                <a:cubicBezTo>
                  <a:pt x="39998" y="24257"/>
                  <a:pt x="40193" y="24365"/>
                  <a:pt x="40388" y="24473"/>
                </a:cubicBezTo>
                <a:cubicBezTo>
                  <a:pt x="40417" y="24491"/>
                  <a:pt x="40445" y="24499"/>
                  <a:pt x="40472" y="24499"/>
                </a:cubicBezTo>
                <a:cubicBezTo>
                  <a:pt x="40609" y="24499"/>
                  <a:pt x="40709" y="24300"/>
                  <a:pt x="40583" y="24192"/>
                </a:cubicBezTo>
                <a:cubicBezTo>
                  <a:pt x="40410" y="24062"/>
                  <a:pt x="40258" y="23932"/>
                  <a:pt x="40107" y="23802"/>
                </a:cubicBezTo>
                <a:cubicBezTo>
                  <a:pt x="39955" y="23651"/>
                  <a:pt x="39782" y="23521"/>
                  <a:pt x="39609" y="23369"/>
                </a:cubicBezTo>
                <a:lnTo>
                  <a:pt x="39349" y="23131"/>
                </a:lnTo>
                <a:lnTo>
                  <a:pt x="39349" y="23131"/>
                </a:lnTo>
                <a:cubicBezTo>
                  <a:pt x="40042" y="23175"/>
                  <a:pt x="40734" y="23218"/>
                  <a:pt x="41427" y="23283"/>
                </a:cubicBezTo>
                <a:lnTo>
                  <a:pt x="41989" y="23975"/>
                </a:lnTo>
                <a:cubicBezTo>
                  <a:pt x="42097" y="24105"/>
                  <a:pt x="42206" y="24257"/>
                  <a:pt x="42335" y="24386"/>
                </a:cubicBezTo>
                <a:cubicBezTo>
                  <a:pt x="42444" y="24495"/>
                  <a:pt x="42595" y="24603"/>
                  <a:pt x="42725" y="24733"/>
                </a:cubicBezTo>
                <a:cubicBezTo>
                  <a:pt x="42763" y="24770"/>
                  <a:pt x="42815" y="24794"/>
                  <a:pt x="42869" y="24794"/>
                </a:cubicBezTo>
                <a:cubicBezTo>
                  <a:pt x="42908" y="24794"/>
                  <a:pt x="42948" y="24782"/>
                  <a:pt x="42985" y="24754"/>
                </a:cubicBezTo>
                <a:cubicBezTo>
                  <a:pt x="43071" y="24711"/>
                  <a:pt x="43093" y="24603"/>
                  <a:pt x="43071" y="24516"/>
                </a:cubicBezTo>
                <a:cubicBezTo>
                  <a:pt x="42963" y="24343"/>
                  <a:pt x="42898" y="24170"/>
                  <a:pt x="42790" y="24019"/>
                </a:cubicBezTo>
                <a:cubicBezTo>
                  <a:pt x="42682" y="23867"/>
                  <a:pt x="42595" y="23737"/>
                  <a:pt x="42487" y="23607"/>
                </a:cubicBezTo>
                <a:cubicBezTo>
                  <a:pt x="42422" y="23521"/>
                  <a:pt x="42379" y="23456"/>
                  <a:pt x="42314" y="23369"/>
                </a:cubicBezTo>
                <a:lnTo>
                  <a:pt x="42314" y="23369"/>
                </a:lnTo>
                <a:cubicBezTo>
                  <a:pt x="42725" y="23413"/>
                  <a:pt x="43114" y="23456"/>
                  <a:pt x="43504" y="23499"/>
                </a:cubicBezTo>
                <a:cubicBezTo>
                  <a:pt x="43828" y="23543"/>
                  <a:pt x="44131" y="23607"/>
                  <a:pt x="44456" y="23651"/>
                </a:cubicBezTo>
                <a:cubicBezTo>
                  <a:pt x="44499" y="23737"/>
                  <a:pt x="44543" y="23824"/>
                  <a:pt x="44564" y="23889"/>
                </a:cubicBezTo>
                <a:cubicBezTo>
                  <a:pt x="44651" y="24019"/>
                  <a:pt x="44716" y="24148"/>
                  <a:pt x="44824" y="24278"/>
                </a:cubicBezTo>
                <a:cubicBezTo>
                  <a:pt x="44997" y="24516"/>
                  <a:pt x="45192" y="24733"/>
                  <a:pt x="45430" y="24906"/>
                </a:cubicBezTo>
                <a:cubicBezTo>
                  <a:pt x="45456" y="24928"/>
                  <a:pt x="45484" y="24937"/>
                  <a:pt x="45512" y="24937"/>
                </a:cubicBezTo>
                <a:cubicBezTo>
                  <a:pt x="45618" y="24937"/>
                  <a:pt x="45711" y="24793"/>
                  <a:pt x="45624" y="24689"/>
                </a:cubicBezTo>
                <a:cubicBezTo>
                  <a:pt x="45473" y="24473"/>
                  <a:pt x="45322" y="24257"/>
                  <a:pt x="45213" y="24019"/>
                </a:cubicBezTo>
                <a:cubicBezTo>
                  <a:pt x="45170" y="23932"/>
                  <a:pt x="45148" y="23845"/>
                  <a:pt x="45105" y="23759"/>
                </a:cubicBezTo>
                <a:lnTo>
                  <a:pt x="45105" y="23759"/>
                </a:lnTo>
                <a:cubicBezTo>
                  <a:pt x="45322" y="23781"/>
                  <a:pt x="45516" y="23802"/>
                  <a:pt x="45733" y="23845"/>
                </a:cubicBezTo>
                <a:lnTo>
                  <a:pt x="46295" y="23954"/>
                </a:lnTo>
                <a:cubicBezTo>
                  <a:pt x="46317" y="23975"/>
                  <a:pt x="46317" y="23997"/>
                  <a:pt x="46339" y="24019"/>
                </a:cubicBezTo>
                <a:lnTo>
                  <a:pt x="46793" y="24516"/>
                </a:lnTo>
                <a:lnTo>
                  <a:pt x="46901" y="24646"/>
                </a:lnTo>
                <a:cubicBezTo>
                  <a:pt x="46923" y="24668"/>
                  <a:pt x="46966" y="24711"/>
                  <a:pt x="46988" y="24733"/>
                </a:cubicBezTo>
                <a:lnTo>
                  <a:pt x="47031" y="24754"/>
                </a:lnTo>
                <a:cubicBezTo>
                  <a:pt x="47074" y="24798"/>
                  <a:pt x="47118" y="24841"/>
                  <a:pt x="47161" y="24863"/>
                </a:cubicBezTo>
                <a:cubicBezTo>
                  <a:pt x="47204" y="24906"/>
                  <a:pt x="47247" y="24949"/>
                  <a:pt x="47291" y="24971"/>
                </a:cubicBezTo>
                <a:cubicBezTo>
                  <a:pt x="47334" y="24971"/>
                  <a:pt x="47377" y="24992"/>
                  <a:pt x="47421" y="24992"/>
                </a:cubicBezTo>
                <a:cubicBezTo>
                  <a:pt x="47485" y="24992"/>
                  <a:pt x="47550" y="24971"/>
                  <a:pt x="47594" y="24927"/>
                </a:cubicBezTo>
                <a:cubicBezTo>
                  <a:pt x="47637" y="24884"/>
                  <a:pt x="47659" y="24841"/>
                  <a:pt x="47680" y="24776"/>
                </a:cubicBezTo>
                <a:cubicBezTo>
                  <a:pt x="47680" y="24668"/>
                  <a:pt x="47637" y="24581"/>
                  <a:pt x="47572" y="24495"/>
                </a:cubicBezTo>
                <a:lnTo>
                  <a:pt x="47485" y="24386"/>
                </a:lnTo>
                <a:cubicBezTo>
                  <a:pt x="47442" y="24322"/>
                  <a:pt x="47399" y="24278"/>
                  <a:pt x="47377" y="24257"/>
                </a:cubicBezTo>
                <a:lnTo>
                  <a:pt x="47247" y="24127"/>
                </a:lnTo>
                <a:cubicBezTo>
                  <a:pt x="47226" y="24105"/>
                  <a:pt x="47204" y="24084"/>
                  <a:pt x="47182" y="24084"/>
                </a:cubicBezTo>
                <a:cubicBezTo>
                  <a:pt x="47464" y="24084"/>
                  <a:pt x="47702" y="24105"/>
                  <a:pt x="47961" y="24127"/>
                </a:cubicBezTo>
                <a:cubicBezTo>
                  <a:pt x="47975" y="24130"/>
                  <a:pt x="47987" y="24132"/>
                  <a:pt x="48000" y="24132"/>
                </a:cubicBezTo>
                <a:cubicBezTo>
                  <a:pt x="48146" y="24132"/>
                  <a:pt x="48208" y="23907"/>
                  <a:pt x="48048" y="23867"/>
                </a:cubicBezTo>
                <a:cubicBezTo>
                  <a:pt x="47659" y="23716"/>
                  <a:pt x="47247" y="23564"/>
                  <a:pt x="46858" y="23456"/>
                </a:cubicBezTo>
                <a:cubicBezTo>
                  <a:pt x="46490" y="23391"/>
                  <a:pt x="46101" y="23326"/>
                  <a:pt x="45733" y="23261"/>
                </a:cubicBezTo>
                <a:cubicBezTo>
                  <a:pt x="45884" y="23153"/>
                  <a:pt x="46036" y="23045"/>
                  <a:pt x="46209" y="22980"/>
                </a:cubicBezTo>
                <a:cubicBezTo>
                  <a:pt x="46274" y="22937"/>
                  <a:pt x="46360" y="22893"/>
                  <a:pt x="46447" y="22850"/>
                </a:cubicBezTo>
                <a:cubicBezTo>
                  <a:pt x="46512" y="22828"/>
                  <a:pt x="46577" y="22807"/>
                  <a:pt x="46642" y="22807"/>
                </a:cubicBezTo>
                <a:cubicBezTo>
                  <a:pt x="46815" y="22764"/>
                  <a:pt x="47009" y="22720"/>
                  <a:pt x="47182" y="22655"/>
                </a:cubicBezTo>
                <a:cubicBezTo>
                  <a:pt x="47291" y="22590"/>
                  <a:pt x="47377" y="22461"/>
                  <a:pt x="47356" y="22331"/>
                </a:cubicBezTo>
                <a:cubicBezTo>
                  <a:pt x="47312" y="22201"/>
                  <a:pt x="47204" y="22093"/>
                  <a:pt x="47074" y="22071"/>
                </a:cubicBezTo>
                <a:cubicBezTo>
                  <a:pt x="47037" y="22067"/>
                  <a:pt x="46999" y="22066"/>
                  <a:pt x="46961" y="22066"/>
                </a:cubicBezTo>
                <a:cubicBezTo>
                  <a:pt x="46778" y="22066"/>
                  <a:pt x="46586" y="22108"/>
                  <a:pt x="46425" y="22179"/>
                </a:cubicBezTo>
                <a:cubicBezTo>
                  <a:pt x="46252" y="22244"/>
                  <a:pt x="46079" y="22309"/>
                  <a:pt x="45927" y="22396"/>
                </a:cubicBezTo>
                <a:cubicBezTo>
                  <a:pt x="45603" y="22590"/>
                  <a:pt x="45300" y="22850"/>
                  <a:pt x="45084" y="23153"/>
                </a:cubicBezTo>
                <a:cubicBezTo>
                  <a:pt x="44607" y="23066"/>
                  <a:pt x="44131" y="23002"/>
                  <a:pt x="43634" y="22937"/>
                </a:cubicBezTo>
                <a:cubicBezTo>
                  <a:pt x="44023" y="22677"/>
                  <a:pt x="44391" y="22439"/>
                  <a:pt x="44802" y="22201"/>
                </a:cubicBezTo>
                <a:cubicBezTo>
                  <a:pt x="45062" y="22049"/>
                  <a:pt x="45343" y="21941"/>
                  <a:pt x="45603" y="21790"/>
                </a:cubicBezTo>
                <a:cubicBezTo>
                  <a:pt x="45819" y="21682"/>
                  <a:pt x="46165" y="21552"/>
                  <a:pt x="46252" y="21292"/>
                </a:cubicBezTo>
                <a:cubicBezTo>
                  <a:pt x="46274" y="21227"/>
                  <a:pt x="46252" y="21162"/>
                  <a:pt x="46209" y="21141"/>
                </a:cubicBezTo>
                <a:cubicBezTo>
                  <a:pt x="46122" y="21083"/>
                  <a:pt x="46024" y="21061"/>
                  <a:pt x="45922" y="21061"/>
                </a:cubicBezTo>
                <a:cubicBezTo>
                  <a:pt x="45718" y="21061"/>
                  <a:pt x="45502" y="21148"/>
                  <a:pt x="45343" y="21206"/>
                </a:cubicBezTo>
                <a:cubicBezTo>
                  <a:pt x="45040" y="21314"/>
                  <a:pt x="44759" y="21465"/>
                  <a:pt x="44499" y="21617"/>
                </a:cubicBezTo>
                <a:cubicBezTo>
                  <a:pt x="43958" y="21941"/>
                  <a:pt x="43461" y="22352"/>
                  <a:pt x="43028" y="22807"/>
                </a:cubicBezTo>
                <a:cubicBezTo>
                  <a:pt x="43006" y="22828"/>
                  <a:pt x="43006" y="22828"/>
                  <a:pt x="43006" y="22828"/>
                </a:cubicBezTo>
                <a:cubicBezTo>
                  <a:pt x="42617" y="22785"/>
                  <a:pt x="42227" y="22764"/>
                  <a:pt x="41859" y="22720"/>
                </a:cubicBezTo>
                <a:cubicBezTo>
                  <a:pt x="41796" y="22670"/>
                  <a:pt x="41725" y="22649"/>
                  <a:pt x="41656" y="22649"/>
                </a:cubicBezTo>
                <a:cubicBezTo>
                  <a:pt x="41606" y="22649"/>
                  <a:pt x="41558" y="22659"/>
                  <a:pt x="41513" y="22677"/>
                </a:cubicBezTo>
                <a:cubicBezTo>
                  <a:pt x="41340" y="22677"/>
                  <a:pt x="41189" y="22655"/>
                  <a:pt x="41037" y="22634"/>
                </a:cubicBezTo>
                <a:cubicBezTo>
                  <a:pt x="41167" y="22547"/>
                  <a:pt x="41318" y="22461"/>
                  <a:pt x="41470" y="22396"/>
                </a:cubicBezTo>
                <a:cubicBezTo>
                  <a:pt x="41665" y="22309"/>
                  <a:pt x="41838" y="22201"/>
                  <a:pt x="42032" y="22093"/>
                </a:cubicBezTo>
                <a:cubicBezTo>
                  <a:pt x="42206" y="22006"/>
                  <a:pt x="42400" y="21898"/>
                  <a:pt x="42595" y="21833"/>
                </a:cubicBezTo>
                <a:cubicBezTo>
                  <a:pt x="42811" y="21747"/>
                  <a:pt x="42985" y="21638"/>
                  <a:pt x="43158" y="21509"/>
                </a:cubicBezTo>
                <a:cubicBezTo>
                  <a:pt x="43352" y="21357"/>
                  <a:pt x="43179" y="21119"/>
                  <a:pt x="42985" y="21119"/>
                </a:cubicBezTo>
                <a:cubicBezTo>
                  <a:pt x="42530" y="21206"/>
                  <a:pt x="42097" y="21379"/>
                  <a:pt x="41730" y="21660"/>
                </a:cubicBezTo>
                <a:cubicBezTo>
                  <a:pt x="41556" y="21768"/>
                  <a:pt x="41383" y="21898"/>
                  <a:pt x="41232" y="22049"/>
                </a:cubicBezTo>
                <a:cubicBezTo>
                  <a:pt x="41059" y="22201"/>
                  <a:pt x="40886" y="22352"/>
                  <a:pt x="40712" y="22504"/>
                </a:cubicBezTo>
                <a:cubicBezTo>
                  <a:pt x="40669" y="22526"/>
                  <a:pt x="40669" y="22590"/>
                  <a:pt x="40669" y="22634"/>
                </a:cubicBezTo>
                <a:cubicBezTo>
                  <a:pt x="40172" y="22590"/>
                  <a:pt x="39695" y="22547"/>
                  <a:pt x="39198" y="22526"/>
                </a:cubicBezTo>
                <a:cubicBezTo>
                  <a:pt x="39457" y="22266"/>
                  <a:pt x="39739" y="22006"/>
                  <a:pt x="40042" y="21790"/>
                </a:cubicBezTo>
                <a:cubicBezTo>
                  <a:pt x="40431" y="21465"/>
                  <a:pt x="40864" y="21270"/>
                  <a:pt x="41275" y="20989"/>
                </a:cubicBezTo>
                <a:cubicBezTo>
                  <a:pt x="41427" y="20903"/>
                  <a:pt x="41621" y="20621"/>
                  <a:pt x="41383" y="20491"/>
                </a:cubicBezTo>
                <a:cubicBezTo>
                  <a:pt x="41322" y="20461"/>
                  <a:pt x="41260" y="20448"/>
                  <a:pt x="41199" y="20448"/>
                </a:cubicBezTo>
                <a:cubicBezTo>
                  <a:pt x="41004" y="20448"/>
                  <a:pt x="40818" y="20577"/>
                  <a:pt x="40669" y="20643"/>
                </a:cubicBezTo>
                <a:cubicBezTo>
                  <a:pt x="39804" y="21032"/>
                  <a:pt x="39090" y="21682"/>
                  <a:pt x="38592" y="22504"/>
                </a:cubicBezTo>
                <a:cubicBezTo>
                  <a:pt x="38008" y="22482"/>
                  <a:pt x="37423" y="22461"/>
                  <a:pt x="36839" y="22461"/>
                </a:cubicBezTo>
                <a:cubicBezTo>
                  <a:pt x="36926" y="22352"/>
                  <a:pt x="37034" y="22244"/>
                  <a:pt x="37120" y="22114"/>
                </a:cubicBezTo>
                <a:cubicBezTo>
                  <a:pt x="37250" y="21941"/>
                  <a:pt x="37402" y="21790"/>
                  <a:pt x="37575" y="21638"/>
                </a:cubicBezTo>
                <a:cubicBezTo>
                  <a:pt x="37748" y="21487"/>
                  <a:pt x="37943" y="21357"/>
                  <a:pt x="38137" y="21249"/>
                </a:cubicBezTo>
                <a:cubicBezTo>
                  <a:pt x="38331" y="21152"/>
                  <a:pt x="38664" y="21072"/>
                  <a:pt x="38747" y="20854"/>
                </a:cubicBezTo>
                <a:lnTo>
                  <a:pt x="38747" y="20854"/>
                </a:lnTo>
                <a:cubicBezTo>
                  <a:pt x="38762" y="20827"/>
                  <a:pt x="38781" y="20800"/>
                  <a:pt x="38808" y="20773"/>
                </a:cubicBezTo>
                <a:cubicBezTo>
                  <a:pt x="38830" y="20686"/>
                  <a:pt x="38787" y="20578"/>
                  <a:pt x="38722" y="20535"/>
                </a:cubicBezTo>
                <a:cubicBezTo>
                  <a:pt x="38678" y="20513"/>
                  <a:pt x="38657" y="20491"/>
                  <a:pt x="38635" y="20491"/>
                </a:cubicBezTo>
                <a:cubicBezTo>
                  <a:pt x="38576" y="20456"/>
                  <a:pt x="38516" y="20440"/>
                  <a:pt x="38456" y="20440"/>
                </a:cubicBezTo>
                <a:cubicBezTo>
                  <a:pt x="38408" y="20440"/>
                  <a:pt x="38359" y="20450"/>
                  <a:pt x="38311" y="20470"/>
                </a:cubicBezTo>
                <a:cubicBezTo>
                  <a:pt x="37856" y="20643"/>
                  <a:pt x="37445" y="20924"/>
                  <a:pt x="37120" y="21292"/>
                </a:cubicBezTo>
                <a:cubicBezTo>
                  <a:pt x="36947" y="21465"/>
                  <a:pt x="36796" y="21660"/>
                  <a:pt x="36666" y="21876"/>
                </a:cubicBezTo>
                <a:cubicBezTo>
                  <a:pt x="36558" y="22049"/>
                  <a:pt x="36471" y="22244"/>
                  <a:pt x="36428" y="22461"/>
                </a:cubicBezTo>
                <a:cubicBezTo>
                  <a:pt x="35714" y="22461"/>
                  <a:pt x="34978" y="22461"/>
                  <a:pt x="34264" y="22504"/>
                </a:cubicBezTo>
                <a:cubicBezTo>
                  <a:pt x="34372" y="22331"/>
                  <a:pt x="34481" y="22179"/>
                  <a:pt x="34567" y="22006"/>
                </a:cubicBezTo>
                <a:cubicBezTo>
                  <a:pt x="34719" y="21768"/>
                  <a:pt x="34892" y="21552"/>
                  <a:pt x="35086" y="21357"/>
                </a:cubicBezTo>
                <a:cubicBezTo>
                  <a:pt x="35281" y="21162"/>
                  <a:pt x="35498" y="20968"/>
                  <a:pt x="35714" y="20773"/>
                </a:cubicBezTo>
                <a:cubicBezTo>
                  <a:pt x="35930" y="20621"/>
                  <a:pt x="36255" y="20470"/>
                  <a:pt x="36298" y="20167"/>
                </a:cubicBezTo>
                <a:cubicBezTo>
                  <a:pt x="36320" y="20102"/>
                  <a:pt x="36255" y="20015"/>
                  <a:pt x="36190" y="19994"/>
                </a:cubicBezTo>
                <a:cubicBezTo>
                  <a:pt x="36141" y="19973"/>
                  <a:pt x="36092" y="19964"/>
                  <a:pt x="36041" y="19964"/>
                </a:cubicBezTo>
                <a:cubicBezTo>
                  <a:pt x="35779" y="19964"/>
                  <a:pt x="35506" y="20213"/>
                  <a:pt x="35324" y="20340"/>
                </a:cubicBezTo>
                <a:cubicBezTo>
                  <a:pt x="35065" y="20535"/>
                  <a:pt x="34827" y="20751"/>
                  <a:pt x="34610" y="20989"/>
                </a:cubicBezTo>
                <a:cubicBezTo>
                  <a:pt x="34416" y="21227"/>
                  <a:pt x="34221" y="21487"/>
                  <a:pt x="34069" y="21768"/>
                </a:cubicBezTo>
                <a:cubicBezTo>
                  <a:pt x="33961" y="22006"/>
                  <a:pt x="33875" y="22244"/>
                  <a:pt x="33810" y="22504"/>
                </a:cubicBezTo>
                <a:cubicBezTo>
                  <a:pt x="33766" y="22482"/>
                  <a:pt x="33745" y="22461"/>
                  <a:pt x="33702" y="22439"/>
                </a:cubicBezTo>
                <a:cubicBezTo>
                  <a:pt x="33647" y="22403"/>
                  <a:pt x="33586" y="22386"/>
                  <a:pt x="33526" y="22386"/>
                </a:cubicBezTo>
                <a:cubicBezTo>
                  <a:pt x="33442" y="22386"/>
                  <a:pt x="33362" y="22419"/>
                  <a:pt x="33312" y="22482"/>
                </a:cubicBezTo>
                <a:cubicBezTo>
                  <a:pt x="33290" y="22504"/>
                  <a:pt x="33290" y="22504"/>
                  <a:pt x="33269" y="22526"/>
                </a:cubicBezTo>
                <a:cubicBezTo>
                  <a:pt x="33031" y="22547"/>
                  <a:pt x="32771" y="22547"/>
                  <a:pt x="32533" y="22569"/>
                </a:cubicBezTo>
                <a:cubicBezTo>
                  <a:pt x="32533" y="22547"/>
                  <a:pt x="32490" y="22547"/>
                  <a:pt x="32490" y="22526"/>
                </a:cubicBezTo>
                <a:cubicBezTo>
                  <a:pt x="32555" y="22439"/>
                  <a:pt x="32620" y="22331"/>
                  <a:pt x="32663" y="22244"/>
                </a:cubicBezTo>
                <a:cubicBezTo>
                  <a:pt x="32771" y="22093"/>
                  <a:pt x="32858" y="21963"/>
                  <a:pt x="32944" y="21811"/>
                </a:cubicBezTo>
                <a:cubicBezTo>
                  <a:pt x="33117" y="21552"/>
                  <a:pt x="33290" y="21270"/>
                  <a:pt x="33485" y="21011"/>
                </a:cubicBezTo>
                <a:cubicBezTo>
                  <a:pt x="33680" y="20751"/>
                  <a:pt x="33896" y="20491"/>
                  <a:pt x="34113" y="20275"/>
                </a:cubicBezTo>
                <a:cubicBezTo>
                  <a:pt x="34242" y="20145"/>
                  <a:pt x="34372" y="20015"/>
                  <a:pt x="34481" y="19886"/>
                </a:cubicBezTo>
                <a:cubicBezTo>
                  <a:pt x="34589" y="19777"/>
                  <a:pt x="34654" y="19626"/>
                  <a:pt x="34675" y="19474"/>
                </a:cubicBezTo>
                <a:cubicBezTo>
                  <a:pt x="34675" y="19388"/>
                  <a:pt x="34610" y="19301"/>
                  <a:pt x="34524" y="19280"/>
                </a:cubicBezTo>
                <a:cubicBezTo>
                  <a:pt x="34437" y="19280"/>
                  <a:pt x="34351" y="19301"/>
                  <a:pt x="34264" y="19345"/>
                </a:cubicBezTo>
                <a:cubicBezTo>
                  <a:pt x="34199" y="19366"/>
                  <a:pt x="34113" y="19410"/>
                  <a:pt x="34026" y="19474"/>
                </a:cubicBezTo>
                <a:cubicBezTo>
                  <a:pt x="33896" y="19583"/>
                  <a:pt x="33745" y="19712"/>
                  <a:pt x="33637" y="19842"/>
                </a:cubicBezTo>
                <a:cubicBezTo>
                  <a:pt x="33399" y="20102"/>
                  <a:pt x="33161" y="20362"/>
                  <a:pt x="32944" y="20643"/>
                </a:cubicBezTo>
                <a:cubicBezTo>
                  <a:pt x="32728" y="20946"/>
                  <a:pt x="32555" y="21249"/>
                  <a:pt x="32382" y="21552"/>
                </a:cubicBezTo>
                <a:cubicBezTo>
                  <a:pt x="32252" y="21790"/>
                  <a:pt x="32144" y="22028"/>
                  <a:pt x="32079" y="22288"/>
                </a:cubicBezTo>
                <a:cubicBezTo>
                  <a:pt x="31949" y="22309"/>
                  <a:pt x="31862" y="22439"/>
                  <a:pt x="31906" y="22569"/>
                </a:cubicBezTo>
                <a:cubicBezTo>
                  <a:pt x="31906" y="22569"/>
                  <a:pt x="31906" y="22590"/>
                  <a:pt x="31927" y="22612"/>
                </a:cubicBezTo>
                <a:cubicBezTo>
                  <a:pt x="31603" y="22655"/>
                  <a:pt x="31278" y="22677"/>
                  <a:pt x="30953" y="22699"/>
                </a:cubicBezTo>
                <a:cubicBezTo>
                  <a:pt x="31040" y="22439"/>
                  <a:pt x="31127" y="22179"/>
                  <a:pt x="31235" y="21920"/>
                </a:cubicBezTo>
                <a:cubicBezTo>
                  <a:pt x="31343" y="21638"/>
                  <a:pt x="31473" y="21379"/>
                  <a:pt x="31646" y="21119"/>
                </a:cubicBezTo>
                <a:cubicBezTo>
                  <a:pt x="31797" y="20859"/>
                  <a:pt x="31992" y="20621"/>
                  <a:pt x="32187" y="20405"/>
                </a:cubicBezTo>
                <a:cubicBezTo>
                  <a:pt x="32382" y="20189"/>
                  <a:pt x="32749" y="19929"/>
                  <a:pt x="32706" y="19604"/>
                </a:cubicBezTo>
                <a:cubicBezTo>
                  <a:pt x="32685" y="19561"/>
                  <a:pt x="32641" y="19496"/>
                  <a:pt x="32598" y="19474"/>
                </a:cubicBezTo>
                <a:cubicBezTo>
                  <a:pt x="32559" y="19462"/>
                  <a:pt x="32520" y="19457"/>
                  <a:pt x="32481" y="19457"/>
                </a:cubicBezTo>
                <a:cubicBezTo>
                  <a:pt x="32176" y="19457"/>
                  <a:pt x="31884" y="19804"/>
                  <a:pt x="31711" y="20015"/>
                </a:cubicBezTo>
                <a:cubicBezTo>
                  <a:pt x="31494" y="20253"/>
                  <a:pt x="31300" y="20513"/>
                  <a:pt x="31127" y="20794"/>
                </a:cubicBezTo>
                <a:cubicBezTo>
                  <a:pt x="31062" y="20903"/>
                  <a:pt x="31018" y="20989"/>
                  <a:pt x="30953" y="21097"/>
                </a:cubicBezTo>
                <a:cubicBezTo>
                  <a:pt x="30932" y="21076"/>
                  <a:pt x="30888" y="21076"/>
                  <a:pt x="30845" y="21076"/>
                </a:cubicBezTo>
                <a:cubicBezTo>
                  <a:pt x="30650" y="21076"/>
                  <a:pt x="30456" y="21119"/>
                  <a:pt x="30283" y="21184"/>
                </a:cubicBezTo>
                <a:lnTo>
                  <a:pt x="30174" y="21227"/>
                </a:lnTo>
                <a:cubicBezTo>
                  <a:pt x="30283" y="20968"/>
                  <a:pt x="30412" y="20708"/>
                  <a:pt x="30564" y="20470"/>
                </a:cubicBezTo>
                <a:cubicBezTo>
                  <a:pt x="30629" y="20362"/>
                  <a:pt x="30694" y="20253"/>
                  <a:pt x="30780" y="20145"/>
                </a:cubicBezTo>
                <a:cubicBezTo>
                  <a:pt x="30780" y="20124"/>
                  <a:pt x="30802" y="20102"/>
                  <a:pt x="30824" y="20080"/>
                </a:cubicBezTo>
                <a:cubicBezTo>
                  <a:pt x="30834" y="20070"/>
                  <a:pt x="30834" y="20070"/>
                  <a:pt x="30832" y="20070"/>
                </a:cubicBezTo>
                <a:cubicBezTo>
                  <a:pt x="30829" y="20070"/>
                  <a:pt x="30824" y="20070"/>
                  <a:pt x="30824" y="20059"/>
                </a:cubicBezTo>
                <a:cubicBezTo>
                  <a:pt x="30932" y="19886"/>
                  <a:pt x="31083" y="19734"/>
                  <a:pt x="31040" y="19539"/>
                </a:cubicBezTo>
                <a:cubicBezTo>
                  <a:pt x="31018" y="19431"/>
                  <a:pt x="30910" y="19345"/>
                  <a:pt x="30802" y="19323"/>
                </a:cubicBezTo>
                <a:cubicBezTo>
                  <a:pt x="30564" y="19323"/>
                  <a:pt x="30434" y="19496"/>
                  <a:pt x="30304" y="19669"/>
                </a:cubicBezTo>
                <a:cubicBezTo>
                  <a:pt x="30174" y="19864"/>
                  <a:pt x="30109" y="19972"/>
                  <a:pt x="30023" y="20124"/>
                </a:cubicBezTo>
                <a:lnTo>
                  <a:pt x="29958" y="20210"/>
                </a:lnTo>
                <a:lnTo>
                  <a:pt x="29915" y="20232"/>
                </a:lnTo>
                <a:cubicBezTo>
                  <a:pt x="29698" y="20362"/>
                  <a:pt x="29482" y="20470"/>
                  <a:pt x="29244" y="20556"/>
                </a:cubicBezTo>
                <a:cubicBezTo>
                  <a:pt x="29157" y="20578"/>
                  <a:pt x="29092" y="20578"/>
                  <a:pt x="29006" y="20621"/>
                </a:cubicBezTo>
                <a:cubicBezTo>
                  <a:pt x="29028" y="20535"/>
                  <a:pt x="29028" y="20470"/>
                  <a:pt x="29006" y="20405"/>
                </a:cubicBezTo>
                <a:cubicBezTo>
                  <a:pt x="28984" y="20297"/>
                  <a:pt x="28919" y="20232"/>
                  <a:pt x="28811" y="20189"/>
                </a:cubicBezTo>
                <a:cubicBezTo>
                  <a:pt x="28854" y="20167"/>
                  <a:pt x="28876" y="20124"/>
                  <a:pt x="28898" y="20080"/>
                </a:cubicBezTo>
                <a:cubicBezTo>
                  <a:pt x="29006" y="19929"/>
                  <a:pt x="29114" y="19777"/>
                  <a:pt x="29222" y="19626"/>
                </a:cubicBezTo>
                <a:cubicBezTo>
                  <a:pt x="29287" y="19518"/>
                  <a:pt x="29330" y="19410"/>
                  <a:pt x="29374" y="19280"/>
                </a:cubicBezTo>
                <a:lnTo>
                  <a:pt x="29547" y="19280"/>
                </a:lnTo>
                <a:cubicBezTo>
                  <a:pt x="29807" y="19280"/>
                  <a:pt x="30066" y="19236"/>
                  <a:pt x="30304" y="19193"/>
                </a:cubicBezTo>
                <a:cubicBezTo>
                  <a:pt x="30564" y="19128"/>
                  <a:pt x="30802" y="19042"/>
                  <a:pt x="31018" y="18912"/>
                </a:cubicBezTo>
                <a:cubicBezTo>
                  <a:pt x="31235" y="18782"/>
                  <a:pt x="31429" y="18631"/>
                  <a:pt x="31624" y="18457"/>
                </a:cubicBezTo>
                <a:cubicBezTo>
                  <a:pt x="31773" y="18346"/>
                  <a:pt x="31633" y="18137"/>
                  <a:pt x="31467" y="18137"/>
                </a:cubicBezTo>
                <a:cubicBezTo>
                  <a:pt x="31440" y="18137"/>
                  <a:pt x="31413" y="18143"/>
                  <a:pt x="31386" y="18154"/>
                </a:cubicBezTo>
                <a:cubicBezTo>
                  <a:pt x="31191" y="18263"/>
                  <a:pt x="30997" y="18328"/>
                  <a:pt x="30780" y="18393"/>
                </a:cubicBezTo>
                <a:cubicBezTo>
                  <a:pt x="30564" y="18436"/>
                  <a:pt x="30348" y="18522"/>
                  <a:pt x="30131" y="18566"/>
                </a:cubicBezTo>
                <a:cubicBezTo>
                  <a:pt x="29936" y="18609"/>
                  <a:pt x="29720" y="18631"/>
                  <a:pt x="29525" y="18631"/>
                </a:cubicBezTo>
                <a:lnTo>
                  <a:pt x="29439" y="18631"/>
                </a:lnTo>
                <a:cubicBezTo>
                  <a:pt x="29807" y="18090"/>
                  <a:pt x="30196" y="17570"/>
                  <a:pt x="30564" y="17051"/>
                </a:cubicBezTo>
                <a:lnTo>
                  <a:pt x="30607" y="17051"/>
                </a:lnTo>
                <a:cubicBezTo>
                  <a:pt x="30737" y="17062"/>
                  <a:pt x="30861" y="17067"/>
                  <a:pt x="30986" y="17067"/>
                </a:cubicBezTo>
                <a:cubicBezTo>
                  <a:pt x="31110" y="17067"/>
                  <a:pt x="31235" y="17062"/>
                  <a:pt x="31365" y="17051"/>
                </a:cubicBezTo>
                <a:cubicBezTo>
                  <a:pt x="31624" y="17051"/>
                  <a:pt x="31884" y="17008"/>
                  <a:pt x="32122" y="16921"/>
                </a:cubicBezTo>
                <a:cubicBezTo>
                  <a:pt x="32360" y="16835"/>
                  <a:pt x="32598" y="16770"/>
                  <a:pt x="32814" y="16661"/>
                </a:cubicBezTo>
                <a:cubicBezTo>
                  <a:pt x="32973" y="16582"/>
                  <a:pt x="32877" y="16375"/>
                  <a:pt x="32743" y="16375"/>
                </a:cubicBezTo>
                <a:cubicBezTo>
                  <a:pt x="32731" y="16375"/>
                  <a:pt x="32719" y="16377"/>
                  <a:pt x="32706" y="16380"/>
                </a:cubicBezTo>
                <a:cubicBezTo>
                  <a:pt x="32252" y="16467"/>
                  <a:pt x="31797" y="16510"/>
                  <a:pt x="31343" y="16510"/>
                </a:cubicBezTo>
                <a:lnTo>
                  <a:pt x="30953" y="16510"/>
                </a:lnTo>
                <a:cubicBezTo>
                  <a:pt x="31083" y="16337"/>
                  <a:pt x="31235" y="16164"/>
                  <a:pt x="31365" y="15991"/>
                </a:cubicBezTo>
                <a:cubicBezTo>
                  <a:pt x="31538" y="15947"/>
                  <a:pt x="31689" y="15904"/>
                  <a:pt x="31862" y="15861"/>
                </a:cubicBezTo>
                <a:cubicBezTo>
                  <a:pt x="32144" y="15774"/>
                  <a:pt x="32403" y="15666"/>
                  <a:pt x="32685" y="15558"/>
                </a:cubicBezTo>
                <a:cubicBezTo>
                  <a:pt x="32944" y="15428"/>
                  <a:pt x="33204" y="15298"/>
                  <a:pt x="33463" y="15147"/>
                </a:cubicBezTo>
                <a:cubicBezTo>
                  <a:pt x="33680" y="15039"/>
                  <a:pt x="34026" y="14822"/>
                  <a:pt x="34048" y="14562"/>
                </a:cubicBezTo>
                <a:cubicBezTo>
                  <a:pt x="34048" y="14498"/>
                  <a:pt x="34004" y="14433"/>
                  <a:pt x="33940" y="14411"/>
                </a:cubicBezTo>
                <a:cubicBezTo>
                  <a:pt x="33917" y="14407"/>
                  <a:pt x="33893" y="14405"/>
                  <a:pt x="33869" y="14405"/>
                </a:cubicBezTo>
                <a:cubicBezTo>
                  <a:pt x="33757" y="14405"/>
                  <a:pt x="33635" y="14444"/>
                  <a:pt x="33528" y="14498"/>
                </a:cubicBezTo>
                <a:cubicBezTo>
                  <a:pt x="33399" y="14541"/>
                  <a:pt x="33290" y="14606"/>
                  <a:pt x="33161" y="14671"/>
                </a:cubicBezTo>
                <a:cubicBezTo>
                  <a:pt x="32923" y="14800"/>
                  <a:pt x="32706" y="14909"/>
                  <a:pt x="32468" y="14995"/>
                </a:cubicBezTo>
                <a:cubicBezTo>
                  <a:pt x="32317" y="15060"/>
                  <a:pt x="32165" y="15103"/>
                  <a:pt x="32014" y="15147"/>
                </a:cubicBezTo>
                <a:cubicBezTo>
                  <a:pt x="32403" y="14649"/>
                  <a:pt x="32814" y="14173"/>
                  <a:pt x="33225" y="13697"/>
                </a:cubicBezTo>
                <a:cubicBezTo>
                  <a:pt x="33290" y="13697"/>
                  <a:pt x="33355" y="13697"/>
                  <a:pt x="33420" y="13675"/>
                </a:cubicBezTo>
                <a:lnTo>
                  <a:pt x="33615" y="13654"/>
                </a:lnTo>
                <a:cubicBezTo>
                  <a:pt x="33745" y="13632"/>
                  <a:pt x="33875" y="13589"/>
                  <a:pt x="33983" y="13545"/>
                </a:cubicBezTo>
                <a:cubicBezTo>
                  <a:pt x="34113" y="13502"/>
                  <a:pt x="34242" y="13437"/>
                  <a:pt x="34372" y="13372"/>
                </a:cubicBezTo>
                <a:cubicBezTo>
                  <a:pt x="34502" y="13307"/>
                  <a:pt x="34632" y="13264"/>
                  <a:pt x="34740" y="13199"/>
                </a:cubicBezTo>
                <a:cubicBezTo>
                  <a:pt x="34839" y="13140"/>
                  <a:pt x="34793" y="12934"/>
                  <a:pt x="34668" y="12934"/>
                </a:cubicBezTo>
                <a:cubicBezTo>
                  <a:pt x="34656" y="12934"/>
                  <a:pt x="34644" y="12936"/>
                  <a:pt x="34632" y="12940"/>
                </a:cubicBezTo>
                <a:cubicBezTo>
                  <a:pt x="34502" y="12983"/>
                  <a:pt x="34394" y="13026"/>
                  <a:pt x="34264" y="13048"/>
                </a:cubicBezTo>
                <a:cubicBezTo>
                  <a:pt x="34113" y="13069"/>
                  <a:pt x="34004" y="13091"/>
                  <a:pt x="33875" y="13113"/>
                </a:cubicBezTo>
                <a:lnTo>
                  <a:pt x="33702" y="13134"/>
                </a:lnTo>
                <a:cubicBezTo>
                  <a:pt x="33983" y="12831"/>
                  <a:pt x="34242" y="12528"/>
                  <a:pt x="34502" y="12247"/>
                </a:cubicBezTo>
                <a:cubicBezTo>
                  <a:pt x="34567" y="12247"/>
                  <a:pt x="34610" y="12225"/>
                  <a:pt x="34675" y="12225"/>
                </a:cubicBezTo>
                <a:cubicBezTo>
                  <a:pt x="34783" y="12182"/>
                  <a:pt x="34892" y="12182"/>
                  <a:pt x="35000" y="12161"/>
                </a:cubicBezTo>
                <a:cubicBezTo>
                  <a:pt x="35195" y="12117"/>
                  <a:pt x="35389" y="12074"/>
                  <a:pt x="35606" y="12031"/>
                </a:cubicBezTo>
                <a:cubicBezTo>
                  <a:pt x="35822" y="12009"/>
                  <a:pt x="36017" y="11966"/>
                  <a:pt x="36233" y="11901"/>
                </a:cubicBezTo>
                <a:cubicBezTo>
                  <a:pt x="36450" y="11814"/>
                  <a:pt x="36644" y="11749"/>
                  <a:pt x="36861" y="11684"/>
                </a:cubicBezTo>
                <a:cubicBezTo>
                  <a:pt x="37034" y="11620"/>
                  <a:pt x="36969" y="11360"/>
                  <a:pt x="36774" y="11360"/>
                </a:cubicBezTo>
                <a:cubicBezTo>
                  <a:pt x="36579" y="11403"/>
                  <a:pt x="36363" y="11446"/>
                  <a:pt x="36168" y="11468"/>
                </a:cubicBezTo>
                <a:cubicBezTo>
                  <a:pt x="35952" y="11490"/>
                  <a:pt x="35736" y="11533"/>
                  <a:pt x="35541" y="11555"/>
                </a:cubicBezTo>
                <a:cubicBezTo>
                  <a:pt x="35411" y="11576"/>
                  <a:pt x="35281" y="11598"/>
                  <a:pt x="35173" y="11598"/>
                </a:cubicBezTo>
                <a:cubicBezTo>
                  <a:pt x="35649" y="11100"/>
                  <a:pt x="36147" y="10603"/>
                  <a:pt x="36644" y="10127"/>
                </a:cubicBezTo>
                <a:lnTo>
                  <a:pt x="37532" y="10148"/>
                </a:lnTo>
                <a:lnTo>
                  <a:pt x="38051" y="10148"/>
                </a:lnTo>
                <a:cubicBezTo>
                  <a:pt x="38224" y="10127"/>
                  <a:pt x="38397" y="10105"/>
                  <a:pt x="38570" y="10083"/>
                </a:cubicBezTo>
                <a:cubicBezTo>
                  <a:pt x="38678" y="10083"/>
                  <a:pt x="38765" y="9997"/>
                  <a:pt x="38765" y="9910"/>
                </a:cubicBezTo>
                <a:cubicBezTo>
                  <a:pt x="38787" y="9802"/>
                  <a:pt x="38722" y="9715"/>
                  <a:pt x="38635" y="9672"/>
                </a:cubicBezTo>
                <a:cubicBezTo>
                  <a:pt x="38440" y="9650"/>
                  <a:pt x="38267" y="9586"/>
                  <a:pt x="38094" y="9564"/>
                </a:cubicBezTo>
                <a:cubicBezTo>
                  <a:pt x="37899" y="9542"/>
                  <a:pt x="37748" y="9542"/>
                  <a:pt x="37575" y="9521"/>
                </a:cubicBezTo>
                <a:lnTo>
                  <a:pt x="37294" y="9521"/>
                </a:lnTo>
                <a:cubicBezTo>
                  <a:pt x="37597" y="9239"/>
                  <a:pt x="37878" y="8980"/>
                  <a:pt x="38181" y="8698"/>
                </a:cubicBezTo>
                <a:cubicBezTo>
                  <a:pt x="38397" y="8482"/>
                  <a:pt x="38657" y="8287"/>
                  <a:pt x="38895" y="8071"/>
                </a:cubicBezTo>
                <a:cubicBezTo>
                  <a:pt x="38981" y="8114"/>
                  <a:pt x="39068" y="8114"/>
                  <a:pt x="39154" y="8136"/>
                </a:cubicBezTo>
                <a:cubicBezTo>
                  <a:pt x="39306" y="8179"/>
                  <a:pt x="39457" y="8201"/>
                  <a:pt x="39631" y="8222"/>
                </a:cubicBezTo>
                <a:cubicBezTo>
                  <a:pt x="39912" y="8222"/>
                  <a:pt x="40215" y="8222"/>
                  <a:pt x="40496" y="8157"/>
                </a:cubicBezTo>
                <a:cubicBezTo>
                  <a:pt x="40669" y="8136"/>
                  <a:pt x="40626" y="7876"/>
                  <a:pt x="40453" y="7854"/>
                </a:cubicBezTo>
                <a:cubicBezTo>
                  <a:pt x="40193" y="7854"/>
                  <a:pt x="39933" y="7811"/>
                  <a:pt x="39695" y="7746"/>
                </a:cubicBezTo>
                <a:cubicBezTo>
                  <a:pt x="39587" y="7703"/>
                  <a:pt x="39501" y="7681"/>
                  <a:pt x="39393" y="7638"/>
                </a:cubicBezTo>
                <a:cubicBezTo>
                  <a:pt x="39566" y="7508"/>
                  <a:pt x="39717" y="7357"/>
                  <a:pt x="39890" y="7227"/>
                </a:cubicBezTo>
                <a:lnTo>
                  <a:pt x="40323" y="6859"/>
                </a:lnTo>
                <a:cubicBezTo>
                  <a:pt x="40366" y="6881"/>
                  <a:pt x="40388" y="6881"/>
                  <a:pt x="40410" y="6881"/>
                </a:cubicBezTo>
                <a:lnTo>
                  <a:pt x="41080" y="6859"/>
                </a:lnTo>
                <a:lnTo>
                  <a:pt x="41427" y="6859"/>
                </a:lnTo>
                <a:lnTo>
                  <a:pt x="41578" y="6837"/>
                </a:lnTo>
                <a:cubicBezTo>
                  <a:pt x="41643" y="6816"/>
                  <a:pt x="41686" y="6816"/>
                  <a:pt x="41751" y="6794"/>
                </a:cubicBezTo>
                <a:cubicBezTo>
                  <a:pt x="41794" y="6772"/>
                  <a:pt x="41816" y="6751"/>
                  <a:pt x="41838" y="6708"/>
                </a:cubicBezTo>
                <a:cubicBezTo>
                  <a:pt x="41881" y="6664"/>
                  <a:pt x="41924" y="6599"/>
                  <a:pt x="41924" y="6534"/>
                </a:cubicBezTo>
                <a:cubicBezTo>
                  <a:pt x="41924" y="6470"/>
                  <a:pt x="41881" y="6426"/>
                  <a:pt x="41859" y="6383"/>
                </a:cubicBezTo>
                <a:cubicBezTo>
                  <a:pt x="41773" y="6296"/>
                  <a:pt x="41686" y="6275"/>
                  <a:pt x="41578" y="6275"/>
                </a:cubicBezTo>
                <a:lnTo>
                  <a:pt x="40951" y="6275"/>
                </a:lnTo>
                <a:cubicBezTo>
                  <a:pt x="41145" y="6102"/>
                  <a:pt x="41318" y="5907"/>
                  <a:pt x="41491" y="5734"/>
                </a:cubicBezTo>
                <a:cubicBezTo>
                  <a:pt x="41587" y="5639"/>
                  <a:pt x="41498" y="5510"/>
                  <a:pt x="41401" y="5510"/>
                </a:cubicBezTo>
                <a:cubicBezTo>
                  <a:pt x="41388" y="5510"/>
                  <a:pt x="41375" y="5512"/>
                  <a:pt x="41362" y="5517"/>
                </a:cubicBezTo>
                <a:cubicBezTo>
                  <a:pt x="40972" y="5712"/>
                  <a:pt x="40626" y="5929"/>
                  <a:pt x="40280" y="6167"/>
                </a:cubicBezTo>
                <a:cubicBezTo>
                  <a:pt x="39977" y="6405"/>
                  <a:pt x="39674" y="6643"/>
                  <a:pt x="39371" y="6881"/>
                </a:cubicBezTo>
                <a:cubicBezTo>
                  <a:pt x="39393" y="6686"/>
                  <a:pt x="39436" y="6513"/>
                  <a:pt x="39457" y="6340"/>
                </a:cubicBezTo>
                <a:cubicBezTo>
                  <a:pt x="39479" y="6253"/>
                  <a:pt x="39522" y="6167"/>
                  <a:pt x="39544" y="6058"/>
                </a:cubicBezTo>
                <a:cubicBezTo>
                  <a:pt x="39566" y="5993"/>
                  <a:pt x="39587" y="5950"/>
                  <a:pt x="39609" y="5885"/>
                </a:cubicBezTo>
                <a:cubicBezTo>
                  <a:pt x="39717" y="5712"/>
                  <a:pt x="39782" y="5561"/>
                  <a:pt x="39869" y="5388"/>
                </a:cubicBezTo>
                <a:cubicBezTo>
                  <a:pt x="39890" y="5258"/>
                  <a:pt x="39847" y="5106"/>
                  <a:pt x="39717" y="5041"/>
                </a:cubicBezTo>
                <a:cubicBezTo>
                  <a:pt x="39674" y="5016"/>
                  <a:pt x="39625" y="5004"/>
                  <a:pt x="39574" y="5004"/>
                </a:cubicBezTo>
                <a:cubicBezTo>
                  <a:pt x="39496" y="5004"/>
                  <a:pt x="39415" y="5032"/>
                  <a:pt x="39349" y="5085"/>
                </a:cubicBezTo>
                <a:cubicBezTo>
                  <a:pt x="39198" y="5236"/>
                  <a:pt x="39068" y="5453"/>
                  <a:pt x="39003" y="5669"/>
                </a:cubicBezTo>
                <a:cubicBezTo>
                  <a:pt x="38938" y="5820"/>
                  <a:pt x="38873" y="5993"/>
                  <a:pt x="38852" y="6167"/>
                </a:cubicBezTo>
                <a:cubicBezTo>
                  <a:pt x="38765" y="6534"/>
                  <a:pt x="38787" y="6924"/>
                  <a:pt x="38873" y="7292"/>
                </a:cubicBezTo>
                <a:cubicBezTo>
                  <a:pt x="38505" y="7616"/>
                  <a:pt x="38137" y="7941"/>
                  <a:pt x="37770" y="8266"/>
                </a:cubicBezTo>
                <a:cubicBezTo>
                  <a:pt x="37813" y="7811"/>
                  <a:pt x="37878" y="7357"/>
                  <a:pt x="37964" y="6902"/>
                </a:cubicBezTo>
                <a:cubicBezTo>
                  <a:pt x="38029" y="6621"/>
                  <a:pt x="38116" y="6318"/>
                  <a:pt x="38181" y="6037"/>
                </a:cubicBezTo>
                <a:cubicBezTo>
                  <a:pt x="38224" y="5799"/>
                  <a:pt x="38354" y="5453"/>
                  <a:pt x="38202" y="5214"/>
                </a:cubicBezTo>
                <a:cubicBezTo>
                  <a:pt x="38181" y="5171"/>
                  <a:pt x="38116" y="5150"/>
                  <a:pt x="38051" y="5150"/>
                </a:cubicBezTo>
                <a:cubicBezTo>
                  <a:pt x="37770" y="5236"/>
                  <a:pt x="37640" y="5626"/>
                  <a:pt x="37553" y="5864"/>
                </a:cubicBezTo>
                <a:cubicBezTo>
                  <a:pt x="37445" y="6167"/>
                  <a:pt x="37380" y="6448"/>
                  <a:pt x="37337" y="6772"/>
                </a:cubicBezTo>
                <a:cubicBezTo>
                  <a:pt x="37229" y="7400"/>
                  <a:pt x="37207" y="8028"/>
                  <a:pt x="37272" y="8655"/>
                </a:cubicBezTo>
                <a:lnTo>
                  <a:pt x="37272" y="8677"/>
                </a:lnTo>
                <a:cubicBezTo>
                  <a:pt x="36991" y="8958"/>
                  <a:pt x="36709" y="9218"/>
                  <a:pt x="36428" y="9499"/>
                </a:cubicBezTo>
                <a:cubicBezTo>
                  <a:pt x="36298" y="9521"/>
                  <a:pt x="36212" y="9607"/>
                  <a:pt x="36168" y="9737"/>
                </a:cubicBezTo>
                <a:cubicBezTo>
                  <a:pt x="36060" y="9845"/>
                  <a:pt x="35952" y="9953"/>
                  <a:pt x="35822" y="10062"/>
                </a:cubicBezTo>
                <a:cubicBezTo>
                  <a:pt x="35844" y="9888"/>
                  <a:pt x="35887" y="9737"/>
                  <a:pt x="35930" y="9586"/>
                </a:cubicBezTo>
                <a:cubicBezTo>
                  <a:pt x="35995" y="9369"/>
                  <a:pt x="36017" y="9174"/>
                  <a:pt x="36082" y="8958"/>
                </a:cubicBezTo>
                <a:cubicBezTo>
                  <a:pt x="36125" y="8763"/>
                  <a:pt x="36168" y="8547"/>
                  <a:pt x="36233" y="8352"/>
                </a:cubicBezTo>
                <a:cubicBezTo>
                  <a:pt x="36298" y="8136"/>
                  <a:pt x="36341" y="7919"/>
                  <a:pt x="36363" y="7703"/>
                </a:cubicBezTo>
                <a:cubicBezTo>
                  <a:pt x="36363" y="7562"/>
                  <a:pt x="36257" y="7489"/>
                  <a:pt x="36148" y="7489"/>
                </a:cubicBezTo>
                <a:cubicBezTo>
                  <a:pt x="36073" y="7489"/>
                  <a:pt x="35996" y="7524"/>
                  <a:pt x="35952" y="7595"/>
                </a:cubicBezTo>
                <a:cubicBezTo>
                  <a:pt x="35714" y="7984"/>
                  <a:pt x="35562" y="8417"/>
                  <a:pt x="35541" y="8893"/>
                </a:cubicBezTo>
                <a:cubicBezTo>
                  <a:pt x="35498" y="9088"/>
                  <a:pt x="35476" y="9304"/>
                  <a:pt x="35498" y="9521"/>
                </a:cubicBezTo>
                <a:cubicBezTo>
                  <a:pt x="35498" y="9759"/>
                  <a:pt x="35519" y="9975"/>
                  <a:pt x="35519" y="10213"/>
                </a:cubicBezTo>
                <a:cubicBezTo>
                  <a:pt x="35519" y="10256"/>
                  <a:pt x="35541" y="10300"/>
                  <a:pt x="35584" y="10321"/>
                </a:cubicBezTo>
                <a:cubicBezTo>
                  <a:pt x="35238" y="10667"/>
                  <a:pt x="34870" y="11014"/>
                  <a:pt x="34545" y="11382"/>
                </a:cubicBezTo>
                <a:cubicBezTo>
                  <a:pt x="34524" y="10992"/>
                  <a:pt x="34502" y="10624"/>
                  <a:pt x="34524" y="10235"/>
                </a:cubicBezTo>
                <a:cubicBezTo>
                  <a:pt x="34545" y="9759"/>
                  <a:pt x="34654" y="9283"/>
                  <a:pt x="34719" y="8807"/>
                </a:cubicBezTo>
                <a:cubicBezTo>
                  <a:pt x="34737" y="8639"/>
                  <a:pt x="34691" y="8374"/>
                  <a:pt x="34512" y="8374"/>
                </a:cubicBezTo>
                <a:cubicBezTo>
                  <a:pt x="34483" y="8374"/>
                  <a:pt x="34451" y="8381"/>
                  <a:pt x="34416" y="8395"/>
                </a:cubicBezTo>
                <a:cubicBezTo>
                  <a:pt x="34156" y="8504"/>
                  <a:pt x="34113" y="8807"/>
                  <a:pt x="34069" y="9023"/>
                </a:cubicBezTo>
                <a:cubicBezTo>
                  <a:pt x="33810" y="9932"/>
                  <a:pt x="33831" y="10905"/>
                  <a:pt x="34113" y="11836"/>
                </a:cubicBezTo>
                <a:cubicBezTo>
                  <a:pt x="33723" y="12247"/>
                  <a:pt x="33334" y="12680"/>
                  <a:pt x="32966" y="13113"/>
                </a:cubicBezTo>
                <a:cubicBezTo>
                  <a:pt x="32923" y="12983"/>
                  <a:pt x="32901" y="12831"/>
                  <a:pt x="32879" y="12680"/>
                </a:cubicBezTo>
                <a:cubicBezTo>
                  <a:pt x="32836" y="12463"/>
                  <a:pt x="32814" y="12247"/>
                  <a:pt x="32814" y="12031"/>
                </a:cubicBezTo>
                <a:cubicBezTo>
                  <a:pt x="32814" y="11793"/>
                  <a:pt x="32836" y="11576"/>
                  <a:pt x="32879" y="11338"/>
                </a:cubicBezTo>
                <a:cubicBezTo>
                  <a:pt x="32923" y="11122"/>
                  <a:pt x="33074" y="10841"/>
                  <a:pt x="32966" y="10646"/>
                </a:cubicBezTo>
                <a:cubicBezTo>
                  <a:pt x="32966" y="10603"/>
                  <a:pt x="32966" y="10559"/>
                  <a:pt x="32944" y="10538"/>
                </a:cubicBezTo>
                <a:cubicBezTo>
                  <a:pt x="32908" y="10466"/>
                  <a:pt x="32828" y="10424"/>
                  <a:pt x="32752" y="10424"/>
                </a:cubicBezTo>
                <a:cubicBezTo>
                  <a:pt x="32736" y="10424"/>
                  <a:pt x="32721" y="10426"/>
                  <a:pt x="32706" y="10429"/>
                </a:cubicBezTo>
                <a:cubicBezTo>
                  <a:pt x="32685" y="10451"/>
                  <a:pt x="32641" y="10473"/>
                  <a:pt x="32620" y="10494"/>
                </a:cubicBezTo>
                <a:cubicBezTo>
                  <a:pt x="32511" y="10516"/>
                  <a:pt x="32425" y="10603"/>
                  <a:pt x="32403" y="10711"/>
                </a:cubicBezTo>
                <a:cubicBezTo>
                  <a:pt x="32230" y="11165"/>
                  <a:pt x="32165" y="11663"/>
                  <a:pt x="32230" y="12161"/>
                </a:cubicBezTo>
                <a:cubicBezTo>
                  <a:pt x="32273" y="12399"/>
                  <a:pt x="32317" y="12637"/>
                  <a:pt x="32382" y="12875"/>
                </a:cubicBezTo>
                <a:cubicBezTo>
                  <a:pt x="32468" y="13069"/>
                  <a:pt x="32555" y="13264"/>
                  <a:pt x="32685" y="13416"/>
                </a:cubicBezTo>
                <a:cubicBezTo>
                  <a:pt x="32208" y="13957"/>
                  <a:pt x="31754" y="14541"/>
                  <a:pt x="31300" y="15103"/>
                </a:cubicBezTo>
                <a:cubicBezTo>
                  <a:pt x="31235" y="14909"/>
                  <a:pt x="31191" y="14736"/>
                  <a:pt x="31148" y="14541"/>
                </a:cubicBezTo>
                <a:cubicBezTo>
                  <a:pt x="31062" y="14281"/>
                  <a:pt x="30997" y="14000"/>
                  <a:pt x="30975" y="13740"/>
                </a:cubicBezTo>
                <a:cubicBezTo>
                  <a:pt x="30953" y="13437"/>
                  <a:pt x="30932" y="13156"/>
                  <a:pt x="30953" y="12875"/>
                </a:cubicBezTo>
                <a:cubicBezTo>
                  <a:pt x="30953" y="12593"/>
                  <a:pt x="31062" y="12247"/>
                  <a:pt x="30867" y="12031"/>
                </a:cubicBezTo>
                <a:cubicBezTo>
                  <a:pt x="30843" y="11995"/>
                  <a:pt x="30806" y="11979"/>
                  <a:pt x="30763" y="11979"/>
                </a:cubicBezTo>
                <a:cubicBezTo>
                  <a:pt x="30728" y="11979"/>
                  <a:pt x="30689" y="11990"/>
                  <a:pt x="30650" y="12009"/>
                </a:cubicBezTo>
                <a:cubicBezTo>
                  <a:pt x="30369" y="12139"/>
                  <a:pt x="30391" y="12615"/>
                  <a:pt x="30369" y="12896"/>
                </a:cubicBezTo>
                <a:cubicBezTo>
                  <a:pt x="30348" y="13524"/>
                  <a:pt x="30456" y="14151"/>
                  <a:pt x="30650" y="14736"/>
                </a:cubicBezTo>
                <a:cubicBezTo>
                  <a:pt x="30759" y="14995"/>
                  <a:pt x="30888" y="15212"/>
                  <a:pt x="31040" y="15428"/>
                </a:cubicBezTo>
                <a:lnTo>
                  <a:pt x="30932" y="15450"/>
                </a:lnTo>
                <a:cubicBezTo>
                  <a:pt x="30780" y="15493"/>
                  <a:pt x="30672" y="15644"/>
                  <a:pt x="30694" y="15796"/>
                </a:cubicBezTo>
                <a:cubicBezTo>
                  <a:pt x="30715" y="15818"/>
                  <a:pt x="30715" y="15839"/>
                  <a:pt x="30715" y="15839"/>
                </a:cubicBezTo>
                <a:cubicBezTo>
                  <a:pt x="30564" y="16056"/>
                  <a:pt x="30412" y="16250"/>
                  <a:pt x="30261" y="16445"/>
                </a:cubicBezTo>
                <a:lnTo>
                  <a:pt x="30196" y="16445"/>
                </a:lnTo>
                <a:cubicBezTo>
                  <a:pt x="30174" y="16337"/>
                  <a:pt x="30153" y="16229"/>
                  <a:pt x="30109" y="16142"/>
                </a:cubicBezTo>
                <a:cubicBezTo>
                  <a:pt x="30066" y="15969"/>
                  <a:pt x="30023" y="15796"/>
                  <a:pt x="29958" y="15644"/>
                </a:cubicBezTo>
                <a:cubicBezTo>
                  <a:pt x="29871" y="15341"/>
                  <a:pt x="29785" y="15017"/>
                  <a:pt x="29720" y="14714"/>
                </a:cubicBezTo>
                <a:cubicBezTo>
                  <a:pt x="29633" y="14389"/>
                  <a:pt x="29590" y="14065"/>
                  <a:pt x="29569" y="13740"/>
                </a:cubicBezTo>
                <a:cubicBezTo>
                  <a:pt x="29547" y="13567"/>
                  <a:pt x="29547" y="13394"/>
                  <a:pt x="29504" y="13221"/>
                </a:cubicBezTo>
                <a:cubicBezTo>
                  <a:pt x="29482" y="13069"/>
                  <a:pt x="29417" y="12918"/>
                  <a:pt x="29330" y="12788"/>
                </a:cubicBezTo>
                <a:cubicBezTo>
                  <a:pt x="29298" y="12756"/>
                  <a:pt x="29255" y="12739"/>
                  <a:pt x="29211" y="12739"/>
                </a:cubicBezTo>
                <a:cubicBezTo>
                  <a:pt x="29168" y="12739"/>
                  <a:pt x="29125" y="12756"/>
                  <a:pt x="29092" y="12788"/>
                </a:cubicBezTo>
                <a:cubicBezTo>
                  <a:pt x="29028" y="12853"/>
                  <a:pt x="28984" y="12940"/>
                  <a:pt x="28963" y="13026"/>
                </a:cubicBezTo>
                <a:cubicBezTo>
                  <a:pt x="28941" y="13113"/>
                  <a:pt x="28919" y="13199"/>
                  <a:pt x="28898" y="13286"/>
                </a:cubicBezTo>
                <a:cubicBezTo>
                  <a:pt x="28898" y="13481"/>
                  <a:pt x="28898" y="13654"/>
                  <a:pt x="28919" y="13827"/>
                </a:cubicBezTo>
                <a:cubicBezTo>
                  <a:pt x="28963" y="14173"/>
                  <a:pt x="29006" y="14541"/>
                  <a:pt x="29092" y="14865"/>
                </a:cubicBezTo>
                <a:cubicBezTo>
                  <a:pt x="29179" y="15233"/>
                  <a:pt x="29266" y="15579"/>
                  <a:pt x="29417" y="15904"/>
                </a:cubicBezTo>
                <a:cubicBezTo>
                  <a:pt x="29504" y="16142"/>
                  <a:pt x="29612" y="16380"/>
                  <a:pt x="29763" y="16597"/>
                </a:cubicBezTo>
                <a:cubicBezTo>
                  <a:pt x="29698" y="16705"/>
                  <a:pt x="29742" y="16856"/>
                  <a:pt x="29850" y="16921"/>
                </a:cubicBezTo>
                <a:lnTo>
                  <a:pt x="29915" y="16943"/>
                </a:lnTo>
                <a:cubicBezTo>
                  <a:pt x="29720" y="17224"/>
                  <a:pt x="29547" y="17462"/>
                  <a:pt x="29352" y="17743"/>
                </a:cubicBezTo>
                <a:cubicBezTo>
                  <a:pt x="29222" y="17505"/>
                  <a:pt x="29092" y="17267"/>
                  <a:pt x="28941" y="17008"/>
                </a:cubicBezTo>
                <a:cubicBezTo>
                  <a:pt x="28811" y="16748"/>
                  <a:pt x="28703" y="16467"/>
                  <a:pt x="28616" y="16185"/>
                </a:cubicBezTo>
                <a:cubicBezTo>
                  <a:pt x="28508" y="15904"/>
                  <a:pt x="28443" y="15601"/>
                  <a:pt x="28422" y="15298"/>
                </a:cubicBezTo>
                <a:cubicBezTo>
                  <a:pt x="28378" y="15017"/>
                  <a:pt x="28422" y="14627"/>
                  <a:pt x="28184" y="14433"/>
                </a:cubicBezTo>
                <a:cubicBezTo>
                  <a:pt x="28292" y="14281"/>
                  <a:pt x="28422" y="14151"/>
                  <a:pt x="28508" y="14000"/>
                </a:cubicBezTo>
                <a:cubicBezTo>
                  <a:pt x="28592" y="13899"/>
                  <a:pt x="28481" y="13799"/>
                  <a:pt x="28377" y="13799"/>
                </a:cubicBezTo>
                <a:cubicBezTo>
                  <a:pt x="28346" y="13799"/>
                  <a:pt x="28316" y="13807"/>
                  <a:pt x="28292" y="13827"/>
                </a:cubicBezTo>
                <a:cubicBezTo>
                  <a:pt x="27946" y="14151"/>
                  <a:pt x="27578" y="14411"/>
                  <a:pt x="27188" y="14671"/>
                </a:cubicBezTo>
                <a:cubicBezTo>
                  <a:pt x="27080" y="14736"/>
                  <a:pt x="26972" y="14800"/>
                  <a:pt x="26864" y="14865"/>
                </a:cubicBezTo>
                <a:cubicBezTo>
                  <a:pt x="26885" y="14627"/>
                  <a:pt x="26907" y="14411"/>
                  <a:pt x="26929" y="14195"/>
                </a:cubicBezTo>
                <a:cubicBezTo>
                  <a:pt x="27037" y="14086"/>
                  <a:pt x="27167" y="13957"/>
                  <a:pt x="27275" y="13827"/>
                </a:cubicBezTo>
                <a:cubicBezTo>
                  <a:pt x="27470" y="13610"/>
                  <a:pt x="27643" y="13372"/>
                  <a:pt x="27816" y="13134"/>
                </a:cubicBezTo>
                <a:cubicBezTo>
                  <a:pt x="27989" y="12896"/>
                  <a:pt x="28140" y="12637"/>
                  <a:pt x="28270" y="12399"/>
                </a:cubicBezTo>
                <a:cubicBezTo>
                  <a:pt x="28400" y="12182"/>
                  <a:pt x="28573" y="11814"/>
                  <a:pt x="28465" y="11576"/>
                </a:cubicBezTo>
                <a:cubicBezTo>
                  <a:pt x="28430" y="11541"/>
                  <a:pt x="28380" y="11506"/>
                  <a:pt x="28327" y="11506"/>
                </a:cubicBezTo>
                <a:cubicBezTo>
                  <a:pt x="28316" y="11506"/>
                  <a:pt x="28304" y="11507"/>
                  <a:pt x="28292" y="11511"/>
                </a:cubicBezTo>
                <a:cubicBezTo>
                  <a:pt x="28162" y="11576"/>
                  <a:pt x="28054" y="11663"/>
                  <a:pt x="27989" y="11793"/>
                </a:cubicBezTo>
                <a:cubicBezTo>
                  <a:pt x="27902" y="11901"/>
                  <a:pt x="27837" y="12009"/>
                  <a:pt x="27751" y="12117"/>
                </a:cubicBezTo>
                <a:cubicBezTo>
                  <a:pt x="27621" y="12355"/>
                  <a:pt x="27491" y="12572"/>
                  <a:pt x="27340" y="12766"/>
                </a:cubicBezTo>
                <a:cubicBezTo>
                  <a:pt x="27232" y="12896"/>
                  <a:pt x="27145" y="13004"/>
                  <a:pt x="27037" y="13134"/>
                </a:cubicBezTo>
                <a:cubicBezTo>
                  <a:pt x="27123" y="12507"/>
                  <a:pt x="27210" y="11901"/>
                  <a:pt x="27296" y="11273"/>
                </a:cubicBezTo>
                <a:cubicBezTo>
                  <a:pt x="27361" y="11230"/>
                  <a:pt x="27405" y="11208"/>
                  <a:pt x="27470" y="11165"/>
                </a:cubicBezTo>
                <a:cubicBezTo>
                  <a:pt x="27513" y="11122"/>
                  <a:pt x="27578" y="11079"/>
                  <a:pt x="27621" y="11014"/>
                </a:cubicBezTo>
                <a:cubicBezTo>
                  <a:pt x="27708" y="10927"/>
                  <a:pt x="27816" y="10841"/>
                  <a:pt x="27881" y="10732"/>
                </a:cubicBezTo>
                <a:cubicBezTo>
                  <a:pt x="27989" y="10624"/>
                  <a:pt x="28054" y="10516"/>
                  <a:pt x="28140" y="10386"/>
                </a:cubicBezTo>
                <a:cubicBezTo>
                  <a:pt x="28205" y="10278"/>
                  <a:pt x="28292" y="10170"/>
                  <a:pt x="28357" y="10062"/>
                </a:cubicBezTo>
                <a:cubicBezTo>
                  <a:pt x="28405" y="9964"/>
                  <a:pt x="28308" y="9842"/>
                  <a:pt x="28211" y="9842"/>
                </a:cubicBezTo>
                <a:cubicBezTo>
                  <a:pt x="28178" y="9842"/>
                  <a:pt x="28146" y="9856"/>
                  <a:pt x="28119" y="9888"/>
                </a:cubicBezTo>
                <a:cubicBezTo>
                  <a:pt x="28032" y="9997"/>
                  <a:pt x="27946" y="10083"/>
                  <a:pt x="27859" y="10170"/>
                </a:cubicBezTo>
                <a:cubicBezTo>
                  <a:pt x="27751" y="10278"/>
                  <a:pt x="27664" y="10343"/>
                  <a:pt x="27556" y="10429"/>
                </a:cubicBezTo>
                <a:lnTo>
                  <a:pt x="27426" y="10538"/>
                </a:lnTo>
                <a:cubicBezTo>
                  <a:pt x="27491" y="10148"/>
                  <a:pt x="27578" y="9759"/>
                  <a:pt x="27643" y="9369"/>
                </a:cubicBezTo>
                <a:cubicBezTo>
                  <a:pt x="27686" y="9326"/>
                  <a:pt x="27729" y="9283"/>
                  <a:pt x="27772" y="9261"/>
                </a:cubicBezTo>
                <a:cubicBezTo>
                  <a:pt x="27816" y="9218"/>
                  <a:pt x="27924" y="9109"/>
                  <a:pt x="28011" y="9045"/>
                </a:cubicBezTo>
                <a:cubicBezTo>
                  <a:pt x="28162" y="8893"/>
                  <a:pt x="28313" y="8763"/>
                  <a:pt x="28465" y="8612"/>
                </a:cubicBezTo>
                <a:cubicBezTo>
                  <a:pt x="28616" y="8482"/>
                  <a:pt x="28768" y="8330"/>
                  <a:pt x="28898" y="8179"/>
                </a:cubicBezTo>
                <a:cubicBezTo>
                  <a:pt x="29028" y="8006"/>
                  <a:pt x="29157" y="7833"/>
                  <a:pt x="29309" y="7660"/>
                </a:cubicBezTo>
                <a:cubicBezTo>
                  <a:pt x="29439" y="7546"/>
                  <a:pt x="29324" y="7383"/>
                  <a:pt x="29195" y="7383"/>
                </a:cubicBezTo>
                <a:cubicBezTo>
                  <a:pt x="29152" y="7383"/>
                  <a:pt x="29108" y="7400"/>
                  <a:pt x="29071" y="7443"/>
                </a:cubicBezTo>
                <a:cubicBezTo>
                  <a:pt x="28919" y="7573"/>
                  <a:pt x="28768" y="7725"/>
                  <a:pt x="28595" y="7833"/>
                </a:cubicBezTo>
                <a:cubicBezTo>
                  <a:pt x="28422" y="7963"/>
                  <a:pt x="28270" y="8114"/>
                  <a:pt x="28119" y="8244"/>
                </a:cubicBezTo>
                <a:cubicBezTo>
                  <a:pt x="28011" y="8330"/>
                  <a:pt x="27924" y="8395"/>
                  <a:pt x="27816" y="8482"/>
                </a:cubicBezTo>
                <a:cubicBezTo>
                  <a:pt x="27967" y="7811"/>
                  <a:pt x="28119" y="7119"/>
                  <a:pt x="28292" y="6448"/>
                </a:cubicBezTo>
                <a:lnTo>
                  <a:pt x="29071" y="5993"/>
                </a:lnTo>
                <a:cubicBezTo>
                  <a:pt x="29222" y="5907"/>
                  <a:pt x="29374" y="5820"/>
                  <a:pt x="29525" y="5734"/>
                </a:cubicBezTo>
                <a:cubicBezTo>
                  <a:pt x="29677" y="5626"/>
                  <a:pt x="29785" y="5517"/>
                  <a:pt x="29936" y="5409"/>
                </a:cubicBezTo>
                <a:cubicBezTo>
                  <a:pt x="30023" y="5344"/>
                  <a:pt x="30045" y="5236"/>
                  <a:pt x="30001" y="5150"/>
                </a:cubicBezTo>
                <a:cubicBezTo>
                  <a:pt x="29984" y="5082"/>
                  <a:pt x="29915" y="5028"/>
                  <a:pt x="29834" y="5028"/>
                </a:cubicBezTo>
                <a:cubicBezTo>
                  <a:pt x="29811" y="5028"/>
                  <a:pt x="29787" y="5032"/>
                  <a:pt x="29763" y="5041"/>
                </a:cubicBezTo>
                <a:cubicBezTo>
                  <a:pt x="29590" y="5106"/>
                  <a:pt x="29417" y="5150"/>
                  <a:pt x="29222" y="5214"/>
                </a:cubicBezTo>
                <a:cubicBezTo>
                  <a:pt x="29049" y="5301"/>
                  <a:pt x="28919" y="5388"/>
                  <a:pt x="28768" y="5453"/>
                </a:cubicBezTo>
                <a:lnTo>
                  <a:pt x="28530" y="5582"/>
                </a:lnTo>
                <a:cubicBezTo>
                  <a:pt x="28616" y="5214"/>
                  <a:pt x="28725" y="4825"/>
                  <a:pt x="28833" y="4436"/>
                </a:cubicBezTo>
                <a:cubicBezTo>
                  <a:pt x="28919" y="4133"/>
                  <a:pt x="29028" y="3830"/>
                  <a:pt x="29136" y="3527"/>
                </a:cubicBezTo>
                <a:cubicBezTo>
                  <a:pt x="29222" y="3505"/>
                  <a:pt x="29309" y="3462"/>
                  <a:pt x="29374" y="3440"/>
                </a:cubicBezTo>
                <a:cubicBezTo>
                  <a:pt x="29525" y="3397"/>
                  <a:pt x="29677" y="3354"/>
                  <a:pt x="29807" y="3267"/>
                </a:cubicBezTo>
                <a:cubicBezTo>
                  <a:pt x="30088" y="3137"/>
                  <a:pt x="30326" y="2986"/>
                  <a:pt x="30564" y="2791"/>
                </a:cubicBezTo>
                <a:cubicBezTo>
                  <a:pt x="30671" y="2683"/>
                  <a:pt x="30571" y="2531"/>
                  <a:pt x="30448" y="2531"/>
                </a:cubicBezTo>
                <a:cubicBezTo>
                  <a:pt x="30422" y="2531"/>
                  <a:pt x="30395" y="2538"/>
                  <a:pt x="30369" y="2553"/>
                </a:cubicBezTo>
                <a:cubicBezTo>
                  <a:pt x="30131" y="2683"/>
                  <a:pt x="29893" y="2769"/>
                  <a:pt x="29655" y="2856"/>
                </a:cubicBezTo>
                <a:cubicBezTo>
                  <a:pt x="29547" y="2878"/>
                  <a:pt x="29460" y="2899"/>
                  <a:pt x="29352" y="2921"/>
                </a:cubicBezTo>
                <a:cubicBezTo>
                  <a:pt x="29417" y="2726"/>
                  <a:pt x="29482" y="2510"/>
                  <a:pt x="29547" y="2315"/>
                </a:cubicBezTo>
                <a:cubicBezTo>
                  <a:pt x="29612" y="2099"/>
                  <a:pt x="29677" y="1947"/>
                  <a:pt x="29742" y="1774"/>
                </a:cubicBezTo>
                <a:cubicBezTo>
                  <a:pt x="29763" y="1752"/>
                  <a:pt x="29785" y="1752"/>
                  <a:pt x="29828" y="1731"/>
                </a:cubicBezTo>
                <a:cubicBezTo>
                  <a:pt x="30001" y="1622"/>
                  <a:pt x="30196" y="1493"/>
                  <a:pt x="30391" y="1384"/>
                </a:cubicBezTo>
                <a:lnTo>
                  <a:pt x="30521" y="1276"/>
                </a:lnTo>
                <a:cubicBezTo>
                  <a:pt x="30564" y="1255"/>
                  <a:pt x="30586" y="1233"/>
                  <a:pt x="30629" y="1211"/>
                </a:cubicBezTo>
                <a:lnTo>
                  <a:pt x="30650" y="1168"/>
                </a:lnTo>
                <a:lnTo>
                  <a:pt x="30780" y="1060"/>
                </a:lnTo>
                <a:cubicBezTo>
                  <a:pt x="30824" y="1038"/>
                  <a:pt x="30867" y="995"/>
                  <a:pt x="30910" y="952"/>
                </a:cubicBezTo>
                <a:cubicBezTo>
                  <a:pt x="30932" y="908"/>
                  <a:pt x="30932" y="865"/>
                  <a:pt x="30953" y="843"/>
                </a:cubicBezTo>
                <a:cubicBezTo>
                  <a:pt x="30953" y="779"/>
                  <a:pt x="30953" y="714"/>
                  <a:pt x="30910" y="649"/>
                </a:cubicBezTo>
                <a:cubicBezTo>
                  <a:pt x="30888" y="605"/>
                  <a:pt x="30845" y="562"/>
                  <a:pt x="30780" y="541"/>
                </a:cubicBezTo>
                <a:cubicBezTo>
                  <a:pt x="30751" y="535"/>
                  <a:pt x="30724" y="532"/>
                  <a:pt x="30698" y="532"/>
                </a:cubicBezTo>
                <a:cubicBezTo>
                  <a:pt x="30626" y="532"/>
                  <a:pt x="30562" y="552"/>
                  <a:pt x="30499" y="584"/>
                </a:cubicBezTo>
                <a:lnTo>
                  <a:pt x="30348" y="670"/>
                </a:lnTo>
                <a:cubicBezTo>
                  <a:pt x="30304" y="714"/>
                  <a:pt x="30261" y="735"/>
                  <a:pt x="30218" y="757"/>
                </a:cubicBezTo>
                <a:lnTo>
                  <a:pt x="30066" y="865"/>
                </a:lnTo>
                <a:lnTo>
                  <a:pt x="30001" y="908"/>
                </a:lnTo>
                <a:cubicBezTo>
                  <a:pt x="30066" y="649"/>
                  <a:pt x="30109" y="411"/>
                  <a:pt x="30174" y="151"/>
                </a:cubicBezTo>
                <a:cubicBezTo>
                  <a:pt x="30188" y="66"/>
                  <a:pt x="30120" y="0"/>
                  <a:pt x="30047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9" name="Google Shape;1459;p21"/>
          <p:cNvSpPr/>
          <p:nvPr/>
        </p:nvSpPr>
        <p:spPr>
          <a:xfrm>
            <a:off x="-149152" y="1789523"/>
            <a:ext cx="1168343" cy="3335059"/>
          </a:xfrm>
          <a:custGeom>
            <a:avLst/>
            <a:gdLst/>
            <a:ahLst/>
            <a:cxnLst/>
            <a:rect l="l" t="t" r="r" b="b"/>
            <a:pathLst>
              <a:path w="35199" h="100499" extrusionOk="0">
                <a:moveTo>
                  <a:pt x="20286" y="10795"/>
                </a:moveTo>
                <a:cubicBezTo>
                  <a:pt x="20286" y="10903"/>
                  <a:pt x="20286" y="11033"/>
                  <a:pt x="20308" y="11163"/>
                </a:cubicBezTo>
                <a:cubicBezTo>
                  <a:pt x="20351" y="11357"/>
                  <a:pt x="20394" y="11552"/>
                  <a:pt x="20438" y="11725"/>
                </a:cubicBezTo>
                <a:cubicBezTo>
                  <a:pt x="20373" y="11833"/>
                  <a:pt x="20286" y="11920"/>
                  <a:pt x="20221" y="12006"/>
                </a:cubicBezTo>
                <a:cubicBezTo>
                  <a:pt x="20178" y="12050"/>
                  <a:pt x="20113" y="12093"/>
                  <a:pt x="20070" y="12158"/>
                </a:cubicBezTo>
                <a:cubicBezTo>
                  <a:pt x="20070" y="12115"/>
                  <a:pt x="20048" y="12071"/>
                  <a:pt x="20026" y="12028"/>
                </a:cubicBezTo>
                <a:cubicBezTo>
                  <a:pt x="19983" y="11920"/>
                  <a:pt x="19962" y="11790"/>
                  <a:pt x="19940" y="11682"/>
                </a:cubicBezTo>
                <a:cubicBezTo>
                  <a:pt x="19897" y="11552"/>
                  <a:pt x="19897" y="11379"/>
                  <a:pt x="19745" y="11314"/>
                </a:cubicBezTo>
                <a:cubicBezTo>
                  <a:pt x="19713" y="11292"/>
                  <a:pt x="19686" y="11282"/>
                  <a:pt x="19659" y="11282"/>
                </a:cubicBezTo>
                <a:cubicBezTo>
                  <a:pt x="19632" y="11282"/>
                  <a:pt x="19604" y="11292"/>
                  <a:pt x="19572" y="11314"/>
                </a:cubicBezTo>
                <a:cubicBezTo>
                  <a:pt x="19572" y="11292"/>
                  <a:pt x="19572" y="11271"/>
                  <a:pt x="19572" y="11249"/>
                </a:cubicBezTo>
                <a:lnTo>
                  <a:pt x="19615" y="11227"/>
                </a:lnTo>
                <a:cubicBezTo>
                  <a:pt x="19767" y="11141"/>
                  <a:pt x="19918" y="11054"/>
                  <a:pt x="20070" y="10946"/>
                </a:cubicBezTo>
                <a:cubicBezTo>
                  <a:pt x="20156" y="10903"/>
                  <a:pt x="20221" y="10838"/>
                  <a:pt x="20286" y="10795"/>
                </a:cubicBezTo>
                <a:close/>
                <a:moveTo>
                  <a:pt x="19529" y="11963"/>
                </a:moveTo>
                <a:cubicBezTo>
                  <a:pt x="19550" y="12028"/>
                  <a:pt x="19572" y="12071"/>
                  <a:pt x="19594" y="12136"/>
                </a:cubicBezTo>
                <a:cubicBezTo>
                  <a:pt x="19615" y="12266"/>
                  <a:pt x="19659" y="12374"/>
                  <a:pt x="19723" y="12504"/>
                </a:cubicBezTo>
                <a:cubicBezTo>
                  <a:pt x="19659" y="12547"/>
                  <a:pt x="19594" y="12591"/>
                  <a:pt x="19529" y="12634"/>
                </a:cubicBezTo>
                <a:lnTo>
                  <a:pt x="19485" y="12656"/>
                </a:lnTo>
                <a:cubicBezTo>
                  <a:pt x="19485" y="12418"/>
                  <a:pt x="19507" y="12201"/>
                  <a:pt x="19529" y="11963"/>
                </a:cubicBezTo>
                <a:close/>
                <a:moveTo>
                  <a:pt x="20589" y="12201"/>
                </a:moveTo>
                <a:cubicBezTo>
                  <a:pt x="20719" y="12569"/>
                  <a:pt x="20935" y="12894"/>
                  <a:pt x="21217" y="13175"/>
                </a:cubicBezTo>
                <a:lnTo>
                  <a:pt x="21238" y="13175"/>
                </a:lnTo>
                <a:cubicBezTo>
                  <a:pt x="21130" y="13326"/>
                  <a:pt x="21022" y="13478"/>
                  <a:pt x="20914" y="13629"/>
                </a:cubicBezTo>
                <a:cubicBezTo>
                  <a:pt x="20892" y="13564"/>
                  <a:pt x="20849" y="13521"/>
                  <a:pt x="20805" y="13478"/>
                </a:cubicBezTo>
                <a:cubicBezTo>
                  <a:pt x="20827" y="13435"/>
                  <a:pt x="20827" y="13391"/>
                  <a:pt x="20849" y="13348"/>
                </a:cubicBezTo>
                <a:cubicBezTo>
                  <a:pt x="20849" y="13240"/>
                  <a:pt x="20870" y="13153"/>
                  <a:pt x="20870" y="13045"/>
                </a:cubicBezTo>
                <a:cubicBezTo>
                  <a:pt x="20884" y="12976"/>
                  <a:pt x="20836" y="12925"/>
                  <a:pt x="20783" y="12925"/>
                </a:cubicBezTo>
                <a:cubicBezTo>
                  <a:pt x="20753" y="12925"/>
                  <a:pt x="20721" y="12941"/>
                  <a:pt x="20697" y="12980"/>
                </a:cubicBezTo>
                <a:cubicBezTo>
                  <a:pt x="20654" y="13023"/>
                  <a:pt x="20611" y="13088"/>
                  <a:pt x="20567" y="13153"/>
                </a:cubicBezTo>
                <a:cubicBezTo>
                  <a:pt x="20481" y="13002"/>
                  <a:pt x="20394" y="12829"/>
                  <a:pt x="20308" y="12677"/>
                </a:cubicBezTo>
                <a:cubicBezTo>
                  <a:pt x="20308" y="12656"/>
                  <a:pt x="20286" y="12634"/>
                  <a:pt x="20286" y="12612"/>
                </a:cubicBezTo>
                <a:cubicBezTo>
                  <a:pt x="20394" y="12504"/>
                  <a:pt x="20502" y="12374"/>
                  <a:pt x="20589" y="12223"/>
                </a:cubicBezTo>
                <a:cubicBezTo>
                  <a:pt x="20589" y="12223"/>
                  <a:pt x="20589" y="12201"/>
                  <a:pt x="20589" y="12201"/>
                </a:cubicBezTo>
                <a:close/>
                <a:moveTo>
                  <a:pt x="19918" y="12937"/>
                </a:moveTo>
                <a:cubicBezTo>
                  <a:pt x="19983" y="13067"/>
                  <a:pt x="20070" y="13197"/>
                  <a:pt x="20156" y="13326"/>
                </a:cubicBezTo>
                <a:cubicBezTo>
                  <a:pt x="20135" y="13326"/>
                  <a:pt x="20113" y="13348"/>
                  <a:pt x="20091" y="13370"/>
                </a:cubicBezTo>
                <a:cubicBezTo>
                  <a:pt x="19940" y="13586"/>
                  <a:pt x="19810" y="13802"/>
                  <a:pt x="19723" y="14041"/>
                </a:cubicBezTo>
                <a:cubicBezTo>
                  <a:pt x="19659" y="13846"/>
                  <a:pt x="19594" y="13651"/>
                  <a:pt x="19529" y="13456"/>
                </a:cubicBezTo>
                <a:cubicBezTo>
                  <a:pt x="19529" y="13370"/>
                  <a:pt x="19507" y="13283"/>
                  <a:pt x="19485" y="13197"/>
                </a:cubicBezTo>
                <a:lnTo>
                  <a:pt x="19572" y="13153"/>
                </a:lnTo>
                <a:cubicBezTo>
                  <a:pt x="19659" y="13132"/>
                  <a:pt x="19723" y="13088"/>
                  <a:pt x="19810" y="13023"/>
                </a:cubicBezTo>
                <a:cubicBezTo>
                  <a:pt x="19853" y="13002"/>
                  <a:pt x="19875" y="12959"/>
                  <a:pt x="19918" y="12937"/>
                </a:cubicBezTo>
                <a:close/>
                <a:moveTo>
                  <a:pt x="18274" y="13240"/>
                </a:moveTo>
                <a:lnTo>
                  <a:pt x="18404" y="13305"/>
                </a:lnTo>
                <a:cubicBezTo>
                  <a:pt x="18598" y="13391"/>
                  <a:pt x="18793" y="13456"/>
                  <a:pt x="19009" y="13456"/>
                </a:cubicBezTo>
                <a:cubicBezTo>
                  <a:pt x="19009" y="13846"/>
                  <a:pt x="19009" y="14235"/>
                  <a:pt x="19009" y="14625"/>
                </a:cubicBezTo>
                <a:lnTo>
                  <a:pt x="18836" y="14517"/>
                </a:lnTo>
                <a:cubicBezTo>
                  <a:pt x="18685" y="14192"/>
                  <a:pt x="18533" y="13867"/>
                  <a:pt x="18360" y="13543"/>
                </a:cubicBezTo>
                <a:lnTo>
                  <a:pt x="18274" y="13370"/>
                </a:lnTo>
                <a:lnTo>
                  <a:pt x="18274" y="13240"/>
                </a:lnTo>
                <a:close/>
                <a:moveTo>
                  <a:pt x="13470" y="13759"/>
                </a:moveTo>
                <a:cubicBezTo>
                  <a:pt x="13903" y="14084"/>
                  <a:pt x="14335" y="14387"/>
                  <a:pt x="14747" y="14711"/>
                </a:cubicBezTo>
                <a:cubicBezTo>
                  <a:pt x="14747" y="14733"/>
                  <a:pt x="14725" y="14733"/>
                  <a:pt x="14703" y="14733"/>
                </a:cubicBezTo>
                <a:cubicBezTo>
                  <a:pt x="14552" y="14798"/>
                  <a:pt x="14400" y="14820"/>
                  <a:pt x="14249" y="14841"/>
                </a:cubicBezTo>
                <a:lnTo>
                  <a:pt x="14054" y="14841"/>
                </a:lnTo>
                <a:lnTo>
                  <a:pt x="13989" y="14755"/>
                </a:lnTo>
                <a:cubicBezTo>
                  <a:pt x="13751" y="14430"/>
                  <a:pt x="13470" y="14127"/>
                  <a:pt x="13167" y="13889"/>
                </a:cubicBezTo>
                <a:cubicBezTo>
                  <a:pt x="13145" y="13889"/>
                  <a:pt x="13145" y="13889"/>
                  <a:pt x="13124" y="13867"/>
                </a:cubicBezTo>
                <a:cubicBezTo>
                  <a:pt x="13232" y="13846"/>
                  <a:pt x="13340" y="13802"/>
                  <a:pt x="13427" y="13781"/>
                </a:cubicBezTo>
                <a:lnTo>
                  <a:pt x="13470" y="13759"/>
                </a:lnTo>
                <a:close/>
                <a:moveTo>
                  <a:pt x="20589" y="13889"/>
                </a:moveTo>
                <a:cubicBezTo>
                  <a:pt x="20611" y="13911"/>
                  <a:pt x="20654" y="13954"/>
                  <a:pt x="20697" y="13976"/>
                </a:cubicBezTo>
                <a:cubicBezTo>
                  <a:pt x="20481" y="14300"/>
                  <a:pt x="20286" y="14625"/>
                  <a:pt x="20091" y="14971"/>
                </a:cubicBezTo>
                <a:lnTo>
                  <a:pt x="20005" y="14755"/>
                </a:lnTo>
                <a:cubicBezTo>
                  <a:pt x="20026" y="14711"/>
                  <a:pt x="20048" y="14646"/>
                  <a:pt x="20070" y="14581"/>
                </a:cubicBezTo>
                <a:lnTo>
                  <a:pt x="20113" y="14495"/>
                </a:lnTo>
                <a:cubicBezTo>
                  <a:pt x="20200" y="14408"/>
                  <a:pt x="20286" y="14300"/>
                  <a:pt x="20373" y="14192"/>
                </a:cubicBezTo>
                <a:cubicBezTo>
                  <a:pt x="20459" y="14105"/>
                  <a:pt x="20524" y="13997"/>
                  <a:pt x="20589" y="13889"/>
                </a:cubicBezTo>
                <a:close/>
                <a:moveTo>
                  <a:pt x="18274" y="14711"/>
                </a:moveTo>
                <a:cubicBezTo>
                  <a:pt x="18317" y="14733"/>
                  <a:pt x="18339" y="14776"/>
                  <a:pt x="18382" y="14798"/>
                </a:cubicBezTo>
                <a:lnTo>
                  <a:pt x="18404" y="14841"/>
                </a:lnTo>
                <a:cubicBezTo>
                  <a:pt x="18533" y="15122"/>
                  <a:pt x="18663" y="15382"/>
                  <a:pt x="18771" y="15663"/>
                </a:cubicBezTo>
                <a:lnTo>
                  <a:pt x="18728" y="15620"/>
                </a:lnTo>
                <a:cubicBezTo>
                  <a:pt x="18577" y="15512"/>
                  <a:pt x="18425" y="15404"/>
                  <a:pt x="18274" y="15317"/>
                </a:cubicBezTo>
                <a:lnTo>
                  <a:pt x="18274" y="15166"/>
                </a:lnTo>
                <a:lnTo>
                  <a:pt x="18274" y="14711"/>
                </a:lnTo>
                <a:close/>
                <a:moveTo>
                  <a:pt x="15893" y="14430"/>
                </a:moveTo>
                <a:cubicBezTo>
                  <a:pt x="16088" y="14560"/>
                  <a:pt x="16326" y="14690"/>
                  <a:pt x="16543" y="14820"/>
                </a:cubicBezTo>
                <a:lnTo>
                  <a:pt x="16694" y="14928"/>
                </a:lnTo>
                <a:cubicBezTo>
                  <a:pt x="16716" y="15101"/>
                  <a:pt x="16716" y="15274"/>
                  <a:pt x="16737" y="15469"/>
                </a:cubicBezTo>
                <a:lnTo>
                  <a:pt x="16737" y="15815"/>
                </a:lnTo>
                <a:cubicBezTo>
                  <a:pt x="16391" y="15534"/>
                  <a:pt x="16067" y="15231"/>
                  <a:pt x="15720" y="14949"/>
                </a:cubicBezTo>
                <a:cubicBezTo>
                  <a:pt x="15828" y="14798"/>
                  <a:pt x="15872" y="14603"/>
                  <a:pt x="15893" y="14430"/>
                </a:cubicBezTo>
                <a:close/>
                <a:moveTo>
                  <a:pt x="22363" y="15837"/>
                </a:moveTo>
                <a:lnTo>
                  <a:pt x="22363" y="15858"/>
                </a:lnTo>
                <a:lnTo>
                  <a:pt x="22342" y="15858"/>
                </a:lnTo>
                <a:lnTo>
                  <a:pt x="22363" y="15837"/>
                </a:lnTo>
                <a:close/>
                <a:moveTo>
                  <a:pt x="21606" y="15274"/>
                </a:moveTo>
                <a:lnTo>
                  <a:pt x="21584" y="15296"/>
                </a:lnTo>
                <a:cubicBezTo>
                  <a:pt x="21541" y="15404"/>
                  <a:pt x="21498" y="15512"/>
                  <a:pt x="21476" y="15620"/>
                </a:cubicBezTo>
                <a:cubicBezTo>
                  <a:pt x="21281" y="15685"/>
                  <a:pt x="21108" y="15750"/>
                  <a:pt x="20935" y="15793"/>
                </a:cubicBezTo>
                <a:cubicBezTo>
                  <a:pt x="20827" y="15837"/>
                  <a:pt x="20719" y="15858"/>
                  <a:pt x="20611" y="15901"/>
                </a:cubicBezTo>
                <a:cubicBezTo>
                  <a:pt x="20697" y="15750"/>
                  <a:pt x="20784" y="15620"/>
                  <a:pt x="20870" y="15490"/>
                </a:cubicBezTo>
                <a:lnTo>
                  <a:pt x="20935" y="15490"/>
                </a:lnTo>
                <a:cubicBezTo>
                  <a:pt x="21130" y="15447"/>
                  <a:pt x="21325" y="15382"/>
                  <a:pt x="21519" y="15317"/>
                </a:cubicBezTo>
                <a:lnTo>
                  <a:pt x="21498" y="15296"/>
                </a:lnTo>
                <a:lnTo>
                  <a:pt x="21606" y="15274"/>
                </a:lnTo>
                <a:close/>
                <a:moveTo>
                  <a:pt x="20091" y="15815"/>
                </a:moveTo>
                <a:cubicBezTo>
                  <a:pt x="20048" y="15902"/>
                  <a:pt x="19983" y="16010"/>
                  <a:pt x="19940" y="16075"/>
                </a:cubicBezTo>
                <a:lnTo>
                  <a:pt x="19810" y="16118"/>
                </a:lnTo>
                <a:cubicBezTo>
                  <a:pt x="19832" y="16075"/>
                  <a:pt x="19853" y="16031"/>
                  <a:pt x="19897" y="16010"/>
                </a:cubicBezTo>
                <a:lnTo>
                  <a:pt x="19983" y="15901"/>
                </a:lnTo>
                <a:cubicBezTo>
                  <a:pt x="20048" y="15880"/>
                  <a:pt x="20070" y="15858"/>
                  <a:pt x="20091" y="15815"/>
                </a:cubicBezTo>
                <a:close/>
                <a:moveTo>
                  <a:pt x="15266" y="15122"/>
                </a:moveTo>
                <a:cubicBezTo>
                  <a:pt x="15655" y="15447"/>
                  <a:pt x="16067" y="15750"/>
                  <a:pt x="16478" y="16075"/>
                </a:cubicBezTo>
                <a:lnTo>
                  <a:pt x="16413" y="16096"/>
                </a:lnTo>
                <a:cubicBezTo>
                  <a:pt x="16305" y="16118"/>
                  <a:pt x="16218" y="16139"/>
                  <a:pt x="16131" y="16139"/>
                </a:cubicBezTo>
                <a:cubicBezTo>
                  <a:pt x="16034" y="16150"/>
                  <a:pt x="15937" y="16156"/>
                  <a:pt x="15839" y="16156"/>
                </a:cubicBezTo>
                <a:cubicBezTo>
                  <a:pt x="15742" y="16156"/>
                  <a:pt x="15645" y="16150"/>
                  <a:pt x="15547" y="16139"/>
                </a:cubicBezTo>
                <a:cubicBezTo>
                  <a:pt x="15417" y="16139"/>
                  <a:pt x="15288" y="16118"/>
                  <a:pt x="15179" y="16096"/>
                </a:cubicBezTo>
                <a:cubicBezTo>
                  <a:pt x="15028" y="15945"/>
                  <a:pt x="14855" y="15772"/>
                  <a:pt x="14703" y="15599"/>
                </a:cubicBezTo>
                <a:lnTo>
                  <a:pt x="14725" y="15599"/>
                </a:lnTo>
                <a:lnTo>
                  <a:pt x="14487" y="15339"/>
                </a:lnTo>
                <a:cubicBezTo>
                  <a:pt x="14617" y="15317"/>
                  <a:pt x="14768" y="15296"/>
                  <a:pt x="14920" y="15274"/>
                </a:cubicBezTo>
                <a:cubicBezTo>
                  <a:pt x="14985" y="15231"/>
                  <a:pt x="15071" y="15209"/>
                  <a:pt x="15158" y="15166"/>
                </a:cubicBezTo>
                <a:lnTo>
                  <a:pt x="15266" y="15122"/>
                </a:lnTo>
                <a:close/>
                <a:moveTo>
                  <a:pt x="22255" y="16269"/>
                </a:moveTo>
                <a:lnTo>
                  <a:pt x="22255" y="16269"/>
                </a:lnTo>
                <a:cubicBezTo>
                  <a:pt x="22234" y="16356"/>
                  <a:pt x="22234" y="16421"/>
                  <a:pt x="22212" y="16507"/>
                </a:cubicBezTo>
                <a:cubicBezTo>
                  <a:pt x="22212" y="16507"/>
                  <a:pt x="22222" y="16517"/>
                  <a:pt x="22228" y="16530"/>
                </a:cubicBezTo>
                <a:lnTo>
                  <a:pt x="22228" y="16530"/>
                </a:lnTo>
                <a:cubicBezTo>
                  <a:pt x="22057" y="16551"/>
                  <a:pt x="21885" y="16572"/>
                  <a:pt x="21714" y="16594"/>
                </a:cubicBezTo>
                <a:cubicBezTo>
                  <a:pt x="21909" y="16507"/>
                  <a:pt x="22082" y="16399"/>
                  <a:pt x="22255" y="16269"/>
                </a:cubicBezTo>
                <a:close/>
                <a:moveTo>
                  <a:pt x="20676" y="16486"/>
                </a:moveTo>
                <a:lnTo>
                  <a:pt x="20221" y="16680"/>
                </a:lnTo>
                <a:lnTo>
                  <a:pt x="20264" y="16594"/>
                </a:lnTo>
                <a:lnTo>
                  <a:pt x="20286" y="16594"/>
                </a:lnTo>
                <a:cubicBezTo>
                  <a:pt x="20416" y="16551"/>
                  <a:pt x="20546" y="16529"/>
                  <a:pt x="20676" y="16486"/>
                </a:cubicBezTo>
                <a:close/>
                <a:moveTo>
                  <a:pt x="17213" y="15252"/>
                </a:moveTo>
                <a:lnTo>
                  <a:pt x="17473" y="15425"/>
                </a:lnTo>
                <a:cubicBezTo>
                  <a:pt x="17560" y="15469"/>
                  <a:pt x="17646" y="15534"/>
                  <a:pt x="17733" y="15599"/>
                </a:cubicBezTo>
                <a:cubicBezTo>
                  <a:pt x="17733" y="15837"/>
                  <a:pt x="17754" y="16075"/>
                  <a:pt x="17754" y="16334"/>
                </a:cubicBezTo>
                <a:cubicBezTo>
                  <a:pt x="17776" y="16486"/>
                  <a:pt x="17798" y="16637"/>
                  <a:pt x="17798" y="16789"/>
                </a:cubicBezTo>
                <a:cubicBezTo>
                  <a:pt x="17625" y="16594"/>
                  <a:pt x="17408" y="16421"/>
                  <a:pt x="17213" y="16226"/>
                </a:cubicBezTo>
                <a:cubicBezTo>
                  <a:pt x="17235" y="16010"/>
                  <a:pt x="17257" y="15793"/>
                  <a:pt x="17235" y="15555"/>
                </a:cubicBezTo>
                <a:cubicBezTo>
                  <a:pt x="17235" y="15469"/>
                  <a:pt x="17213" y="15360"/>
                  <a:pt x="17213" y="15252"/>
                </a:cubicBezTo>
                <a:close/>
                <a:moveTo>
                  <a:pt x="16867" y="16421"/>
                </a:moveTo>
                <a:cubicBezTo>
                  <a:pt x="17084" y="16594"/>
                  <a:pt x="17300" y="16789"/>
                  <a:pt x="17538" y="16962"/>
                </a:cubicBezTo>
                <a:lnTo>
                  <a:pt x="17019" y="16962"/>
                </a:lnTo>
                <a:cubicBezTo>
                  <a:pt x="16910" y="16940"/>
                  <a:pt x="16781" y="16897"/>
                  <a:pt x="16672" y="16875"/>
                </a:cubicBezTo>
                <a:cubicBezTo>
                  <a:pt x="16348" y="16789"/>
                  <a:pt x="16045" y="16702"/>
                  <a:pt x="15742" y="16594"/>
                </a:cubicBezTo>
                <a:lnTo>
                  <a:pt x="15742" y="16594"/>
                </a:lnTo>
                <a:cubicBezTo>
                  <a:pt x="15818" y="16605"/>
                  <a:pt x="15893" y="16610"/>
                  <a:pt x="15972" y="16610"/>
                </a:cubicBezTo>
                <a:cubicBezTo>
                  <a:pt x="16050" y="16610"/>
                  <a:pt x="16131" y="16605"/>
                  <a:pt x="16218" y="16594"/>
                </a:cubicBezTo>
                <a:cubicBezTo>
                  <a:pt x="16326" y="16594"/>
                  <a:pt x="16434" y="16572"/>
                  <a:pt x="16543" y="16551"/>
                </a:cubicBezTo>
                <a:cubicBezTo>
                  <a:pt x="16590" y="16551"/>
                  <a:pt x="16637" y="16556"/>
                  <a:pt x="16682" y="16556"/>
                </a:cubicBezTo>
                <a:cubicBezTo>
                  <a:pt x="16761" y="16556"/>
                  <a:pt x="16834" y="16539"/>
                  <a:pt x="16889" y="16442"/>
                </a:cubicBezTo>
                <a:lnTo>
                  <a:pt x="16867" y="16442"/>
                </a:lnTo>
                <a:lnTo>
                  <a:pt x="16867" y="16421"/>
                </a:lnTo>
                <a:close/>
                <a:moveTo>
                  <a:pt x="18295" y="15966"/>
                </a:moveTo>
                <a:lnTo>
                  <a:pt x="18447" y="16075"/>
                </a:lnTo>
                <a:lnTo>
                  <a:pt x="18750" y="16291"/>
                </a:lnTo>
                <a:lnTo>
                  <a:pt x="18642" y="16529"/>
                </a:lnTo>
                <a:cubicBezTo>
                  <a:pt x="18555" y="16702"/>
                  <a:pt x="18468" y="16875"/>
                  <a:pt x="18382" y="17048"/>
                </a:cubicBezTo>
                <a:lnTo>
                  <a:pt x="18360" y="17070"/>
                </a:lnTo>
                <a:lnTo>
                  <a:pt x="18360" y="17048"/>
                </a:lnTo>
                <a:cubicBezTo>
                  <a:pt x="18360" y="16854"/>
                  <a:pt x="18339" y="16637"/>
                  <a:pt x="18317" y="16421"/>
                </a:cubicBezTo>
                <a:cubicBezTo>
                  <a:pt x="18317" y="16269"/>
                  <a:pt x="18317" y="16118"/>
                  <a:pt x="18295" y="15966"/>
                </a:cubicBezTo>
                <a:close/>
                <a:moveTo>
                  <a:pt x="19183" y="16594"/>
                </a:moveTo>
                <a:cubicBezTo>
                  <a:pt x="19247" y="16702"/>
                  <a:pt x="19334" y="16789"/>
                  <a:pt x="19442" y="16832"/>
                </a:cubicBezTo>
                <a:cubicBezTo>
                  <a:pt x="19454" y="16836"/>
                  <a:pt x="19466" y="16838"/>
                  <a:pt x="19478" y="16838"/>
                </a:cubicBezTo>
                <a:cubicBezTo>
                  <a:pt x="19529" y="16838"/>
                  <a:pt x="19576" y="16802"/>
                  <a:pt x="19594" y="16767"/>
                </a:cubicBezTo>
                <a:cubicBezTo>
                  <a:pt x="19615" y="16745"/>
                  <a:pt x="19615" y="16724"/>
                  <a:pt x="19615" y="16702"/>
                </a:cubicBezTo>
                <a:lnTo>
                  <a:pt x="19702" y="16702"/>
                </a:lnTo>
                <a:cubicBezTo>
                  <a:pt x="19659" y="16767"/>
                  <a:pt x="19637" y="16854"/>
                  <a:pt x="19615" y="16940"/>
                </a:cubicBezTo>
                <a:lnTo>
                  <a:pt x="19485" y="16983"/>
                </a:lnTo>
                <a:cubicBezTo>
                  <a:pt x="19291" y="17027"/>
                  <a:pt x="19096" y="17070"/>
                  <a:pt x="18923" y="17113"/>
                </a:cubicBezTo>
                <a:cubicBezTo>
                  <a:pt x="18988" y="16983"/>
                  <a:pt x="19053" y="16854"/>
                  <a:pt x="19118" y="16745"/>
                </a:cubicBezTo>
                <a:lnTo>
                  <a:pt x="19118" y="16724"/>
                </a:lnTo>
                <a:lnTo>
                  <a:pt x="19183" y="16594"/>
                </a:lnTo>
                <a:close/>
                <a:moveTo>
                  <a:pt x="21606" y="17070"/>
                </a:moveTo>
                <a:lnTo>
                  <a:pt x="21671" y="17178"/>
                </a:lnTo>
                <a:cubicBezTo>
                  <a:pt x="21714" y="17243"/>
                  <a:pt x="21779" y="17286"/>
                  <a:pt x="21822" y="17351"/>
                </a:cubicBezTo>
                <a:cubicBezTo>
                  <a:pt x="21671" y="17351"/>
                  <a:pt x="21498" y="17373"/>
                  <a:pt x="21346" y="17416"/>
                </a:cubicBezTo>
                <a:cubicBezTo>
                  <a:pt x="21130" y="17481"/>
                  <a:pt x="20935" y="17524"/>
                  <a:pt x="20719" y="17611"/>
                </a:cubicBezTo>
                <a:cubicBezTo>
                  <a:pt x="20654" y="17546"/>
                  <a:pt x="20589" y="17524"/>
                  <a:pt x="20524" y="17459"/>
                </a:cubicBezTo>
                <a:cubicBezTo>
                  <a:pt x="20459" y="17416"/>
                  <a:pt x="20394" y="17351"/>
                  <a:pt x="20329" y="17286"/>
                </a:cubicBezTo>
                <a:cubicBezTo>
                  <a:pt x="20308" y="17265"/>
                  <a:pt x="20308" y="17265"/>
                  <a:pt x="20286" y="17243"/>
                </a:cubicBezTo>
                <a:lnTo>
                  <a:pt x="20308" y="17243"/>
                </a:lnTo>
                <a:lnTo>
                  <a:pt x="20351" y="17221"/>
                </a:lnTo>
                <a:cubicBezTo>
                  <a:pt x="20784" y="17156"/>
                  <a:pt x="21195" y="17113"/>
                  <a:pt x="21606" y="17070"/>
                </a:cubicBezTo>
                <a:close/>
                <a:moveTo>
                  <a:pt x="19832" y="17416"/>
                </a:moveTo>
                <a:cubicBezTo>
                  <a:pt x="19897" y="17481"/>
                  <a:pt x="19962" y="17546"/>
                  <a:pt x="20048" y="17611"/>
                </a:cubicBezTo>
                <a:lnTo>
                  <a:pt x="20243" y="17762"/>
                </a:lnTo>
                <a:cubicBezTo>
                  <a:pt x="20178" y="17806"/>
                  <a:pt x="20113" y="17827"/>
                  <a:pt x="20048" y="17849"/>
                </a:cubicBezTo>
                <a:cubicBezTo>
                  <a:pt x="19983" y="17871"/>
                  <a:pt x="19940" y="17892"/>
                  <a:pt x="19875" y="17914"/>
                </a:cubicBezTo>
                <a:cubicBezTo>
                  <a:pt x="19702" y="17806"/>
                  <a:pt x="19550" y="17697"/>
                  <a:pt x="19377" y="17589"/>
                </a:cubicBezTo>
                <a:cubicBezTo>
                  <a:pt x="19529" y="17546"/>
                  <a:pt x="19680" y="17481"/>
                  <a:pt x="19832" y="17416"/>
                </a:cubicBezTo>
                <a:close/>
                <a:moveTo>
                  <a:pt x="15872" y="17524"/>
                </a:moveTo>
                <a:cubicBezTo>
                  <a:pt x="16067" y="17546"/>
                  <a:pt x="16261" y="17568"/>
                  <a:pt x="16456" y="17568"/>
                </a:cubicBezTo>
                <a:lnTo>
                  <a:pt x="17278" y="17568"/>
                </a:lnTo>
                <a:lnTo>
                  <a:pt x="17646" y="17654"/>
                </a:lnTo>
                <a:cubicBezTo>
                  <a:pt x="17733" y="17676"/>
                  <a:pt x="17819" y="17676"/>
                  <a:pt x="17906" y="17697"/>
                </a:cubicBezTo>
                <a:cubicBezTo>
                  <a:pt x="17906" y="17762"/>
                  <a:pt x="17906" y="17827"/>
                  <a:pt x="17884" y="17871"/>
                </a:cubicBezTo>
                <a:cubicBezTo>
                  <a:pt x="17754" y="17957"/>
                  <a:pt x="17625" y="18065"/>
                  <a:pt x="17495" y="18174"/>
                </a:cubicBezTo>
                <a:cubicBezTo>
                  <a:pt x="17300" y="18087"/>
                  <a:pt x="17105" y="18000"/>
                  <a:pt x="16910" y="17957"/>
                </a:cubicBezTo>
                <a:cubicBezTo>
                  <a:pt x="16672" y="17914"/>
                  <a:pt x="16434" y="17849"/>
                  <a:pt x="16196" y="17806"/>
                </a:cubicBezTo>
                <a:cubicBezTo>
                  <a:pt x="16045" y="17784"/>
                  <a:pt x="15893" y="17762"/>
                  <a:pt x="15742" y="17762"/>
                </a:cubicBezTo>
                <a:cubicBezTo>
                  <a:pt x="15764" y="17719"/>
                  <a:pt x="15785" y="17697"/>
                  <a:pt x="15807" y="17654"/>
                </a:cubicBezTo>
                <a:lnTo>
                  <a:pt x="15872" y="17524"/>
                </a:lnTo>
                <a:close/>
                <a:moveTo>
                  <a:pt x="22104" y="17611"/>
                </a:moveTo>
                <a:cubicBezTo>
                  <a:pt x="22169" y="17676"/>
                  <a:pt x="22212" y="17697"/>
                  <a:pt x="22277" y="17741"/>
                </a:cubicBezTo>
                <a:lnTo>
                  <a:pt x="22255" y="17741"/>
                </a:lnTo>
                <a:cubicBezTo>
                  <a:pt x="22407" y="17849"/>
                  <a:pt x="22580" y="17935"/>
                  <a:pt x="22753" y="18000"/>
                </a:cubicBezTo>
                <a:lnTo>
                  <a:pt x="22775" y="18000"/>
                </a:lnTo>
                <a:cubicBezTo>
                  <a:pt x="22537" y="18087"/>
                  <a:pt x="22298" y="18174"/>
                  <a:pt x="22060" y="18282"/>
                </a:cubicBezTo>
                <a:cubicBezTo>
                  <a:pt x="22060" y="18282"/>
                  <a:pt x="22039" y="18260"/>
                  <a:pt x="22039" y="18260"/>
                </a:cubicBezTo>
                <a:cubicBezTo>
                  <a:pt x="21931" y="18217"/>
                  <a:pt x="21844" y="18174"/>
                  <a:pt x="21758" y="18130"/>
                </a:cubicBezTo>
                <a:cubicBezTo>
                  <a:pt x="21671" y="18087"/>
                  <a:pt x="21584" y="18044"/>
                  <a:pt x="21476" y="18022"/>
                </a:cubicBezTo>
                <a:cubicBezTo>
                  <a:pt x="21433" y="18000"/>
                  <a:pt x="21390" y="17979"/>
                  <a:pt x="21325" y="17957"/>
                </a:cubicBezTo>
                <a:lnTo>
                  <a:pt x="21455" y="17914"/>
                </a:lnTo>
                <a:cubicBezTo>
                  <a:pt x="21671" y="17871"/>
                  <a:pt x="21974" y="17871"/>
                  <a:pt x="22104" y="17676"/>
                </a:cubicBezTo>
                <a:cubicBezTo>
                  <a:pt x="22104" y="17654"/>
                  <a:pt x="22104" y="17633"/>
                  <a:pt x="22104" y="17611"/>
                </a:cubicBezTo>
                <a:close/>
                <a:moveTo>
                  <a:pt x="15201" y="17438"/>
                </a:moveTo>
                <a:lnTo>
                  <a:pt x="15309" y="17459"/>
                </a:lnTo>
                <a:lnTo>
                  <a:pt x="15158" y="17654"/>
                </a:lnTo>
                <a:lnTo>
                  <a:pt x="15114" y="17719"/>
                </a:lnTo>
                <a:cubicBezTo>
                  <a:pt x="15006" y="17741"/>
                  <a:pt x="14898" y="17784"/>
                  <a:pt x="14833" y="17871"/>
                </a:cubicBezTo>
                <a:cubicBezTo>
                  <a:pt x="14790" y="17935"/>
                  <a:pt x="14790" y="18000"/>
                  <a:pt x="14833" y="18065"/>
                </a:cubicBezTo>
                <a:cubicBezTo>
                  <a:pt x="14768" y="18152"/>
                  <a:pt x="14703" y="18238"/>
                  <a:pt x="14617" y="18325"/>
                </a:cubicBezTo>
                <a:cubicBezTo>
                  <a:pt x="14552" y="18412"/>
                  <a:pt x="14487" y="18476"/>
                  <a:pt x="14400" y="18563"/>
                </a:cubicBezTo>
                <a:lnTo>
                  <a:pt x="14227" y="18520"/>
                </a:lnTo>
                <a:lnTo>
                  <a:pt x="14054" y="18520"/>
                </a:lnTo>
                <a:cubicBezTo>
                  <a:pt x="14141" y="18412"/>
                  <a:pt x="14227" y="18303"/>
                  <a:pt x="14314" y="18195"/>
                </a:cubicBezTo>
                <a:cubicBezTo>
                  <a:pt x="14379" y="18109"/>
                  <a:pt x="14444" y="18000"/>
                  <a:pt x="14487" y="17914"/>
                </a:cubicBezTo>
                <a:cubicBezTo>
                  <a:pt x="14552" y="17827"/>
                  <a:pt x="14660" y="17719"/>
                  <a:pt x="14638" y="17568"/>
                </a:cubicBezTo>
                <a:cubicBezTo>
                  <a:pt x="14638" y="17568"/>
                  <a:pt x="14638" y="17546"/>
                  <a:pt x="14617" y="17546"/>
                </a:cubicBezTo>
                <a:lnTo>
                  <a:pt x="15201" y="17438"/>
                </a:lnTo>
                <a:close/>
                <a:moveTo>
                  <a:pt x="20740" y="18109"/>
                </a:moveTo>
                <a:lnTo>
                  <a:pt x="20784" y="18152"/>
                </a:lnTo>
                <a:cubicBezTo>
                  <a:pt x="20979" y="18238"/>
                  <a:pt x="21173" y="18325"/>
                  <a:pt x="21368" y="18390"/>
                </a:cubicBezTo>
                <a:cubicBezTo>
                  <a:pt x="21476" y="18433"/>
                  <a:pt x="21584" y="18433"/>
                  <a:pt x="21671" y="18455"/>
                </a:cubicBezTo>
                <a:lnTo>
                  <a:pt x="21714" y="18455"/>
                </a:lnTo>
                <a:cubicBezTo>
                  <a:pt x="21628" y="18520"/>
                  <a:pt x="21498" y="18585"/>
                  <a:pt x="21390" y="18671"/>
                </a:cubicBezTo>
                <a:lnTo>
                  <a:pt x="21390" y="18650"/>
                </a:lnTo>
                <a:cubicBezTo>
                  <a:pt x="21346" y="18671"/>
                  <a:pt x="21303" y="18714"/>
                  <a:pt x="21260" y="18736"/>
                </a:cubicBezTo>
                <a:cubicBezTo>
                  <a:pt x="21217" y="18714"/>
                  <a:pt x="21173" y="18671"/>
                  <a:pt x="21130" y="18650"/>
                </a:cubicBezTo>
                <a:cubicBezTo>
                  <a:pt x="21000" y="18585"/>
                  <a:pt x="20870" y="18520"/>
                  <a:pt x="20740" y="18455"/>
                </a:cubicBezTo>
                <a:lnTo>
                  <a:pt x="20394" y="18238"/>
                </a:lnTo>
                <a:cubicBezTo>
                  <a:pt x="20502" y="18195"/>
                  <a:pt x="20632" y="18152"/>
                  <a:pt x="20740" y="18109"/>
                </a:cubicBezTo>
                <a:close/>
                <a:moveTo>
                  <a:pt x="17841" y="18347"/>
                </a:moveTo>
                <a:lnTo>
                  <a:pt x="17841" y="18347"/>
                </a:lnTo>
                <a:cubicBezTo>
                  <a:pt x="17819" y="18606"/>
                  <a:pt x="17776" y="18866"/>
                  <a:pt x="17754" y="19126"/>
                </a:cubicBezTo>
                <a:lnTo>
                  <a:pt x="17754" y="19104"/>
                </a:lnTo>
                <a:lnTo>
                  <a:pt x="17754" y="18909"/>
                </a:lnTo>
                <a:cubicBezTo>
                  <a:pt x="17754" y="18801"/>
                  <a:pt x="17776" y="18628"/>
                  <a:pt x="17668" y="18541"/>
                </a:cubicBezTo>
                <a:lnTo>
                  <a:pt x="17646" y="18520"/>
                </a:lnTo>
                <a:lnTo>
                  <a:pt x="17841" y="18347"/>
                </a:lnTo>
                <a:close/>
                <a:moveTo>
                  <a:pt x="15482" y="18217"/>
                </a:moveTo>
                <a:cubicBezTo>
                  <a:pt x="15699" y="18238"/>
                  <a:pt x="15915" y="18260"/>
                  <a:pt x="16131" y="18303"/>
                </a:cubicBezTo>
                <a:cubicBezTo>
                  <a:pt x="16348" y="18325"/>
                  <a:pt x="16543" y="18368"/>
                  <a:pt x="16737" y="18412"/>
                </a:cubicBezTo>
                <a:cubicBezTo>
                  <a:pt x="16846" y="18455"/>
                  <a:pt x="16954" y="18476"/>
                  <a:pt x="17062" y="18520"/>
                </a:cubicBezTo>
                <a:cubicBezTo>
                  <a:pt x="16802" y="18779"/>
                  <a:pt x="16499" y="19039"/>
                  <a:pt x="16218" y="19299"/>
                </a:cubicBezTo>
                <a:cubicBezTo>
                  <a:pt x="16045" y="19147"/>
                  <a:pt x="15872" y="19017"/>
                  <a:pt x="15677" y="18953"/>
                </a:cubicBezTo>
                <a:cubicBezTo>
                  <a:pt x="15461" y="18844"/>
                  <a:pt x="15223" y="18758"/>
                  <a:pt x="15006" y="18693"/>
                </a:cubicBezTo>
                <a:lnTo>
                  <a:pt x="15028" y="18671"/>
                </a:lnTo>
                <a:cubicBezTo>
                  <a:pt x="15136" y="18520"/>
                  <a:pt x="15266" y="18368"/>
                  <a:pt x="15374" y="18217"/>
                </a:cubicBezTo>
                <a:close/>
                <a:moveTo>
                  <a:pt x="14682" y="19082"/>
                </a:moveTo>
                <a:cubicBezTo>
                  <a:pt x="14747" y="19104"/>
                  <a:pt x="14833" y="19126"/>
                  <a:pt x="14898" y="19147"/>
                </a:cubicBezTo>
                <a:cubicBezTo>
                  <a:pt x="15136" y="19212"/>
                  <a:pt x="15374" y="19299"/>
                  <a:pt x="15590" y="19407"/>
                </a:cubicBezTo>
                <a:cubicBezTo>
                  <a:pt x="15655" y="19429"/>
                  <a:pt x="15807" y="19515"/>
                  <a:pt x="15958" y="19558"/>
                </a:cubicBezTo>
                <a:cubicBezTo>
                  <a:pt x="15807" y="19688"/>
                  <a:pt x="15677" y="19840"/>
                  <a:pt x="15547" y="19970"/>
                </a:cubicBezTo>
                <a:lnTo>
                  <a:pt x="15547" y="19948"/>
                </a:lnTo>
                <a:cubicBezTo>
                  <a:pt x="15158" y="19688"/>
                  <a:pt x="14725" y="19537"/>
                  <a:pt x="14271" y="19493"/>
                </a:cubicBezTo>
                <a:lnTo>
                  <a:pt x="14444" y="19342"/>
                </a:lnTo>
                <a:cubicBezTo>
                  <a:pt x="14530" y="19255"/>
                  <a:pt x="14595" y="19169"/>
                  <a:pt x="14682" y="19082"/>
                </a:cubicBezTo>
                <a:close/>
                <a:moveTo>
                  <a:pt x="21910" y="0"/>
                </a:moveTo>
                <a:cubicBezTo>
                  <a:pt x="21883" y="0"/>
                  <a:pt x="21858" y="12"/>
                  <a:pt x="21844" y="40"/>
                </a:cubicBezTo>
                <a:cubicBezTo>
                  <a:pt x="21671" y="300"/>
                  <a:pt x="21541" y="581"/>
                  <a:pt x="21411" y="862"/>
                </a:cubicBezTo>
                <a:cubicBezTo>
                  <a:pt x="21303" y="1122"/>
                  <a:pt x="21217" y="1382"/>
                  <a:pt x="21152" y="1641"/>
                </a:cubicBezTo>
                <a:cubicBezTo>
                  <a:pt x="21087" y="1533"/>
                  <a:pt x="21043" y="1403"/>
                  <a:pt x="21000" y="1274"/>
                </a:cubicBezTo>
                <a:cubicBezTo>
                  <a:pt x="20979" y="1209"/>
                  <a:pt x="20957" y="1144"/>
                  <a:pt x="20935" y="1079"/>
                </a:cubicBezTo>
                <a:cubicBezTo>
                  <a:pt x="20935" y="1036"/>
                  <a:pt x="20914" y="992"/>
                  <a:pt x="20914" y="949"/>
                </a:cubicBezTo>
                <a:cubicBezTo>
                  <a:pt x="20914" y="798"/>
                  <a:pt x="20892" y="668"/>
                  <a:pt x="20870" y="538"/>
                </a:cubicBezTo>
                <a:cubicBezTo>
                  <a:pt x="20849" y="451"/>
                  <a:pt x="20762" y="386"/>
                  <a:pt x="20654" y="386"/>
                </a:cubicBezTo>
                <a:cubicBezTo>
                  <a:pt x="20567" y="386"/>
                  <a:pt x="20481" y="451"/>
                  <a:pt x="20459" y="538"/>
                </a:cubicBezTo>
                <a:cubicBezTo>
                  <a:pt x="20416" y="711"/>
                  <a:pt x="20416" y="884"/>
                  <a:pt x="20459" y="1036"/>
                </a:cubicBezTo>
                <a:cubicBezTo>
                  <a:pt x="20502" y="1447"/>
                  <a:pt x="20697" y="1815"/>
                  <a:pt x="21000" y="2096"/>
                </a:cubicBezTo>
                <a:cubicBezTo>
                  <a:pt x="20870" y="2442"/>
                  <a:pt x="20762" y="2788"/>
                  <a:pt x="20654" y="3135"/>
                </a:cubicBezTo>
                <a:cubicBezTo>
                  <a:pt x="20524" y="2832"/>
                  <a:pt x="20394" y="2507"/>
                  <a:pt x="20286" y="2204"/>
                </a:cubicBezTo>
                <a:cubicBezTo>
                  <a:pt x="20200" y="1988"/>
                  <a:pt x="20135" y="1793"/>
                  <a:pt x="20070" y="1577"/>
                </a:cubicBezTo>
                <a:cubicBezTo>
                  <a:pt x="20005" y="1382"/>
                  <a:pt x="19962" y="1144"/>
                  <a:pt x="19788" y="1057"/>
                </a:cubicBezTo>
                <a:cubicBezTo>
                  <a:pt x="19770" y="1048"/>
                  <a:pt x="19753" y="1043"/>
                  <a:pt x="19735" y="1043"/>
                </a:cubicBezTo>
                <a:cubicBezTo>
                  <a:pt x="19709" y="1043"/>
                  <a:pt x="19684" y="1054"/>
                  <a:pt x="19659" y="1079"/>
                </a:cubicBezTo>
                <a:cubicBezTo>
                  <a:pt x="19529" y="1230"/>
                  <a:pt x="19572" y="1512"/>
                  <a:pt x="19615" y="1706"/>
                </a:cubicBezTo>
                <a:cubicBezTo>
                  <a:pt x="19659" y="1923"/>
                  <a:pt x="19723" y="2139"/>
                  <a:pt x="19810" y="2356"/>
                </a:cubicBezTo>
                <a:cubicBezTo>
                  <a:pt x="19983" y="2788"/>
                  <a:pt x="20221" y="3199"/>
                  <a:pt x="20502" y="3567"/>
                </a:cubicBezTo>
                <a:lnTo>
                  <a:pt x="20524" y="3589"/>
                </a:lnTo>
                <a:cubicBezTo>
                  <a:pt x="20438" y="3849"/>
                  <a:pt x="20373" y="4130"/>
                  <a:pt x="20308" y="4390"/>
                </a:cubicBezTo>
                <a:cubicBezTo>
                  <a:pt x="20243" y="4455"/>
                  <a:pt x="20200" y="4541"/>
                  <a:pt x="20243" y="4628"/>
                </a:cubicBezTo>
                <a:cubicBezTo>
                  <a:pt x="20200" y="4757"/>
                  <a:pt x="20178" y="4866"/>
                  <a:pt x="20156" y="4974"/>
                </a:cubicBezTo>
                <a:cubicBezTo>
                  <a:pt x="20091" y="4866"/>
                  <a:pt x="20048" y="4736"/>
                  <a:pt x="20026" y="4628"/>
                </a:cubicBezTo>
                <a:cubicBezTo>
                  <a:pt x="19983" y="4476"/>
                  <a:pt x="19918" y="4346"/>
                  <a:pt x="19875" y="4195"/>
                </a:cubicBezTo>
                <a:cubicBezTo>
                  <a:pt x="19832" y="4043"/>
                  <a:pt x="19788" y="3892"/>
                  <a:pt x="19745" y="3740"/>
                </a:cubicBezTo>
                <a:cubicBezTo>
                  <a:pt x="19702" y="3589"/>
                  <a:pt x="19659" y="3437"/>
                  <a:pt x="19572" y="3308"/>
                </a:cubicBezTo>
                <a:cubicBezTo>
                  <a:pt x="19540" y="3252"/>
                  <a:pt x="19497" y="3229"/>
                  <a:pt x="19453" y="3229"/>
                </a:cubicBezTo>
                <a:cubicBezTo>
                  <a:pt x="19379" y="3229"/>
                  <a:pt x="19304" y="3298"/>
                  <a:pt x="19291" y="3394"/>
                </a:cubicBezTo>
                <a:cubicBezTo>
                  <a:pt x="19269" y="3719"/>
                  <a:pt x="19356" y="4043"/>
                  <a:pt x="19529" y="4346"/>
                </a:cubicBezTo>
                <a:cubicBezTo>
                  <a:pt x="19572" y="4498"/>
                  <a:pt x="19659" y="4628"/>
                  <a:pt x="19723" y="4757"/>
                </a:cubicBezTo>
                <a:cubicBezTo>
                  <a:pt x="19832" y="4909"/>
                  <a:pt x="19918" y="5039"/>
                  <a:pt x="20005" y="5190"/>
                </a:cubicBezTo>
                <a:cubicBezTo>
                  <a:pt x="20005" y="5212"/>
                  <a:pt x="20048" y="5234"/>
                  <a:pt x="20070" y="5234"/>
                </a:cubicBezTo>
                <a:cubicBezTo>
                  <a:pt x="20005" y="5580"/>
                  <a:pt x="19918" y="5926"/>
                  <a:pt x="19832" y="6272"/>
                </a:cubicBezTo>
                <a:cubicBezTo>
                  <a:pt x="19680" y="6056"/>
                  <a:pt x="19529" y="5818"/>
                  <a:pt x="19399" y="5580"/>
                </a:cubicBezTo>
                <a:cubicBezTo>
                  <a:pt x="19226" y="5277"/>
                  <a:pt x="19118" y="4931"/>
                  <a:pt x="18966" y="4606"/>
                </a:cubicBezTo>
                <a:cubicBezTo>
                  <a:pt x="18936" y="4515"/>
                  <a:pt x="18842" y="4403"/>
                  <a:pt x="18744" y="4403"/>
                </a:cubicBezTo>
                <a:cubicBezTo>
                  <a:pt x="18702" y="4403"/>
                  <a:pt x="18659" y="4424"/>
                  <a:pt x="18620" y="4476"/>
                </a:cubicBezTo>
                <a:cubicBezTo>
                  <a:pt x="18512" y="4628"/>
                  <a:pt x="18598" y="4844"/>
                  <a:pt x="18642" y="4995"/>
                </a:cubicBezTo>
                <a:cubicBezTo>
                  <a:pt x="18836" y="5666"/>
                  <a:pt x="19226" y="6272"/>
                  <a:pt x="19745" y="6727"/>
                </a:cubicBezTo>
                <a:cubicBezTo>
                  <a:pt x="19659" y="7138"/>
                  <a:pt x="19594" y="7549"/>
                  <a:pt x="19529" y="7960"/>
                </a:cubicBezTo>
                <a:cubicBezTo>
                  <a:pt x="19442" y="7895"/>
                  <a:pt x="19377" y="7809"/>
                  <a:pt x="19291" y="7744"/>
                </a:cubicBezTo>
                <a:cubicBezTo>
                  <a:pt x="19183" y="7614"/>
                  <a:pt x="19096" y="7484"/>
                  <a:pt x="19009" y="7332"/>
                </a:cubicBezTo>
                <a:cubicBezTo>
                  <a:pt x="18923" y="7203"/>
                  <a:pt x="18858" y="7051"/>
                  <a:pt x="18793" y="6900"/>
                </a:cubicBezTo>
                <a:cubicBezTo>
                  <a:pt x="18750" y="6748"/>
                  <a:pt x="18728" y="6510"/>
                  <a:pt x="18598" y="6424"/>
                </a:cubicBezTo>
                <a:cubicBezTo>
                  <a:pt x="18577" y="6402"/>
                  <a:pt x="18555" y="6380"/>
                  <a:pt x="18512" y="6359"/>
                </a:cubicBezTo>
                <a:cubicBezTo>
                  <a:pt x="18496" y="6351"/>
                  <a:pt x="18474" y="6346"/>
                  <a:pt x="18451" y="6346"/>
                </a:cubicBezTo>
                <a:cubicBezTo>
                  <a:pt x="18411" y="6346"/>
                  <a:pt x="18366" y="6361"/>
                  <a:pt x="18339" y="6402"/>
                </a:cubicBezTo>
                <a:cubicBezTo>
                  <a:pt x="18317" y="6402"/>
                  <a:pt x="18317" y="6424"/>
                  <a:pt x="18317" y="6445"/>
                </a:cubicBezTo>
                <a:cubicBezTo>
                  <a:pt x="18252" y="6510"/>
                  <a:pt x="18230" y="6597"/>
                  <a:pt x="18252" y="6683"/>
                </a:cubicBezTo>
                <a:cubicBezTo>
                  <a:pt x="18317" y="7030"/>
                  <a:pt x="18468" y="7354"/>
                  <a:pt x="18706" y="7635"/>
                </a:cubicBezTo>
                <a:cubicBezTo>
                  <a:pt x="18815" y="7787"/>
                  <a:pt x="18944" y="7917"/>
                  <a:pt x="19074" y="8047"/>
                </a:cubicBezTo>
                <a:cubicBezTo>
                  <a:pt x="19204" y="8133"/>
                  <a:pt x="19334" y="8198"/>
                  <a:pt x="19464" y="8263"/>
                </a:cubicBezTo>
                <a:cubicBezTo>
                  <a:pt x="19377" y="8782"/>
                  <a:pt x="19312" y="9323"/>
                  <a:pt x="19247" y="9843"/>
                </a:cubicBezTo>
                <a:cubicBezTo>
                  <a:pt x="19139" y="9756"/>
                  <a:pt x="19031" y="9648"/>
                  <a:pt x="18944" y="9561"/>
                </a:cubicBezTo>
                <a:cubicBezTo>
                  <a:pt x="18793" y="9431"/>
                  <a:pt x="18642" y="9280"/>
                  <a:pt x="18533" y="9128"/>
                </a:cubicBezTo>
                <a:cubicBezTo>
                  <a:pt x="18404" y="8955"/>
                  <a:pt x="18274" y="8782"/>
                  <a:pt x="18187" y="8588"/>
                </a:cubicBezTo>
                <a:cubicBezTo>
                  <a:pt x="18079" y="8414"/>
                  <a:pt x="18014" y="8155"/>
                  <a:pt x="17819" y="8111"/>
                </a:cubicBezTo>
                <a:cubicBezTo>
                  <a:pt x="17802" y="8106"/>
                  <a:pt x="17784" y="8103"/>
                  <a:pt x="17768" y="8103"/>
                </a:cubicBezTo>
                <a:cubicBezTo>
                  <a:pt x="17723" y="8103"/>
                  <a:pt x="17684" y="8123"/>
                  <a:pt x="17668" y="8155"/>
                </a:cubicBezTo>
                <a:cubicBezTo>
                  <a:pt x="17538" y="8371"/>
                  <a:pt x="17733" y="8652"/>
                  <a:pt x="17819" y="8826"/>
                </a:cubicBezTo>
                <a:cubicBezTo>
                  <a:pt x="17927" y="9020"/>
                  <a:pt x="18079" y="9215"/>
                  <a:pt x="18209" y="9388"/>
                </a:cubicBezTo>
                <a:cubicBezTo>
                  <a:pt x="18360" y="9561"/>
                  <a:pt x="18533" y="9734"/>
                  <a:pt x="18706" y="9864"/>
                </a:cubicBezTo>
                <a:cubicBezTo>
                  <a:pt x="18880" y="9972"/>
                  <a:pt x="19031" y="10081"/>
                  <a:pt x="19204" y="10146"/>
                </a:cubicBezTo>
                <a:lnTo>
                  <a:pt x="19161" y="10210"/>
                </a:lnTo>
                <a:cubicBezTo>
                  <a:pt x="19074" y="10297"/>
                  <a:pt x="19074" y="10427"/>
                  <a:pt x="19139" y="10513"/>
                </a:cubicBezTo>
                <a:lnTo>
                  <a:pt x="19183" y="10535"/>
                </a:lnTo>
                <a:cubicBezTo>
                  <a:pt x="19161" y="10730"/>
                  <a:pt x="19139" y="10903"/>
                  <a:pt x="19118" y="11076"/>
                </a:cubicBezTo>
                <a:lnTo>
                  <a:pt x="19074" y="11098"/>
                </a:lnTo>
                <a:cubicBezTo>
                  <a:pt x="19009" y="11033"/>
                  <a:pt x="18966" y="10989"/>
                  <a:pt x="18901" y="10946"/>
                </a:cubicBezTo>
                <a:cubicBezTo>
                  <a:pt x="18815" y="10860"/>
                  <a:pt x="18706" y="10773"/>
                  <a:pt x="18620" y="10686"/>
                </a:cubicBezTo>
                <a:cubicBezTo>
                  <a:pt x="18447" y="10535"/>
                  <a:pt x="18274" y="10384"/>
                  <a:pt x="18122" y="10210"/>
                </a:cubicBezTo>
                <a:cubicBezTo>
                  <a:pt x="17949" y="10037"/>
                  <a:pt x="17798" y="9843"/>
                  <a:pt x="17646" y="9669"/>
                </a:cubicBezTo>
                <a:cubicBezTo>
                  <a:pt x="17581" y="9561"/>
                  <a:pt x="17516" y="9453"/>
                  <a:pt x="17430" y="9345"/>
                </a:cubicBezTo>
                <a:cubicBezTo>
                  <a:pt x="17343" y="9258"/>
                  <a:pt x="17257" y="9193"/>
                  <a:pt x="17148" y="9172"/>
                </a:cubicBezTo>
                <a:cubicBezTo>
                  <a:pt x="17137" y="9168"/>
                  <a:pt x="17125" y="9166"/>
                  <a:pt x="17114" y="9166"/>
                </a:cubicBezTo>
                <a:cubicBezTo>
                  <a:pt x="17062" y="9166"/>
                  <a:pt x="17015" y="9205"/>
                  <a:pt x="16997" y="9258"/>
                </a:cubicBezTo>
                <a:cubicBezTo>
                  <a:pt x="16975" y="9302"/>
                  <a:pt x="16975" y="9367"/>
                  <a:pt x="16997" y="9431"/>
                </a:cubicBezTo>
                <a:cubicBezTo>
                  <a:pt x="17019" y="9496"/>
                  <a:pt x="17040" y="9561"/>
                  <a:pt x="17062" y="9626"/>
                </a:cubicBezTo>
                <a:cubicBezTo>
                  <a:pt x="17127" y="9734"/>
                  <a:pt x="17192" y="9843"/>
                  <a:pt x="17278" y="9951"/>
                </a:cubicBezTo>
                <a:cubicBezTo>
                  <a:pt x="17430" y="10167"/>
                  <a:pt x="17603" y="10362"/>
                  <a:pt x="17776" y="10535"/>
                </a:cubicBezTo>
                <a:cubicBezTo>
                  <a:pt x="17971" y="10730"/>
                  <a:pt x="18165" y="10903"/>
                  <a:pt x="18382" y="11054"/>
                </a:cubicBezTo>
                <a:cubicBezTo>
                  <a:pt x="18533" y="11184"/>
                  <a:pt x="18685" y="11271"/>
                  <a:pt x="18858" y="11357"/>
                </a:cubicBezTo>
                <a:cubicBezTo>
                  <a:pt x="18858" y="11465"/>
                  <a:pt x="18944" y="11530"/>
                  <a:pt x="19053" y="11530"/>
                </a:cubicBezTo>
                <a:lnTo>
                  <a:pt x="19096" y="11530"/>
                </a:lnTo>
                <a:cubicBezTo>
                  <a:pt x="19074" y="11768"/>
                  <a:pt x="19053" y="12006"/>
                  <a:pt x="19031" y="12244"/>
                </a:cubicBezTo>
                <a:cubicBezTo>
                  <a:pt x="18858" y="12136"/>
                  <a:pt x="18685" y="12050"/>
                  <a:pt x="18490" y="11942"/>
                </a:cubicBezTo>
                <a:cubicBezTo>
                  <a:pt x="18317" y="11833"/>
                  <a:pt x="18144" y="11704"/>
                  <a:pt x="17971" y="11552"/>
                </a:cubicBezTo>
                <a:cubicBezTo>
                  <a:pt x="17798" y="11401"/>
                  <a:pt x="17646" y="11249"/>
                  <a:pt x="17516" y="11076"/>
                </a:cubicBezTo>
                <a:cubicBezTo>
                  <a:pt x="17386" y="10903"/>
                  <a:pt x="17235" y="10600"/>
                  <a:pt x="16997" y="10600"/>
                </a:cubicBezTo>
                <a:cubicBezTo>
                  <a:pt x="16954" y="10600"/>
                  <a:pt x="16910" y="10622"/>
                  <a:pt x="16889" y="10665"/>
                </a:cubicBezTo>
                <a:cubicBezTo>
                  <a:pt x="16759" y="10903"/>
                  <a:pt x="17040" y="11206"/>
                  <a:pt x="17170" y="11357"/>
                </a:cubicBezTo>
                <a:cubicBezTo>
                  <a:pt x="17322" y="11552"/>
                  <a:pt x="17495" y="11725"/>
                  <a:pt x="17668" y="11877"/>
                </a:cubicBezTo>
                <a:cubicBezTo>
                  <a:pt x="18036" y="12223"/>
                  <a:pt x="18490" y="12483"/>
                  <a:pt x="18988" y="12612"/>
                </a:cubicBezTo>
                <a:lnTo>
                  <a:pt x="19009" y="12612"/>
                </a:lnTo>
                <a:cubicBezTo>
                  <a:pt x="19009" y="12742"/>
                  <a:pt x="18988" y="12850"/>
                  <a:pt x="18988" y="12980"/>
                </a:cubicBezTo>
                <a:cubicBezTo>
                  <a:pt x="18944" y="13023"/>
                  <a:pt x="18923" y="13088"/>
                  <a:pt x="18923" y="13132"/>
                </a:cubicBezTo>
                <a:cubicBezTo>
                  <a:pt x="18793" y="13088"/>
                  <a:pt x="18663" y="13045"/>
                  <a:pt x="18598" y="13023"/>
                </a:cubicBezTo>
                <a:cubicBezTo>
                  <a:pt x="18447" y="12959"/>
                  <a:pt x="18295" y="12872"/>
                  <a:pt x="18165" y="12785"/>
                </a:cubicBezTo>
                <a:cubicBezTo>
                  <a:pt x="18165" y="12785"/>
                  <a:pt x="18165" y="12764"/>
                  <a:pt x="18165" y="12764"/>
                </a:cubicBezTo>
                <a:cubicBezTo>
                  <a:pt x="18134" y="12652"/>
                  <a:pt x="18043" y="12587"/>
                  <a:pt x="17962" y="12587"/>
                </a:cubicBezTo>
                <a:cubicBezTo>
                  <a:pt x="17934" y="12587"/>
                  <a:pt x="17907" y="12595"/>
                  <a:pt x="17884" y="12612"/>
                </a:cubicBezTo>
                <a:cubicBezTo>
                  <a:pt x="17711" y="12504"/>
                  <a:pt x="17538" y="12396"/>
                  <a:pt x="17386" y="12244"/>
                </a:cubicBezTo>
                <a:cubicBezTo>
                  <a:pt x="17300" y="12180"/>
                  <a:pt x="17213" y="12093"/>
                  <a:pt x="17127" y="12006"/>
                </a:cubicBezTo>
                <a:cubicBezTo>
                  <a:pt x="17046" y="11926"/>
                  <a:pt x="16946" y="11788"/>
                  <a:pt x="16792" y="11788"/>
                </a:cubicBezTo>
                <a:cubicBezTo>
                  <a:pt x="16781" y="11788"/>
                  <a:pt x="16770" y="11789"/>
                  <a:pt x="16759" y="11790"/>
                </a:cubicBezTo>
                <a:cubicBezTo>
                  <a:pt x="16694" y="11790"/>
                  <a:pt x="16607" y="11855"/>
                  <a:pt x="16586" y="11920"/>
                </a:cubicBezTo>
                <a:cubicBezTo>
                  <a:pt x="16564" y="12115"/>
                  <a:pt x="16672" y="12201"/>
                  <a:pt x="16781" y="12331"/>
                </a:cubicBezTo>
                <a:cubicBezTo>
                  <a:pt x="16889" y="12439"/>
                  <a:pt x="16975" y="12504"/>
                  <a:pt x="17062" y="12591"/>
                </a:cubicBezTo>
                <a:cubicBezTo>
                  <a:pt x="17170" y="12699"/>
                  <a:pt x="17300" y="12785"/>
                  <a:pt x="17408" y="12872"/>
                </a:cubicBezTo>
                <a:cubicBezTo>
                  <a:pt x="17473" y="13110"/>
                  <a:pt x="17560" y="13348"/>
                  <a:pt x="17689" y="13586"/>
                </a:cubicBezTo>
                <a:lnTo>
                  <a:pt x="17689" y="13716"/>
                </a:lnTo>
                <a:cubicBezTo>
                  <a:pt x="17538" y="13564"/>
                  <a:pt x="17365" y="13348"/>
                  <a:pt x="17148" y="13348"/>
                </a:cubicBezTo>
                <a:cubicBezTo>
                  <a:pt x="17062" y="13348"/>
                  <a:pt x="16975" y="13413"/>
                  <a:pt x="16954" y="13500"/>
                </a:cubicBezTo>
                <a:cubicBezTo>
                  <a:pt x="16932" y="13759"/>
                  <a:pt x="17192" y="13954"/>
                  <a:pt x="17365" y="14127"/>
                </a:cubicBezTo>
                <a:cubicBezTo>
                  <a:pt x="17451" y="14214"/>
                  <a:pt x="17560" y="14300"/>
                  <a:pt x="17668" y="14387"/>
                </a:cubicBezTo>
                <a:lnTo>
                  <a:pt x="17668" y="15036"/>
                </a:lnTo>
                <a:lnTo>
                  <a:pt x="17127" y="14690"/>
                </a:lnTo>
                <a:cubicBezTo>
                  <a:pt x="17105" y="14517"/>
                  <a:pt x="17084" y="14343"/>
                  <a:pt x="17040" y="14170"/>
                </a:cubicBezTo>
                <a:cubicBezTo>
                  <a:pt x="16997" y="13889"/>
                  <a:pt x="16975" y="13543"/>
                  <a:pt x="16716" y="13370"/>
                </a:cubicBezTo>
                <a:cubicBezTo>
                  <a:pt x="16693" y="13354"/>
                  <a:pt x="16664" y="13347"/>
                  <a:pt x="16635" y="13347"/>
                </a:cubicBezTo>
                <a:cubicBezTo>
                  <a:pt x="16582" y="13347"/>
                  <a:pt x="16527" y="13371"/>
                  <a:pt x="16499" y="13413"/>
                </a:cubicBezTo>
                <a:cubicBezTo>
                  <a:pt x="16348" y="13586"/>
                  <a:pt x="16499" y="13932"/>
                  <a:pt x="16521" y="14149"/>
                </a:cubicBezTo>
                <a:cubicBezTo>
                  <a:pt x="16521" y="14214"/>
                  <a:pt x="16543" y="14279"/>
                  <a:pt x="16564" y="14343"/>
                </a:cubicBezTo>
                <a:cubicBezTo>
                  <a:pt x="16348" y="14214"/>
                  <a:pt x="16131" y="14105"/>
                  <a:pt x="15915" y="14041"/>
                </a:cubicBezTo>
                <a:cubicBezTo>
                  <a:pt x="15915" y="13911"/>
                  <a:pt x="15937" y="13781"/>
                  <a:pt x="15937" y="13651"/>
                </a:cubicBezTo>
                <a:cubicBezTo>
                  <a:pt x="15937" y="13370"/>
                  <a:pt x="15915" y="13067"/>
                  <a:pt x="15872" y="12785"/>
                </a:cubicBezTo>
                <a:cubicBezTo>
                  <a:pt x="15850" y="12656"/>
                  <a:pt x="15828" y="12504"/>
                  <a:pt x="15807" y="12374"/>
                </a:cubicBezTo>
                <a:cubicBezTo>
                  <a:pt x="15785" y="12180"/>
                  <a:pt x="15699" y="12028"/>
                  <a:pt x="15547" y="11920"/>
                </a:cubicBezTo>
                <a:cubicBezTo>
                  <a:pt x="15524" y="11905"/>
                  <a:pt x="15498" y="11897"/>
                  <a:pt x="15472" y="11897"/>
                </a:cubicBezTo>
                <a:cubicBezTo>
                  <a:pt x="15424" y="11897"/>
                  <a:pt x="15373" y="11921"/>
                  <a:pt x="15331" y="11963"/>
                </a:cubicBezTo>
                <a:cubicBezTo>
                  <a:pt x="15244" y="12071"/>
                  <a:pt x="15288" y="12244"/>
                  <a:pt x="15331" y="12396"/>
                </a:cubicBezTo>
                <a:cubicBezTo>
                  <a:pt x="15374" y="12547"/>
                  <a:pt x="15396" y="12677"/>
                  <a:pt x="15417" y="12807"/>
                </a:cubicBezTo>
                <a:cubicBezTo>
                  <a:pt x="15439" y="13067"/>
                  <a:pt x="15461" y="13326"/>
                  <a:pt x="15461" y="13586"/>
                </a:cubicBezTo>
                <a:cubicBezTo>
                  <a:pt x="15461" y="13846"/>
                  <a:pt x="15439" y="14105"/>
                  <a:pt x="15417" y="14365"/>
                </a:cubicBezTo>
                <a:cubicBezTo>
                  <a:pt x="15417" y="14452"/>
                  <a:pt x="15352" y="14603"/>
                  <a:pt x="15331" y="14776"/>
                </a:cubicBezTo>
                <a:cubicBezTo>
                  <a:pt x="15179" y="14646"/>
                  <a:pt x="15006" y="14517"/>
                  <a:pt x="14833" y="14387"/>
                </a:cubicBezTo>
                <a:lnTo>
                  <a:pt x="14833" y="14365"/>
                </a:lnTo>
                <a:cubicBezTo>
                  <a:pt x="14985" y="13846"/>
                  <a:pt x="15028" y="13305"/>
                  <a:pt x="14920" y="12785"/>
                </a:cubicBezTo>
                <a:cubicBezTo>
                  <a:pt x="14876" y="12504"/>
                  <a:pt x="14811" y="12244"/>
                  <a:pt x="14725" y="11985"/>
                </a:cubicBezTo>
                <a:cubicBezTo>
                  <a:pt x="14660" y="11747"/>
                  <a:pt x="14552" y="11314"/>
                  <a:pt x="14271" y="11249"/>
                </a:cubicBezTo>
                <a:cubicBezTo>
                  <a:pt x="14259" y="11243"/>
                  <a:pt x="14247" y="11241"/>
                  <a:pt x="14236" y="11241"/>
                </a:cubicBezTo>
                <a:cubicBezTo>
                  <a:pt x="14204" y="11241"/>
                  <a:pt x="14172" y="11261"/>
                  <a:pt x="14141" y="11292"/>
                </a:cubicBezTo>
                <a:cubicBezTo>
                  <a:pt x="14032" y="11465"/>
                  <a:pt x="14206" y="11833"/>
                  <a:pt x="14292" y="12028"/>
                </a:cubicBezTo>
                <a:cubicBezTo>
                  <a:pt x="14357" y="12266"/>
                  <a:pt x="14422" y="12526"/>
                  <a:pt x="14465" y="12764"/>
                </a:cubicBezTo>
                <a:cubicBezTo>
                  <a:pt x="14487" y="13002"/>
                  <a:pt x="14509" y="13240"/>
                  <a:pt x="14509" y="13478"/>
                </a:cubicBezTo>
                <a:cubicBezTo>
                  <a:pt x="14509" y="13694"/>
                  <a:pt x="14487" y="13911"/>
                  <a:pt x="14487" y="14127"/>
                </a:cubicBezTo>
                <a:lnTo>
                  <a:pt x="13838" y="13629"/>
                </a:lnTo>
                <a:cubicBezTo>
                  <a:pt x="13838" y="13629"/>
                  <a:pt x="13859" y="13608"/>
                  <a:pt x="13859" y="13608"/>
                </a:cubicBezTo>
                <a:cubicBezTo>
                  <a:pt x="13946" y="13521"/>
                  <a:pt x="13903" y="13413"/>
                  <a:pt x="13816" y="13348"/>
                </a:cubicBezTo>
                <a:cubicBezTo>
                  <a:pt x="13838" y="13132"/>
                  <a:pt x="13838" y="12937"/>
                  <a:pt x="13816" y="12721"/>
                </a:cubicBezTo>
                <a:cubicBezTo>
                  <a:pt x="13794" y="12439"/>
                  <a:pt x="13751" y="12136"/>
                  <a:pt x="13686" y="11855"/>
                </a:cubicBezTo>
                <a:cubicBezTo>
                  <a:pt x="13621" y="11574"/>
                  <a:pt x="13535" y="11292"/>
                  <a:pt x="13427" y="11033"/>
                </a:cubicBezTo>
                <a:cubicBezTo>
                  <a:pt x="13383" y="10881"/>
                  <a:pt x="13340" y="10730"/>
                  <a:pt x="13275" y="10600"/>
                </a:cubicBezTo>
                <a:cubicBezTo>
                  <a:pt x="13232" y="10535"/>
                  <a:pt x="13189" y="10470"/>
                  <a:pt x="13124" y="10405"/>
                </a:cubicBezTo>
                <a:cubicBezTo>
                  <a:pt x="13102" y="10340"/>
                  <a:pt x="13037" y="10297"/>
                  <a:pt x="12972" y="10275"/>
                </a:cubicBezTo>
                <a:cubicBezTo>
                  <a:pt x="12949" y="10260"/>
                  <a:pt x="12926" y="10253"/>
                  <a:pt x="12905" y="10253"/>
                </a:cubicBezTo>
                <a:cubicBezTo>
                  <a:pt x="12867" y="10253"/>
                  <a:pt x="12835" y="10277"/>
                  <a:pt x="12821" y="10319"/>
                </a:cubicBezTo>
                <a:cubicBezTo>
                  <a:pt x="12777" y="10448"/>
                  <a:pt x="12799" y="10557"/>
                  <a:pt x="12842" y="10686"/>
                </a:cubicBezTo>
                <a:cubicBezTo>
                  <a:pt x="12864" y="10816"/>
                  <a:pt x="12929" y="10946"/>
                  <a:pt x="12972" y="11098"/>
                </a:cubicBezTo>
                <a:cubicBezTo>
                  <a:pt x="13059" y="11357"/>
                  <a:pt x="13145" y="11617"/>
                  <a:pt x="13210" y="11877"/>
                </a:cubicBezTo>
                <a:cubicBezTo>
                  <a:pt x="13275" y="12136"/>
                  <a:pt x="13318" y="12396"/>
                  <a:pt x="13362" y="12656"/>
                </a:cubicBezTo>
                <a:cubicBezTo>
                  <a:pt x="13383" y="12785"/>
                  <a:pt x="13405" y="12915"/>
                  <a:pt x="13427" y="13067"/>
                </a:cubicBezTo>
                <a:cubicBezTo>
                  <a:pt x="13427" y="13153"/>
                  <a:pt x="13448" y="13240"/>
                  <a:pt x="13470" y="13326"/>
                </a:cubicBezTo>
                <a:lnTo>
                  <a:pt x="13427" y="13348"/>
                </a:lnTo>
                <a:lnTo>
                  <a:pt x="12972" y="12872"/>
                </a:lnTo>
                <a:cubicBezTo>
                  <a:pt x="12972" y="12850"/>
                  <a:pt x="12972" y="12829"/>
                  <a:pt x="12972" y="12829"/>
                </a:cubicBezTo>
                <a:cubicBezTo>
                  <a:pt x="12929" y="12699"/>
                  <a:pt x="12821" y="12612"/>
                  <a:pt x="12691" y="12612"/>
                </a:cubicBezTo>
                <a:lnTo>
                  <a:pt x="12604" y="12612"/>
                </a:lnTo>
                <a:cubicBezTo>
                  <a:pt x="12626" y="12418"/>
                  <a:pt x="12648" y="12201"/>
                  <a:pt x="12626" y="12006"/>
                </a:cubicBezTo>
                <a:cubicBezTo>
                  <a:pt x="12604" y="11747"/>
                  <a:pt x="12539" y="11487"/>
                  <a:pt x="12474" y="11249"/>
                </a:cubicBezTo>
                <a:cubicBezTo>
                  <a:pt x="12410" y="10989"/>
                  <a:pt x="12301" y="10751"/>
                  <a:pt x="12193" y="10513"/>
                </a:cubicBezTo>
                <a:cubicBezTo>
                  <a:pt x="12085" y="10297"/>
                  <a:pt x="11934" y="9951"/>
                  <a:pt x="11695" y="9886"/>
                </a:cubicBezTo>
                <a:cubicBezTo>
                  <a:pt x="11631" y="9886"/>
                  <a:pt x="11587" y="9907"/>
                  <a:pt x="11566" y="9972"/>
                </a:cubicBezTo>
                <a:cubicBezTo>
                  <a:pt x="11501" y="10167"/>
                  <a:pt x="11695" y="10427"/>
                  <a:pt x="11804" y="10622"/>
                </a:cubicBezTo>
                <a:cubicBezTo>
                  <a:pt x="11890" y="10838"/>
                  <a:pt x="11977" y="11076"/>
                  <a:pt x="12063" y="11292"/>
                </a:cubicBezTo>
                <a:cubicBezTo>
                  <a:pt x="12128" y="11509"/>
                  <a:pt x="12193" y="11725"/>
                  <a:pt x="12236" y="11942"/>
                </a:cubicBezTo>
                <a:cubicBezTo>
                  <a:pt x="12258" y="12093"/>
                  <a:pt x="12280" y="12266"/>
                  <a:pt x="12301" y="12418"/>
                </a:cubicBezTo>
                <a:cubicBezTo>
                  <a:pt x="11804" y="12071"/>
                  <a:pt x="11306" y="11747"/>
                  <a:pt x="10808" y="11422"/>
                </a:cubicBezTo>
                <a:cubicBezTo>
                  <a:pt x="10830" y="11271"/>
                  <a:pt x="10830" y="11098"/>
                  <a:pt x="10808" y="10946"/>
                </a:cubicBezTo>
                <a:cubicBezTo>
                  <a:pt x="10765" y="10730"/>
                  <a:pt x="10722" y="10535"/>
                  <a:pt x="10657" y="10340"/>
                </a:cubicBezTo>
                <a:cubicBezTo>
                  <a:pt x="10527" y="9951"/>
                  <a:pt x="10332" y="9583"/>
                  <a:pt x="10051" y="9258"/>
                </a:cubicBezTo>
                <a:cubicBezTo>
                  <a:pt x="10008" y="9193"/>
                  <a:pt x="9921" y="9128"/>
                  <a:pt x="9835" y="9128"/>
                </a:cubicBezTo>
                <a:cubicBezTo>
                  <a:pt x="9813" y="9128"/>
                  <a:pt x="9770" y="9128"/>
                  <a:pt x="9748" y="9107"/>
                </a:cubicBezTo>
                <a:cubicBezTo>
                  <a:pt x="9683" y="9107"/>
                  <a:pt x="9618" y="9172"/>
                  <a:pt x="9640" y="9237"/>
                </a:cubicBezTo>
                <a:cubicBezTo>
                  <a:pt x="9640" y="9280"/>
                  <a:pt x="9640" y="9302"/>
                  <a:pt x="9640" y="9323"/>
                </a:cubicBezTo>
                <a:cubicBezTo>
                  <a:pt x="9640" y="9518"/>
                  <a:pt x="9835" y="9691"/>
                  <a:pt x="9943" y="9864"/>
                </a:cubicBezTo>
                <a:cubicBezTo>
                  <a:pt x="10051" y="10016"/>
                  <a:pt x="10137" y="10189"/>
                  <a:pt x="10224" y="10362"/>
                </a:cubicBezTo>
                <a:cubicBezTo>
                  <a:pt x="10289" y="10535"/>
                  <a:pt x="10354" y="10708"/>
                  <a:pt x="10397" y="10881"/>
                </a:cubicBezTo>
                <a:cubicBezTo>
                  <a:pt x="10440" y="11011"/>
                  <a:pt x="10462" y="11119"/>
                  <a:pt x="10505" y="11227"/>
                </a:cubicBezTo>
                <a:cubicBezTo>
                  <a:pt x="10094" y="10989"/>
                  <a:pt x="9683" y="10730"/>
                  <a:pt x="9272" y="10492"/>
                </a:cubicBezTo>
                <a:cubicBezTo>
                  <a:pt x="9142" y="9713"/>
                  <a:pt x="8839" y="8977"/>
                  <a:pt x="8341" y="8328"/>
                </a:cubicBezTo>
                <a:cubicBezTo>
                  <a:pt x="8233" y="8198"/>
                  <a:pt x="8082" y="7960"/>
                  <a:pt x="7909" y="7938"/>
                </a:cubicBezTo>
                <a:cubicBezTo>
                  <a:pt x="7901" y="7938"/>
                  <a:pt x="7894" y="7937"/>
                  <a:pt x="7887" y="7937"/>
                </a:cubicBezTo>
                <a:cubicBezTo>
                  <a:pt x="7717" y="7937"/>
                  <a:pt x="7760" y="8182"/>
                  <a:pt x="7822" y="8306"/>
                </a:cubicBezTo>
                <a:cubicBezTo>
                  <a:pt x="8039" y="8674"/>
                  <a:pt x="8277" y="8999"/>
                  <a:pt x="8450" y="9367"/>
                </a:cubicBezTo>
                <a:cubicBezTo>
                  <a:pt x="8601" y="9669"/>
                  <a:pt x="8731" y="9951"/>
                  <a:pt x="8839" y="10254"/>
                </a:cubicBezTo>
                <a:cubicBezTo>
                  <a:pt x="8471" y="10059"/>
                  <a:pt x="8125" y="9864"/>
                  <a:pt x="7779" y="9669"/>
                </a:cubicBezTo>
                <a:cubicBezTo>
                  <a:pt x="7779" y="9626"/>
                  <a:pt x="7779" y="9605"/>
                  <a:pt x="7779" y="9561"/>
                </a:cubicBezTo>
                <a:cubicBezTo>
                  <a:pt x="7692" y="9388"/>
                  <a:pt x="7627" y="9215"/>
                  <a:pt x="7562" y="9020"/>
                </a:cubicBezTo>
                <a:cubicBezTo>
                  <a:pt x="7476" y="8869"/>
                  <a:pt x="7389" y="8696"/>
                  <a:pt x="7303" y="8544"/>
                </a:cubicBezTo>
                <a:cubicBezTo>
                  <a:pt x="7130" y="8198"/>
                  <a:pt x="6870" y="7895"/>
                  <a:pt x="6589" y="7657"/>
                </a:cubicBezTo>
                <a:cubicBezTo>
                  <a:pt x="6547" y="7627"/>
                  <a:pt x="6503" y="7614"/>
                  <a:pt x="6464" y="7614"/>
                </a:cubicBezTo>
                <a:cubicBezTo>
                  <a:pt x="6361" y="7614"/>
                  <a:pt x="6288" y="7705"/>
                  <a:pt x="6351" y="7830"/>
                </a:cubicBezTo>
                <a:cubicBezTo>
                  <a:pt x="6437" y="7982"/>
                  <a:pt x="6524" y="8133"/>
                  <a:pt x="6654" y="8285"/>
                </a:cubicBezTo>
                <a:cubicBezTo>
                  <a:pt x="6762" y="8436"/>
                  <a:pt x="6870" y="8588"/>
                  <a:pt x="6957" y="8717"/>
                </a:cubicBezTo>
                <a:cubicBezTo>
                  <a:pt x="7065" y="8869"/>
                  <a:pt x="7173" y="9020"/>
                  <a:pt x="7281" y="9172"/>
                </a:cubicBezTo>
                <a:cubicBezTo>
                  <a:pt x="7368" y="9280"/>
                  <a:pt x="7433" y="9388"/>
                  <a:pt x="7498" y="9518"/>
                </a:cubicBezTo>
                <a:cubicBezTo>
                  <a:pt x="7389" y="9453"/>
                  <a:pt x="7281" y="9410"/>
                  <a:pt x="7173" y="9345"/>
                </a:cubicBezTo>
                <a:cubicBezTo>
                  <a:pt x="7108" y="9258"/>
                  <a:pt x="7022" y="9215"/>
                  <a:pt x="6913" y="9215"/>
                </a:cubicBezTo>
                <a:cubicBezTo>
                  <a:pt x="6632" y="9064"/>
                  <a:pt x="6351" y="8934"/>
                  <a:pt x="6069" y="8782"/>
                </a:cubicBezTo>
                <a:lnTo>
                  <a:pt x="6069" y="8761"/>
                </a:lnTo>
                <a:cubicBezTo>
                  <a:pt x="5896" y="8263"/>
                  <a:pt x="5658" y="7765"/>
                  <a:pt x="5377" y="7311"/>
                </a:cubicBezTo>
                <a:cubicBezTo>
                  <a:pt x="5247" y="7094"/>
                  <a:pt x="5096" y="6878"/>
                  <a:pt x="4923" y="6683"/>
                </a:cubicBezTo>
                <a:cubicBezTo>
                  <a:pt x="4771" y="6510"/>
                  <a:pt x="4555" y="6251"/>
                  <a:pt x="4338" y="6251"/>
                </a:cubicBezTo>
                <a:cubicBezTo>
                  <a:pt x="4295" y="6251"/>
                  <a:pt x="4252" y="6272"/>
                  <a:pt x="4252" y="6315"/>
                </a:cubicBezTo>
                <a:cubicBezTo>
                  <a:pt x="4230" y="6532"/>
                  <a:pt x="4446" y="6770"/>
                  <a:pt x="4555" y="6943"/>
                </a:cubicBezTo>
                <a:cubicBezTo>
                  <a:pt x="4663" y="7116"/>
                  <a:pt x="4858" y="7354"/>
                  <a:pt x="4987" y="7571"/>
                </a:cubicBezTo>
                <a:cubicBezTo>
                  <a:pt x="5204" y="7895"/>
                  <a:pt x="5399" y="8220"/>
                  <a:pt x="5593" y="8566"/>
                </a:cubicBezTo>
                <a:cubicBezTo>
                  <a:pt x="5247" y="8393"/>
                  <a:pt x="4879" y="8241"/>
                  <a:pt x="4511" y="8068"/>
                </a:cubicBezTo>
                <a:cubicBezTo>
                  <a:pt x="4446" y="7765"/>
                  <a:pt x="4338" y="7462"/>
                  <a:pt x="4165" y="7203"/>
                </a:cubicBezTo>
                <a:cubicBezTo>
                  <a:pt x="4079" y="7073"/>
                  <a:pt x="3970" y="6965"/>
                  <a:pt x="3862" y="6835"/>
                </a:cubicBezTo>
                <a:cubicBezTo>
                  <a:pt x="3754" y="6705"/>
                  <a:pt x="3603" y="6575"/>
                  <a:pt x="3429" y="6489"/>
                </a:cubicBezTo>
                <a:cubicBezTo>
                  <a:pt x="3395" y="6463"/>
                  <a:pt x="3358" y="6451"/>
                  <a:pt x="3321" y="6451"/>
                </a:cubicBezTo>
                <a:cubicBezTo>
                  <a:pt x="3264" y="6451"/>
                  <a:pt x="3209" y="6479"/>
                  <a:pt x="3170" y="6532"/>
                </a:cubicBezTo>
                <a:cubicBezTo>
                  <a:pt x="3105" y="6618"/>
                  <a:pt x="3127" y="6748"/>
                  <a:pt x="3191" y="6835"/>
                </a:cubicBezTo>
                <a:cubicBezTo>
                  <a:pt x="3300" y="6943"/>
                  <a:pt x="3408" y="7051"/>
                  <a:pt x="3516" y="7159"/>
                </a:cubicBezTo>
                <a:cubicBezTo>
                  <a:pt x="3559" y="7181"/>
                  <a:pt x="3603" y="7224"/>
                  <a:pt x="3646" y="7289"/>
                </a:cubicBezTo>
                <a:cubicBezTo>
                  <a:pt x="3689" y="7332"/>
                  <a:pt x="3732" y="7397"/>
                  <a:pt x="3776" y="7462"/>
                </a:cubicBezTo>
                <a:cubicBezTo>
                  <a:pt x="3862" y="7592"/>
                  <a:pt x="3949" y="7722"/>
                  <a:pt x="4014" y="7852"/>
                </a:cubicBezTo>
                <a:cubicBezTo>
                  <a:pt x="3754" y="7744"/>
                  <a:pt x="3451" y="7614"/>
                  <a:pt x="3170" y="7506"/>
                </a:cubicBezTo>
                <a:cubicBezTo>
                  <a:pt x="2867" y="7397"/>
                  <a:pt x="2564" y="7311"/>
                  <a:pt x="2239" y="7246"/>
                </a:cubicBezTo>
                <a:cubicBezTo>
                  <a:pt x="2232" y="7245"/>
                  <a:pt x="2225" y="7244"/>
                  <a:pt x="2219" y="7244"/>
                </a:cubicBezTo>
                <a:cubicBezTo>
                  <a:pt x="2126" y="7244"/>
                  <a:pt x="2095" y="7380"/>
                  <a:pt x="2196" y="7441"/>
                </a:cubicBezTo>
                <a:cubicBezTo>
                  <a:pt x="2391" y="7527"/>
                  <a:pt x="2564" y="7635"/>
                  <a:pt x="2737" y="7744"/>
                </a:cubicBezTo>
                <a:lnTo>
                  <a:pt x="2694" y="7744"/>
                </a:lnTo>
                <a:lnTo>
                  <a:pt x="2564" y="7765"/>
                </a:lnTo>
                <a:cubicBezTo>
                  <a:pt x="2521" y="7787"/>
                  <a:pt x="2499" y="7787"/>
                  <a:pt x="2456" y="7809"/>
                </a:cubicBezTo>
                <a:lnTo>
                  <a:pt x="2348" y="7852"/>
                </a:lnTo>
                <a:cubicBezTo>
                  <a:pt x="2283" y="7873"/>
                  <a:pt x="2239" y="7917"/>
                  <a:pt x="2196" y="7982"/>
                </a:cubicBezTo>
                <a:cubicBezTo>
                  <a:pt x="2196" y="8025"/>
                  <a:pt x="2196" y="8090"/>
                  <a:pt x="2196" y="8133"/>
                </a:cubicBezTo>
                <a:cubicBezTo>
                  <a:pt x="2218" y="8176"/>
                  <a:pt x="2261" y="8220"/>
                  <a:pt x="2304" y="8241"/>
                </a:cubicBezTo>
                <a:cubicBezTo>
                  <a:pt x="2348" y="8263"/>
                  <a:pt x="2369" y="8285"/>
                  <a:pt x="2412" y="8285"/>
                </a:cubicBezTo>
                <a:lnTo>
                  <a:pt x="2521" y="8285"/>
                </a:lnTo>
                <a:lnTo>
                  <a:pt x="2650" y="8263"/>
                </a:lnTo>
                <a:lnTo>
                  <a:pt x="2672" y="8263"/>
                </a:lnTo>
                <a:lnTo>
                  <a:pt x="2759" y="8241"/>
                </a:lnTo>
                <a:lnTo>
                  <a:pt x="2889" y="8220"/>
                </a:lnTo>
                <a:lnTo>
                  <a:pt x="3343" y="8068"/>
                </a:lnTo>
                <a:cubicBezTo>
                  <a:pt x="3365" y="8068"/>
                  <a:pt x="3386" y="8068"/>
                  <a:pt x="3386" y="8047"/>
                </a:cubicBezTo>
                <a:lnTo>
                  <a:pt x="3819" y="8220"/>
                </a:lnTo>
                <a:cubicBezTo>
                  <a:pt x="3970" y="8285"/>
                  <a:pt x="4122" y="8371"/>
                  <a:pt x="4295" y="8436"/>
                </a:cubicBezTo>
                <a:cubicBezTo>
                  <a:pt x="4230" y="8479"/>
                  <a:pt x="4187" y="8544"/>
                  <a:pt x="4122" y="8566"/>
                </a:cubicBezTo>
                <a:cubicBezTo>
                  <a:pt x="3970" y="8696"/>
                  <a:pt x="3819" y="8782"/>
                  <a:pt x="3646" y="8847"/>
                </a:cubicBezTo>
                <a:cubicBezTo>
                  <a:pt x="3538" y="8890"/>
                  <a:pt x="3603" y="9085"/>
                  <a:pt x="3711" y="9085"/>
                </a:cubicBezTo>
                <a:cubicBezTo>
                  <a:pt x="3927" y="9064"/>
                  <a:pt x="4144" y="8999"/>
                  <a:pt x="4338" y="8934"/>
                </a:cubicBezTo>
                <a:cubicBezTo>
                  <a:pt x="4425" y="8890"/>
                  <a:pt x="4533" y="8826"/>
                  <a:pt x="4620" y="8782"/>
                </a:cubicBezTo>
                <a:cubicBezTo>
                  <a:pt x="4663" y="8739"/>
                  <a:pt x="4728" y="8696"/>
                  <a:pt x="4771" y="8652"/>
                </a:cubicBezTo>
                <a:cubicBezTo>
                  <a:pt x="5009" y="8761"/>
                  <a:pt x="5225" y="8869"/>
                  <a:pt x="5464" y="8977"/>
                </a:cubicBezTo>
                <a:cubicBezTo>
                  <a:pt x="5766" y="9128"/>
                  <a:pt x="6048" y="9280"/>
                  <a:pt x="6329" y="9431"/>
                </a:cubicBezTo>
                <a:lnTo>
                  <a:pt x="6156" y="9496"/>
                </a:lnTo>
                <a:cubicBezTo>
                  <a:pt x="6048" y="9540"/>
                  <a:pt x="5940" y="9583"/>
                  <a:pt x="5831" y="9648"/>
                </a:cubicBezTo>
                <a:cubicBezTo>
                  <a:pt x="5723" y="9691"/>
                  <a:pt x="5593" y="9778"/>
                  <a:pt x="5485" y="9843"/>
                </a:cubicBezTo>
                <a:cubicBezTo>
                  <a:pt x="5442" y="9907"/>
                  <a:pt x="5420" y="9994"/>
                  <a:pt x="5464" y="10059"/>
                </a:cubicBezTo>
                <a:cubicBezTo>
                  <a:pt x="5499" y="10112"/>
                  <a:pt x="5564" y="10151"/>
                  <a:pt x="5622" y="10151"/>
                </a:cubicBezTo>
                <a:cubicBezTo>
                  <a:pt x="5635" y="10151"/>
                  <a:pt x="5647" y="10149"/>
                  <a:pt x="5658" y="10146"/>
                </a:cubicBezTo>
                <a:cubicBezTo>
                  <a:pt x="5788" y="10124"/>
                  <a:pt x="5918" y="10124"/>
                  <a:pt x="6026" y="10081"/>
                </a:cubicBezTo>
                <a:cubicBezTo>
                  <a:pt x="6156" y="10059"/>
                  <a:pt x="6264" y="9994"/>
                  <a:pt x="6372" y="9972"/>
                </a:cubicBezTo>
                <a:lnTo>
                  <a:pt x="6978" y="9734"/>
                </a:lnTo>
                <a:cubicBezTo>
                  <a:pt x="7476" y="10016"/>
                  <a:pt x="7974" y="10275"/>
                  <a:pt x="8471" y="10557"/>
                </a:cubicBezTo>
                <a:lnTo>
                  <a:pt x="8212" y="10600"/>
                </a:lnTo>
                <a:cubicBezTo>
                  <a:pt x="8060" y="10622"/>
                  <a:pt x="7909" y="10643"/>
                  <a:pt x="7757" y="10665"/>
                </a:cubicBezTo>
                <a:cubicBezTo>
                  <a:pt x="7606" y="10686"/>
                  <a:pt x="7454" y="10708"/>
                  <a:pt x="7303" y="10730"/>
                </a:cubicBezTo>
                <a:cubicBezTo>
                  <a:pt x="7151" y="10730"/>
                  <a:pt x="7195" y="10989"/>
                  <a:pt x="7346" y="10989"/>
                </a:cubicBezTo>
                <a:cubicBezTo>
                  <a:pt x="7519" y="10989"/>
                  <a:pt x="7692" y="10989"/>
                  <a:pt x="7844" y="11011"/>
                </a:cubicBezTo>
                <a:cubicBezTo>
                  <a:pt x="7920" y="11022"/>
                  <a:pt x="7995" y="11027"/>
                  <a:pt x="8071" y="11027"/>
                </a:cubicBezTo>
                <a:cubicBezTo>
                  <a:pt x="8147" y="11027"/>
                  <a:pt x="8222" y="11022"/>
                  <a:pt x="8298" y="11011"/>
                </a:cubicBezTo>
                <a:cubicBezTo>
                  <a:pt x="8450" y="11011"/>
                  <a:pt x="8601" y="11011"/>
                  <a:pt x="8753" y="10989"/>
                </a:cubicBezTo>
                <a:cubicBezTo>
                  <a:pt x="8839" y="10989"/>
                  <a:pt x="8904" y="10968"/>
                  <a:pt x="8991" y="10946"/>
                </a:cubicBezTo>
                <a:lnTo>
                  <a:pt x="9120" y="10946"/>
                </a:lnTo>
                <a:cubicBezTo>
                  <a:pt x="9380" y="11098"/>
                  <a:pt x="9683" y="11271"/>
                  <a:pt x="9943" y="11444"/>
                </a:cubicBezTo>
                <a:lnTo>
                  <a:pt x="9835" y="11465"/>
                </a:lnTo>
                <a:cubicBezTo>
                  <a:pt x="9726" y="11465"/>
                  <a:pt x="9661" y="11487"/>
                  <a:pt x="9553" y="11509"/>
                </a:cubicBezTo>
                <a:lnTo>
                  <a:pt x="9272" y="11509"/>
                </a:lnTo>
                <a:cubicBezTo>
                  <a:pt x="9142" y="11509"/>
                  <a:pt x="9164" y="11704"/>
                  <a:pt x="9272" y="11725"/>
                </a:cubicBezTo>
                <a:cubicBezTo>
                  <a:pt x="9402" y="11747"/>
                  <a:pt x="9488" y="11747"/>
                  <a:pt x="9575" y="11768"/>
                </a:cubicBezTo>
                <a:cubicBezTo>
                  <a:pt x="9683" y="11790"/>
                  <a:pt x="9791" y="11812"/>
                  <a:pt x="9899" y="11812"/>
                </a:cubicBezTo>
                <a:cubicBezTo>
                  <a:pt x="9954" y="11823"/>
                  <a:pt x="10002" y="11828"/>
                  <a:pt x="10048" y="11828"/>
                </a:cubicBezTo>
                <a:cubicBezTo>
                  <a:pt x="10094" y="11828"/>
                  <a:pt x="10137" y="11823"/>
                  <a:pt x="10181" y="11812"/>
                </a:cubicBezTo>
                <a:lnTo>
                  <a:pt x="10332" y="11790"/>
                </a:lnTo>
                <a:cubicBezTo>
                  <a:pt x="10397" y="11790"/>
                  <a:pt x="10440" y="11790"/>
                  <a:pt x="10484" y="11768"/>
                </a:cubicBezTo>
                <a:cubicBezTo>
                  <a:pt x="10916" y="12050"/>
                  <a:pt x="11349" y="12331"/>
                  <a:pt x="11782" y="12612"/>
                </a:cubicBezTo>
                <a:cubicBezTo>
                  <a:pt x="11652" y="12612"/>
                  <a:pt x="11544" y="12612"/>
                  <a:pt x="11436" y="12591"/>
                </a:cubicBezTo>
                <a:cubicBezTo>
                  <a:pt x="11241" y="12569"/>
                  <a:pt x="11046" y="12547"/>
                  <a:pt x="10852" y="12504"/>
                </a:cubicBezTo>
                <a:cubicBezTo>
                  <a:pt x="10743" y="12483"/>
                  <a:pt x="10635" y="12461"/>
                  <a:pt x="10527" y="12439"/>
                </a:cubicBezTo>
                <a:cubicBezTo>
                  <a:pt x="10495" y="12431"/>
                  <a:pt x="10461" y="12426"/>
                  <a:pt x="10424" y="12426"/>
                </a:cubicBezTo>
                <a:cubicBezTo>
                  <a:pt x="10361" y="12426"/>
                  <a:pt x="10293" y="12441"/>
                  <a:pt x="10224" y="12483"/>
                </a:cubicBezTo>
                <a:cubicBezTo>
                  <a:pt x="10202" y="12504"/>
                  <a:pt x="10181" y="12569"/>
                  <a:pt x="10202" y="12612"/>
                </a:cubicBezTo>
                <a:cubicBezTo>
                  <a:pt x="10354" y="12785"/>
                  <a:pt x="10570" y="12915"/>
                  <a:pt x="10808" y="12937"/>
                </a:cubicBezTo>
                <a:cubicBezTo>
                  <a:pt x="11025" y="13002"/>
                  <a:pt x="11241" y="13045"/>
                  <a:pt x="11457" y="13067"/>
                </a:cubicBezTo>
                <a:cubicBezTo>
                  <a:pt x="11695" y="13088"/>
                  <a:pt x="11912" y="13110"/>
                  <a:pt x="12128" y="13132"/>
                </a:cubicBezTo>
                <a:lnTo>
                  <a:pt x="12518" y="13132"/>
                </a:lnTo>
                <a:cubicBezTo>
                  <a:pt x="12669" y="13218"/>
                  <a:pt x="12821" y="13326"/>
                  <a:pt x="12951" y="13435"/>
                </a:cubicBezTo>
                <a:cubicBezTo>
                  <a:pt x="12886" y="13478"/>
                  <a:pt x="12799" y="13500"/>
                  <a:pt x="12713" y="13521"/>
                </a:cubicBezTo>
                <a:cubicBezTo>
                  <a:pt x="12388" y="13629"/>
                  <a:pt x="12063" y="13694"/>
                  <a:pt x="11739" y="13738"/>
                </a:cubicBezTo>
                <a:cubicBezTo>
                  <a:pt x="11631" y="13738"/>
                  <a:pt x="11631" y="13932"/>
                  <a:pt x="11760" y="13954"/>
                </a:cubicBezTo>
                <a:cubicBezTo>
                  <a:pt x="11934" y="13976"/>
                  <a:pt x="12128" y="13997"/>
                  <a:pt x="12323" y="13997"/>
                </a:cubicBezTo>
                <a:cubicBezTo>
                  <a:pt x="12355" y="14001"/>
                  <a:pt x="12387" y="14003"/>
                  <a:pt x="12420" y="14003"/>
                </a:cubicBezTo>
                <a:cubicBezTo>
                  <a:pt x="12567" y="14003"/>
                  <a:pt x="12723" y="13968"/>
                  <a:pt x="12864" y="13932"/>
                </a:cubicBezTo>
                <a:lnTo>
                  <a:pt x="12886" y="13932"/>
                </a:lnTo>
                <a:cubicBezTo>
                  <a:pt x="12864" y="13976"/>
                  <a:pt x="12842" y="14041"/>
                  <a:pt x="12864" y="14084"/>
                </a:cubicBezTo>
                <a:cubicBezTo>
                  <a:pt x="12951" y="14343"/>
                  <a:pt x="13102" y="14603"/>
                  <a:pt x="13297" y="14798"/>
                </a:cubicBezTo>
                <a:lnTo>
                  <a:pt x="13232" y="14798"/>
                </a:lnTo>
                <a:cubicBezTo>
                  <a:pt x="13225" y="14797"/>
                  <a:pt x="13219" y="14796"/>
                  <a:pt x="13213" y="14796"/>
                </a:cubicBezTo>
                <a:cubicBezTo>
                  <a:pt x="13075" y="14796"/>
                  <a:pt x="13023" y="15017"/>
                  <a:pt x="13189" y="15079"/>
                </a:cubicBezTo>
                <a:cubicBezTo>
                  <a:pt x="13340" y="15144"/>
                  <a:pt x="13513" y="15209"/>
                  <a:pt x="13665" y="15274"/>
                </a:cubicBezTo>
                <a:cubicBezTo>
                  <a:pt x="13859" y="15512"/>
                  <a:pt x="14054" y="15728"/>
                  <a:pt x="14271" y="15945"/>
                </a:cubicBezTo>
                <a:cubicBezTo>
                  <a:pt x="14206" y="15988"/>
                  <a:pt x="14227" y="16096"/>
                  <a:pt x="14292" y="16139"/>
                </a:cubicBezTo>
                <a:lnTo>
                  <a:pt x="14530" y="16313"/>
                </a:lnTo>
                <a:lnTo>
                  <a:pt x="14379" y="16313"/>
                </a:lnTo>
                <a:cubicBezTo>
                  <a:pt x="14371" y="16312"/>
                  <a:pt x="14363" y="16311"/>
                  <a:pt x="14355" y="16311"/>
                </a:cubicBezTo>
                <a:cubicBezTo>
                  <a:pt x="14200" y="16311"/>
                  <a:pt x="14147" y="16512"/>
                  <a:pt x="14271" y="16616"/>
                </a:cubicBezTo>
                <a:cubicBezTo>
                  <a:pt x="14422" y="16724"/>
                  <a:pt x="14595" y="16810"/>
                  <a:pt x="14768" y="16875"/>
                </a:cubicBezTo>
                <a:cubicBezTo>
                  <a:pt x="14725" y="16875"/>
                  <a:pt x="14660" y="16897"/>
                  <a:pt x="14617" y="16918"/>
                </a:cubicBezTo>
                <a:cubicBezTo>
                  <a:pt x="14573" y="16918"/>
                  <a:pt x="14552" y="16940"/>
                  <a:pt x="14530" y="16983"/>
                </a:cubicBezTo>
                <a:cubicBezTo>
                  <a:pt x="14444" y="16875"/>
                  <a:pt x="14357" y="16767"/>
                  <a:pt x="14271" y="16659"/>
                </a:cubicBezTo>
                <a:cubicBezTo>
                  <a:pt x="14119" y="16486"/>
                  <a:pt x="13946" y="16313"/>
                  <a:pt x="13773" y="16161"/>
                </a:cubicBezTo>
                <a:cubicBezTo>
                  <a:pt x="13600" y="15988"/>
                  <a:pt x="13448" y="15858"/>
                  <a:pt x="13275" y="15707"/>
                </a:cubicBezTo>
                <a:cubicBezTo>
                  <a:pt x="13128" y="15596"/>
                  <a:pt x="12917" y="15407"/>
                  <a:pt x="12698" y="15407"/>
                </a:cubicBezTo>
                <a:cubicBezTo>
                  <a:pt x="12659" y="15407"/>
                  <a:pt x="12621" y="15413"/>
                  <a:pt x="12583" y="15425"/>
                </a:cubicBezTo>
                <a:cubicBezTo>
                  <a:pt x="12518" y="15447"/>
                  <a:pt x="12474" y="15534"/>
                  <a:pt x="12474" y="15620"/>
                </a:cubicBezTo>
                <a:cubicBezTo>
                  <a:pt x="12496" y="15837"/>
                  <a:pt x="12777" y="15988"/>
                  <a:pt x="12929" y="16118"/>
                </a:cubicBezTo>
                <a:cubicBezTo>
                  <a:pt x="13102" y="16248"/>
                  <a:pt x="13275" y="16377"/>
                  <a:pt x="13448" y="16551"/>
                </a:cubicBezTo>
                <a:cubicBezTo>
                  <a:pt x="13600" y="16680"/>
                  <a:pt x="13751" y="16832"/>
                  <a:pt x="13881" y="16983"/>
                </a:cubicBezTo>
                <a:cubicBezTo>
                  <a:pt x="13968" y="17070"/>
                  <a:pt x="14032" y="17135"/>
                  <a:pt x="14097" y="17221"/>
                </a:cubicBezTo>
                <a:cubicBezTo>
                  <a:pt x="13730" y="17265"/>
                  <a:pt x="13340" y="17330"/>
                  <a:pt x="12972" y="17395"/>
                </a:cubicBezTo>
                <a:cubicBezTo>
                  <a:pt x="12907" y="17178"/>
                  <a:pt x="12821" y="16983"/>
                  <a:pt x="12691" y="16832"/>
                </a:cubicBezTo>
                <a:cubicBezTo>
                  <a:pt x="12561" y="16594"/>
                  <a:pt x="12431" y="16399"/>
                  <a:pt x="12258" y="16204"/>
                </a:cubicBezTo>
                <a:cubicBezTo>
                  <a:pt x="12085" y="16010"/>
                  <a:pt x="11912" y="15815"/>
                  <a:pt x="11717" y="15642"/>
                </a:cubicBezTo>
                <a:cubicBezTo>
                  <a:pt x="11609" y="15555"/>
                  <a:pt x="11522" y="15469"/>
                  <a:pt x="11414" y="15404"/>
                </a:cubicBezTo>
                <a:cubicBezTo>
                  <a:pt x="11315" y="15321"/>
                  <a:pt x="11217" y="15252"/>
                  <a:pt x="11099" y="15252"/>
                </a:cubicBezTo>
                <a:cubicBezTo>
                  <a:pt x="11062" y="15252"/>
                  <a:pt x="11023" y="15258"/>
                  <a:pt x="10981" y="15274"/>
                </a:cubicBezTo>
                <a:cubicBezTo>
                  <a:pt x="10916" y="15296"/>
                  <a:pt x="10873" y="15382"/>
                  <a:pt x="10873" y="15469"/>
                </a:cubicBezTo>
                <a:cubicBezTo>
                  <a:pt x="10873" y="15620"/>
                  <a:pt x="11025" y="15685"/>
                  <a:pt x="11155" y="15772"/>
                </a:cubicBezTo>
                <a:cubicBezTo>
                  <a:pt x="11263" y="15858"/>
                  <a:pt x="11349" y="15923"/>
                  <a:pt x="11436" y="16010"/>
                </a:cubicBezTo>
                <a:cubicBezTo>
                  <a:pt x="11609" y="16161"/>
                  <a:pt x="11782" y="16334"/>
                  <a:pt x="11934" y="16507"/>
                </a:cubicBezTo>
                <a:cubicBezTo>
                  <a:pt x="12128" y="16702"/>
                  <a:pt x="12280" y="16918"/>
                  <a:pt x="12431" y="17135"/>
                </a:cubicBezTo>
                <a:cubicBezTo>
                  <a:pt x="12474" y="17243"/>
                  <a:pt x="12539" y="17351"/>
                  <a:pt x="12626" y="17459"/>
                </a:cubicBezTo>
                <a:cubicBezTo>
                  <a:pt x="12431" y="17503"/>
                  <a:pt x="12258" y="17546"/>
                  <a:pt x="12085" y="17568"/>
                </a:cubicBezTo>
                <a:cubicBezTo>
                  <a:pt x="11890" y="17092"/>
                  <a:pt x="11566" y="16680"/>
                  <a:pt x="11176" y="16377"/>
                </a:cubicBezTo>
                <a:cubicBezTo>
                  <a:pt x="10981" y="16204"/>
                  <a:pt x="10787" y="16075"/>
                  <a:pt x="10592" y="15945"/>
                </a:cubicBezTo>
                <a:cubicBezTo>
                  <a:pt x="10445" y="15863"/>
                  <a:pt x="10224" y="15720"/>
                  <a:pt x="10031" y="15720"/>
                </a:cubicBezTo>
                <a:cubicBezTo>
                  <a:pt x="9969" y="15720"/>
                  <a:pt x="9909" y="15735"/>
                  <a:pt x="9856" y="15772"/>
                </a:cubicBezTo>
                <a:cubicBezTo>
                  <a:pt x="9813" y="15793"/>
                  <a:pt x="9791" y="15858"/>
                  <a:pt x="9813" y="15901"/>
                </a:cubicBezTo>
                <a:cubicBezTo>
                  <a:pt x="9835" y="16118"/>
                  <a:pt x="10159" y="16226"/>
                  <a:pt x="10354" y="16334"/>
                </a:cubicBezTo>
                <a:cubicBezTo>
                  <a:pt x="10527" y="16442"/>
                  <a:pt x="10722" y="16572"/>
                  <a:pt x="10895" y="16702"/>
                </a:cubicBezTo>
                <a:cubicBezTo>
                  <a:pt x="11046" y="16854"/>
                  <a:pt x="11198" y="17005"/>
                  <a:pt x="11349" y="17178"/>
                </a:cubicBezTo>
                <a:cubicBezTo>
                  <a:pt x="11479" y="17330"/>
                  <a:pt x="11587" y="17503"/>
                  <a:pt x="11717" y="17654"/>
                </a:cubicBezTo>
                <a:lnTo>
                  <a:pt x="11025" y="17806"/>
                </a:lnTo>
                <a:lnTo>
                  <a:pt x="11025" y="17762"/>
                </a:lnTo>
                <a:cubicBezTo>
                  <a:pt x="11025" y="17668"/>
                  <a:pt x="10959" y="17607"/>
                  <a:pt x="10871" y="17607"/>
                </a:cubicBezTo>
                <a:cubicBezTo>
                  <a:pt x="10858" y="17607"/>
                  <a:pt x="10844" y="17608"/>
                  <a:pt x="10830" y="17611"/>
                </a:cubicBezTo>
                <a:cubicBezTo>
                  <a:pt x="10722" y="17438"/>
                  <a:pt x="10614" y="17308"/>
                  <a:pt x="10462" y="17178"/>
                </a:cubicBezTo>
                <a:cubicBezTo>
                  <a:pt x="10267" y="16983"/>
                  <a:pt x="10073" y="16810"/>
                  <a:pt x="9856" y="16659"/>
                </a:cubicBezTo>
                <a:cubicBezTo>
                  <a:pt x="9661" y="16507"/>
                  <a:pt x="9423" y="16377"/>
                  <a:pt x="9207" y="16248"/>
                </a:cubicBezTo>
                <a:cubicBezTo>
                  <a:pt x="9099" y="16183"/>
                  <a:pt x="8969" y="16139"/>
                  <a:pt x="8861" y="16075"/>
                </a:cubicBezTo>
                <a:cubicBezTo>
                  <a:pt x="8774" y="16053"/>
                  <a:pt x="8709" y="16053"/>
                  <a:pt x="8644" y="16053"/>
                </a:cubicBezTo>
                <a:cubicBezTo>
                  <a:pt x="8612" y="16042"/>
                  <a:pt x="8580" y="16037"/>
                  <a:pt x="8547" y="16037"/>
                </a:cubicBezTo>
                <a:cubicBezTo>
                  <a:pt x="8515" y="16037"/>
                  <a:pt x="8482" y="16042"/>
                  <a:pt x="8450" y="16053"/>
                </a:cubicBezTo>
                <a:cubicBezTo>
                  <a:pt x="8385" y="16096"/>
                  <a:pt x="8363" y="16161"/>
                  <a:pt x="8385" y="16226"/>
                </a:cubicBezTo>
                <a:cubicBezTo>
                  <a:pt x="8428" y="16313"/>
                  <a:pt x="8515" y="16399"/>
                  <a:pt x="8623" y="16464"/>
                </a:cubicBezTo>
                <a:cubicBezTo>
                  <a:pt x="8731" y="16529"/>
                  <a:pt x="8839" y="16594"/>
                  <a:pt x="8947" y="16659"/>
                </a:cubicBezTo>
                <a:cubicBezTo>
                  <a:pt x="9164" y="16767"/>
                  <a:pt x="9358" y="16897"/>
                  <a:pt x="9553" y="17027"/>
                </a:cubicBezTo>
                <a:cubicBezTo>
                  <a:pt x="9748" y="17156"/>
                  <a:pt x="9943" y="17308"/>
                  <a:pt x="10116" y="17459"/>
                </a:cubicBezTo>
                <a:cubicBezTo>
                  <a:pt x="10202" y="17546"/>
                  <a:pt x="10311" y="17611"/>
                  <a:pt x="10397" y="17697"/>
                </a:cubicBezTo>
                <a:cubicBezTo>
                  <a:pt x="10462" y="17762"/>
                  <a:pt x="10527" y="17806"/>
                  <a:pt x="10592" y="17849"/>
                </a:cubicBezTo>
                <a:lnTo>
                  <a:pt x="10570" y="17892"/>
                </a:lnTo>
                <a:lnTo>
                  <a:pt x="10029" y="18022"/>
                </a:lnTo>
                <a:cubicBezTo>
                  <a:pt x="10029" y="18022"/>
                  <a:pt x="10008" y="18000"/>
                  <a:pt x="10008" y="18000"/>
                </a:cubicBezTo>
                <a:cubicBezTo>
                  <a:pt x="9972" y="17986"/>
                  <a:pt x="9936" y="17979"/>
                  <a:pt x="9900" y="17979"/>
                </a:cubicBezTo>
                <a:cubicBezTo>
                  <a:pt x="9830" y="17979"/>
                  <a:pt x="9762" y="18008"/>
                  <a:pt x="9705" y="18065"/>
                </a:cubicBezTo>
                <a:cubicBezTo>
                  <a:pt x="9705" y="18087"/>
                  <a:pt x="9683" y="18109"/>
                  <a:pt x="9661" y="18130"/>
                </a:cubicBezTo>
                <a:cubicBezTo>
                  <a:pt x="9553" y="17957"/>
                  <a:pt x="9445" y="17806"/>
                  <a:pt x="9315" y="17676"/>
                </a:cubicBezTo>
                <a:cubicBezTo>
                  <a:pt x="9142" y="17524"/>
                  <a:pt x="8969" y="17373"/>
                  <a:pt x="8774" y="17265"/>
                </a:cubicBezTo>
                <a:cubicBezTo>
                  <a:pt x="8580" y="17135"/>
                  <a:pt x="8363" y="17027"/>
                  <a:pt x="8147" y="16940"/>
                </a:cubicBezTo>
                <a:cubicBezTo>
                  <a:pt x="8033" y="16897"/>
                  <a:pt x="7853" y="16826"/>
                  <a:pt x="7694" y="16826"/>
                </a:cubicBezTo>
                <a:cubicBezTo>
                  <a:pt x="7611" y="16826"/>
                  <a:pt x="7535" y="16845"/>
                  <a:pt x="7476" y="16897"/>
                </a:cubicBezTo>
                <a:cubicBezTo>
                  <a:pt x="7433" y="16918"/>
                  <a:pt x="7411" y="16983"/>
                  <a:pt x="7433" y="17048"/>
                </a:cubicBezTo>
                <a:cubicBezTo>
                  <a:pt x="7519" y="17243"/>
                  <a:pt x="7801" y="17265"/>
                  <a:pt x="7974" y="17330"/>
                </a:cubicBezTo>
                <a:cubicBezTo>
                  <a:pt x="8168" y="17416"/>
                  <a:pt x="8363" y="17503"/>
                  <a:pt x="8558" y="17611"/>
                </a:cubicBezTo>
                <a:cubicBezTo>
                  <a:pt x="8731" y="17697"/>
                  <a:pt x="8882" y="17827"/>
                  <a:pt x="9034" y="17957"/>
                </a:cubicBezTo>
                <a:cubicBezTo>
                  <a:pt x="9142" y="18044"/>
                  <a:pt x="9272" y="18130"/>
                  <a:pt x="9380" y="18217"/>
                </a:cubicBezTo>
                <a:cubicBezTo>
                  <a:pt x="8861" y="18368"/>
                  <a:pt x="8341" y="18520"/>
                  <a:pt x="7844" y="18671"/>
                </a:cubicBezTo>
                <a:cubicBezTo>
                  <a:pt x="7779" y="18541"/>
                  <a:pt x="7671" y="18433"/>
                  <a:pt x="7562" y="18325"/>
                </a:cubicBezTo>
                <a:cubicBezTo>
                  <a:pt x="7411" y="18195"/>
                  <a:pt x="7260" y="18109"/>
                  <a:pt x="7108" y="18000"/>
                </a:cubicBezTo>
                <a:cubicBezTo>
                  <a:pt x="6805" y="17827"/>
                  <a:pt x="6459" y="17719"/>
                  <a:pt x="6091" y="17697"/>
                </a:cubicBezTo>
                <a:cubicBezTo>
                  <a:pt x="6004" y="17697"/>
                  <a:pt x="5940" y="17719"/>
                  <a:pt x="5875" y="17784"/>
                </a:cubicBezTo>
                <a:cubicBezTo>
                  <a:pt x="5853" y="17806"/>
                  <a:pt x="5831" y="17827"/>
                  <a:pt x="5831" y="17827"/>
                </a:cubicBezTo>
                <a:cubicBezTo>
                  <a:pt x="5788" y="17892"/>
                  <a:pt x="5788" y="17957"/>
                  <a:pt x="5831" y="18022"/>
                </a:cubicBezTo>
                <a:cubicBezTo>
                  <a:pt x="5831" y="18044"/>
                  <a:pt x="5875" y="18065"/>
                  <a:pt x="5896" y="18087"/>
                </a:cubicBezTo>
                <a:cubicBezTo>
                  <a:pt x="6004" y="18195"/>
                  <a:pt x="6243" y="18195"/>
                  <a:pt x="6394" y="18217"/>
                </a:cubicBezTo>
                <a:cubicBezTo>
                  <a:pt x="6545" y="18260"/>
                  <a:pt x="6697" y="18303"/>
                  <a:pt x="6870" y="18368"/>
                </a:cubicBezTo>
                <a:cubicBezTo>
                  <a:pt x="7022" y="18412"/>
                  <a:pt x="7151" y="18498"/>
                  <a:pt x="7303" y="18585"/>
                </a:cubicBezTo>
                <a:cubicBezTo>
                  <a:pt x="7389" y="18650"/>
                  <a:pt x="7476" y="18714"/>
                  <a:pt x="7562" y="18758"/>
                </a:cubicBezTo>
                <a:cubicBezTo>
                  <a:pt x="7173" y="18888"/>
                  <a:pt x="6762" y="19039"/>
                  <a:pt x="6372" y="19191"/>
                </a:cubicBezTo>
                <a:cubicBezTo>
                  <a:pt x="5831" y="18714"/>
                  <a:pt x="5182" y="18433"/>
                  <a:pt x="4490" y="18347"/>
                </a:cubicBezTo>
                <a:cubicBezTo>
                  <a:pt x="4420" y="18337"/>
                  <a:pt x="4331" y="18322"/>
                  <a:pt x="4243" y="18322"/>
                </a:cubicBezTo>
                <a:cubicBezTo>
                  <a:pt x="4141" y="18322"/>
                  <a:pt x="4040" y="18342"/>
                  <a:pt x="3970" y="18412"/>
                </a:cubicBezTo>
                <a:cubicBezTo>
                  <a:pt x="3841" y="18541"/>
                  <a:pt x="4035" y="18671"/>
                  <a:pt x="4165" y="18736"/>
                </a:cubicBezTo>
                <a:cubicBezTo>
                  <a:pt x="4511" y="18823"/>
                  <a:pt x="4858" y="18866"/>
                  <a:pt x="5182" y="18996"/>
                </a:cubicBezTo>
                <a:cubicBezTo>
                  <a:pt x="5442" y="19104"/>
                  <a:pt x="5702" y="19212"/>
                  <a:pt x="5940" y="19342"/>
                </a:cubicBezTo>
                <a:cubicBezTo>
                  <a:pt x="5615" y="19472"/>
                  <a:pt x="5269" y="19602"/>
                  <a:pt x="4944" y="19732"/>
                </a:cubicBezTo>
                <a:cubicBezTo>
                  <a:pt x="4944" y="19688"/>
                  <a:pt x="4901" y="19667"/>
                  <a:pt x="4879" y="19645"/>
                </a:cubicBezTo>
                <a:cubicBezTo>
                  <a:pt x="4728" y="19580"/>
                  <a:pt x="4576" y="19515"/>
                  <a:pt x="4425" y="19450"/>
                </a:cubicBezTo>
                <a:cubicBezTo>
                  <a:pt x="4273" y="19385"/>
                  <a:pt x="4144" y="19342"/>
                  <a:pt x="3992" y="19299"/>
                </a:cubicBezTo>
                <a:cubicBezTo>
                  <a:pt x="3772" y="19225"/>
                  <a:pt x="3541" y="19182"/>
                  <a:pt x="3314" y="19182"/>
                </a:cubicBezTo>
                <a:cubicBezTo>
                  <a:pt x="3207" y="19182"/>
                  <a:pt x="3101" y="19191"/>
                  <a:pt x="2997" y="19212"/>
                </a:cubicBezTo>
                <a:cubicBezTo>
                  <a:pt x="2845" y="19234"/>
                  <a:pt x="2802" y="19450"/>
                  <a:pt x="2953" y="19515"/>
                </a:cubicBezTo>
                <a:cubicBezTo>
                  <a:pt x="3105" y="19558"/>
                  <a:pt x="3256" y="19602"/>
                  <a:pt x="3429" y="19602"/>
                </a:cubicBezTo>
                <a:cubicBezTo>
                  <a:pt x="3581" y="19623"/>
                  <a:pt x="3732" y="19645"/>
                  <a:pt x="3884" y="19688"/>
                </a:cubicBezTo>
                <a:cubicBezTo>
                  <a:pt x="4035" y="19710"/>
                  <a:pt x="4187" y="19732"/>
                  <a:pt x="4338" y="19753"/>
                </a:cubicBezTo>
                <a:cubicBezTo>
                  <a:pt x="4446" y="19775"/>
                  <a:pt x="4576" y="19796"/>
                  <a:pt x="4685" y="19818"/>
                </a:cubicBezTo>
                <a:cubicBezTo>
                  <a:pt x="4576" y="19861"/>
                  <a:pt x="4490" y="19926"/>
                  <a:pt x="4382" y="19970"/>
                </a:cubicBezTo>
                <a:cubicBezTo>
                  <a:pt x="4363" y="19966"/>
                  <a:pt x="4345" y="19964"/>
                  <a:pt x="4328" y="19964"/>
                </a:cubicBezTo>
                <a:cubicBezTo>
                  <a:pt x="4245" y="19964"/>
                  <a:pt x="4179" y="20006"/>
                  <a:pt x="4144" y="20078"/>
                </a:cubicBezTo>
                <a:cubicBezTo>
                  <a:pt x="3862" y="20186"/>
                  <a:pt x="3624" y="20294"/>
                  <a:pt x="3365" y="20402"/>
                </a:cubicBezTo>
                <a:lnTo>
                  <a:pt x="3343" y="20402"/>
                </a:lnTo>
                <a:cubicBezTo>
                  <a:pt x="2932" y="20164"/>
                  <a:pt x="2499" y="19991"/>
                  <a:pt x="2045" y="19905"/>
                </a:cubicBezTo>
                <a:cubicBezTo>
                  <a:pt x="1828" y="19840"/>
                  <a:pt x="1612" y="19796"/>
                  <a:pt x="1374" y="19796"/>
                </a:cubicBezTo>
                <a:cubicBezTo>
                  <a:pt x="1331" y="19796"/>
                  <a:pt x="1283" y="19795"/>
                  <a:pt x="1234" y="19795"/>
                </a:cubicBezTo>
                <a:cubicBezTo>
                  <a:pt x="1061" y="19795"/>
                  <a:pt x="869" y="19808"/>
                  <a:pt x="768" y="19926"/>
                </a:cubicBezTo>
                <a:cubicBezTo>
                  <a:pt x="725" y="19970"/>
                  <a:pt x="725" y="20013"/>
                  <a:pt x="768" y="20056"/>
                </a:cubicBezTo>
                <a:cubicBezTo>
                  <a:pt x="876" y="20208"/>
                  <a:pt x="1136" y="20229"/>
                  <a:pt x="1309" y="20251"/>
                </a:cubicBezTo>
                <a:cubicBezTo>
                  <a:pt x="1504" y="20294"/>
                  <a:pt x="1742" y="20316"/>
                  <a:pt x="1958" y="20359"/>
                </a:cubicBezTo>
                <a:cubicBezTo>
                  <a:pt x="2283" y="20446"/>
                  <a:pt x="2607" y="20511"/>
                  <a:pt x="2932" y="20619"/>
                </a:cubicBezTo>
                <a:cubicBezTo>
                  <a:pt x="2607" y="20770"/>
                  <a:pt x="2283" y="20922"/>
                  <a:pt x="1980" y="21095"/>
                </a:cubicBezTo>
                <a:cubicBezTo>
                  <a:pt x="1655" y="20835"/>
                  <a:pt x="1244" y="20705"/>
                  <a:pt x="833" y="20705"/>
                </a:cubicBezTo>
                <a:cubicBezTo>
                  <a:pt x="681" y="20705"/>
                  <a:pt x="508" y="20727"/>
                  <a:pt x="357" y="20792"/>
                </a:cubicBezTo>
                <a:cubicBezTo>
                  <a:pt x="270" y="20835"/>
                  <a:pt x="205" y="20922"/>
                  <a:pt x="227" y="21030"/>
                </a:cubicBezTo>
                <a:cubicBezTo>
                  <a:pt x="227" y="21116"/>
                  <a:pt x="313" y="21203"/>
                  <a:pt x="400" y="21203"/>
                </a:cubicBezTo>
                <a:cubicBezTo>
                  <a:pt x="552" y="21203"/>
                  <a:pt x="681" y="21203"/>
                  <a:pt x="811" y="21181"/>
                </a:cubicBezTo>
                <a:lnTo>
                  <a:pt x="963" y="21181"/>
                </a:lnTo>
                <a:cubicBezTo>
                  <a:pt x="1028" y="21181"/>
                  <a:pt x="1092" y="21181"/>
                  <a:pt x="1157" y="21203"/>
                </a:cubicBezTo>
                <a:cubicBezTo>
                  <a:pt x="1287" y="21225"/>
                  <a:pt x="1417" y="21268"/>
                  <a:pt x="1547" y="21311"/>
                </a:cubicBezTo>
                <a:cubicBezTo>
                  <a:pt x="1287" y="21441"/>
                  <a:pt x="1049" y="21571"/>
                  <a:pt x="811" y="21701"/>
                </a:cubicBezTo>
                <a:cubicBezTo>
                  <a:pt x="552" y="21874"/>
                  <a:pt x="313" y="22047"/>
                  <a:pt x="75" y="22242"/>
                </a:cubicBezTo>
                <a:cubicBezTo>
                  <a:pt x="1" y="22298"/>
                  <a:pt x="55" y="22402"/>
                  <a:pt x="127" y="22402"/>
                </a:cubicBezTo>
                <a:cubicBezTo>
                  <a:pt x="138" y="22402"/>
                  <a:pt x="150" y="22399"/>
                  <a:pt x="162" y="22393"/>
                </a:cubicBezTo>
                <a:cubicBezTo>
                  <a:pt x="335" y="22328"/>
                  <a:pt x="508" y="22263"/>
                  <a:pt x="681" y="22198"/>
                </a:cubicBezTo>
                <a:lnTo>
                  <a:pt x="681" y="22198"/>
                </a:lnTo>
                <a:lnTo>
                  <a:pt x="660" y="22242"/>
                </a:lnTo>
                <a:cubicBezTo>
                  <a:pt x="638" y="22285"/>
                  <a:pt x="616" y="22328"/>
                  <a:pt x="616" y="22350"/>
                </a:cubicBezTo>
                <a:cubicBezTo>
                  <a:pt x="595" y="22393"/>
                  <a:pt x="573" y="22436"/>
                  <a:pt x="552" y="22458"/>
                </a:cubicBezTo>
                <a:cubicBezTo>
                  <a:pt x="552" y="22501"/>
                  <a:pt x="530" y="22545"/>
                  <a:pt x="508" y="22588"/>
                </a:cubicBezTo>
                <a:cubicBezTo>
                  <a:pt x="487" y="22653"/>
                  <a:pt x="487" y="22718"/>
                  <a:pt x="508" y="22783"/>
                </a:cubicBezTo>
                <a:cubicBezTo>
                  <a:pt x="530" y="22826"/>
                  <a:pt x="573" y="22869"/>
                  <a:pt x="616" y="22869"/>
                </a:cubicBezTo>
                <a:cubicBezTo>
                  <a:pt x="638" y="22880"/>
                  <a:pt x="660" y="22885"/>
                  <a:pt x="681" y="22885"/>
                </a:cubicBezTo>
                <a:cubicBezTo>
                  <a:pt x="703" y="22885"/>
                  <a:pt x="725" y="22880"/>
                  <a:pt x="746" y="22869"/>
                </a:cubicBezTo>
                <a:cubicBezTo>
                  <a:pt x="768" y="22869"/>
                  <a:pt x="790" y="22847"/>
                  <a:pt x="833" y="22826"/>
                </a:cubicBezTo>
                <a:cubicBezTo>
                  <a:pt x="854" y="22804"/>
                  <a:pt x="876" y="22783"/>
                  <a:pt x="898" y="22739"/>
                </a:cubicBezTo>
                <a:lnTo>
                  <a:pt x="963" y="22631"/>
                </a:lnTo>
                <a:lnTo>
                  <a:pt x="984" y="22609"/>
                </a:lnTo>
                <a:cubicBezTo>
                  <a:pt x="1006" y="22588"/>
                  <a:pt x="1006" y="22545"/>
                  <a:pt x="1028" y="22523"/>
                </a:cubicBezTo>
                <a:cubicBezTo>
                  <a:pt x="1049" y="22480"/>
                  <a:pt x="1049" y="22458"/>
                  <a:pt x="1071" y="22415"/>
                </a:cubicBezTo>
                <a:cubicBezTo>
                  <a:pt x="1136" y="22263"/>
                  <a:pt x="1201" y="22112"/>
                  <a:pt x="1266" y="21960"/>
                </a:cubicBezTo>
                <a:cubicBezTo>
                  <a:pt x="1287" y="21960"/>
                  <a:pt x="1287" y="21939"/>
                  <a:pt x="1287" y="21895"/>
                </a:cubicBezTo>
                <a:cubicBezTo>
                  <a:pt x="1417" y="21830"/>
                  <a:pt x="1525" y="21766"/>
                  <a:pt x="1655" y="21701"/>
                </a:cubicBezTo>
                <a:cubicBezTo>
                  <a:pt x="1785" y="21657"/>
                  <a:pt x="1936" y="21571"/>
                  <a:pt x="2088" y="21506"/>
                </a:cubicBezTo>
                <a:lnTo>
                  <a:pt x="2088" y="21506"/>
                </a:lnTo>
                <a:cubicBezTo>
                  <a:pt x="2088" y="21571"/>
                  <a:pt x="2088" y="21657"/>
                  <a:pt x="2066" y="21722"/>
                </a:cubicBezTo>
                <a:cubicBezTo>
                  <a:pt x="2045" y="21917"/>
                  <a:pt x="2001" y="22090"/>
                  <a:pt x="1915" y="22285"/>
                </a:cubicBezTo>
                <a:cubicBezTo>
                  <a:pt x="1884" y="22361"/>
                  <a:pt x="1962" y="22438"/>
                  <a:pt x="2033" y="22438"/>
                </a:cubicBezTo>
                <a:cubicBezTo>
                  <a:pt x="2062" y="22438"/>
                  <a:pt x="2090" y="22425"/>
                  <a:pt x="2110" y="22393"/>
                </a:cubicBezTo>
                <a:cubicBezTo>
                  <a:pt x="2239" y="22220"/>
                  <a:pt x="2326" y="22025"/>
                  <a:pt x="2391" y="21809"/>
                </a:cubicBezTo>
                <a:cubicBezTo>
                  <a:pt x="2434" y="21701"/>
                  <a:pt x="2456" y="21592"/>
                  <a:pt x="2477" y="21484"/>
                </a:cubicBezTo>
                <a:cubicBezTo>
                  <a:pt x="2477" y="21419"/>
                  <a:pt x="2499" y="21354"/>
                  <a:pt x="2499" y="21290"/>
                </a:cubicBezTo>
                <a:cubicBezTo>
                  <a:pt x="2715" y="21181"/>
                  <a:pt x="2932" y="21073"/>
                  <a:pt x="3127" y="20987"/>
                </a:cubicBezTo>
                <a:cubicBezTo>
                  <a:pt x="3408" y="20857"/>
                  <a:pt x="3667" y="20749"/>
                  <a:pt x="3949" y="20619"/>
                </a:cubicBezTo>
                <a:lnTo>
                  <a:pt x="3949" y="20619"/>
                </a:lnTo>
                <a:cubicBezTo>
                  <a:pt x="3927" y="20684"/>
                  <a:pt x="3906" y="20749"/>
                  <a:pt x="3884" y="20813"/>
                </a:cubicBezTo>
                <a:cubicBezTo>
                  <a:pt x="3841" y="20943"/>
                  <a:pt x="3797" y="21051"/>
                  <a:pt x="3754" y="21181"/>
                </a:cubicBezTo>
                <a:cubicBezTo>
                  <a:pt x="3711" y="21311"/>
                  <a:pt x="3711" y="21441"/>
                  <a:pt x="3667" y="21592"/>
                </a:cubicBezTo>
                <a:cubicBezTo>
                  <a:pt x="3667" y="21657"/>
                  <a:pt x="3711" y="21722"/>
                  <a:pt x="3776" y="21744"/>
                </a:cubicBezTo>
                <a:cubicBezTo>
                  <a:pt x="3791" y="21748"/>
                  <a:pt x="3806" y="21750"/>
                  <a:pt x="3820" y="21750"/>
                </a:cubicBezTo>
                <a:cubicBezTo>
                  <a:pt x="3884" y="21750"/>
                  <a:pt x="3931" y="21711"/>
                  <a:pt x="3949" y="21657"/>
                </a:cubicBezTo>
                <a:cubicBezTo>
                  <a:pt x="4014" y="21549"/>
                  <a:pt x="4100" y="21441"/>
                  <a:pt x="4144" y="21333"/>
                </a:cubicBezTo>
                <a:cubicBezTo>
                  <a:pt x="4208" y="21203"/>
                  <a:pt x="4252" y="21095"/>
                  <a:pt x="4295" y="20987"/>
                </a:cubicBezTo>
                <a:lnTo>
                  <a:pt x="4533" y="20359"/>
                </a:lnTo>
                <a:cubicBezTo>
                  <a:pt x="5009" y="20164"/>
                  <a:pt x="5464" y="19991"/>
                  <a:pt x="5940" y="19796"/>
                </a:cubicBezTo>
                <a:lnTo>
                  <a:pt x="5940" y="19796"/>
                </a:lnTo>
                <a:cubicBezTo>
                  <a:pt x="5896" y="19883"/>
                  <a:pt x="5853" y="19948"/>
                  <a:pt x="5810" y="20034"/>
                </a:cubicBezTo>
                <a:cubicBezTo>
                  <a:pt x="5723" y="20164"/>
                  <a:pt x="5637" y="20294"/>
                  <a:pt x="5572" y="20424"/>
                </a:cubicBezTo>
                <a:cubicBezTo>
                  <a:pt x="5507" y="20554"/>
                  <a:pt x="5420" y="20684"/>
                  <a:pt x="5334" y="20813"/>
                </a:cubicBezTo>
                <a:cubicBezTo>
                  <a:pt x="5255" y="20908"/>
                  <a:pt x="5337" y="21015"/>
                  <a:pt x="5430" y="21015"/>
                </a:cubicBezTo>
                <a:cubicBezTo>
                  <a:pt x="5464" y="21015"/>
                  <a:pt x="5499" y="21000"/>
                  <a:pt x="5528" y="20965"/>
                </a:cubicBezTo>
                <a:cubicBezTo>
                  <a:pt x="5637" y="20857"/>
                  <a:pt x="5723" y="20727"/>
                  <a:pt x="5853" y="20619"/>
                </a:cubicBezTo>
                <a:cubicBezTo>
                  <a:pt x="5940" y="20489"/>
                  <a:pt x="6026" y="20381"/>
                  <a:pt x="6113" y="20251"/>
                </a:cubicBezTo>
                <a:cubicBezTo>
                  <a:pt x="6199" y="20121"/>
                  <a:pt x="6286" y="20013"/>
                  <a:pt x="6372" y="19883"/>
                </a:cubicBezTo>
                <a:cubicBezTo>
                  <a:pt x="6416" y="19818"/>
                  <a:pt x="6459" y="19753"/>
                  <a:pt x="6502" y="19688"/>
                </a:cubicBezTo>
                <a:cubicBezTo>
                  <a:pt x="6545" y="19623"/>
                  <a:pt x="6545" y="19602"/>
                  <a:pt x="6567" y="19580"/>
                </a:cubicBezTo>
                <a:cubicBezTo>
                  <a:pt x="6827" y="19472"/>
                  <a:pt x="7108" y="19385"/>
                  <a:pt x="7368" y="19299"/>
                </a:cubicBezTo>
                <a:lnTo>
                  <a:pt x="7368" y="19299"/>
                </a:lnTo>
                <a:lnTo>
                  <a:pt x="7303" y="19407"/>
                </a:lnTo>
                <a:cubicBezTo>
                  <a:pt x="7260" y="19493"/>
                  <a:pt x="7216" y="19558"/>
                  <a:pt x="7151" y="19645"/>
                </a:cubicBezTo>
                <a:cubicBezTo>
                  <a:pt x="7108" y="19710"/>
                  <a:pt x="7043" y="19796"/>
                  <a:pt x="6978" y="19861"/>
                </a:cubicBezTo>
                <a:cubicBezTo>
                  <a:pt x="6908" y="19932"/>
                  <a:pt x="6995" y="20030"/>
                  <a:pt x="7076" y="20030"/>
                </a:cubicBezTo>
                <a:cubicBezTo>
                  <a:pt x="7095" y="20030"/>
                  <a:pt x="7113" y="20025"/>
                  <a:pt x="7130" y="20013"/>
                </a:cubicBezTo>
                <a:cubicBezTo>
                  <a:pt x="7216" y="19926"/>
                  <a:pt x="7260" y="19883"/>
                  <a:pt x="7346" y="19818"/>
                </a:cubicBezTo>
                <a:cubicBezTo>
                  <a:pt x="7433" y="19753"/>
                  <a:pt x="7498" y="19667"/>
                  <a:pt x="7562" y="19602"/>
                </a:cubicBezTo>
                <a:cubicBezTo>
                  <a:pt x="7627" y="19537"/>
                  <a:pt x="7692" y="19450"/>
                  <a:pt x="7736" y="19364"/>
                </a:cubicBezTo>
                <a:lnTo>
                  <a:pt x="7822" y="19255"/>
                </a:lnTo>
                <a:cubicBezTo>
                  <a:pt x="7844" y="19212"/>
                  <a:pt x="7865" y="19169"/>
                  <a:pt x="7887" y="19126"/>
                </a:cubicBezTo>
                <a:cubicBezTo>
                  <a:pt x="8320" y="18974"/>
                  <a:pt x="8774" y="18844"/>
                  <a:pt x="9207" y="18736"/>
                </a:cubicBezTo>
                <a:lnTo>
                  <a:pt x="9207" y="18736"/>
                </a:lnTo>
                <a:cubicBezTo>
                  <a:pt x="9120" y="18801"/>
                  <a:pt x="9056" y="18888"/>
                  <a:pt x="8969" y="18974"/>
                </a:cubicBezTo>
                <a:cubicBezTo>
                  <a:pt x="8839" y="19104"/>
                  <a:pt x="8709" y="19234"/>
                  <a:pt x="8558" y="19364"/>
                </a:cubicBezTo>
                <a:cubicBezTo>
                  <a:pt x="8471" y="19429"/>
                  <a:pt x="8406" y="19493"/>
                  <a:pt x="8341" y="19558"/>
                </a:cubicBezTo>
                <a:cubicBezTo>
                  <a:pt x="8255" y="19623"/>
                  <a:pt x="8190" y="19710"/>
                  <a:pt x="8168" y="19818"/>
                </a:cubicBezTo>
                <a:cubicBezTo>
                  <a:pt x="8168" y="19861"/>
                  <a:pt x="8190" y="19905"/>
                  <a:pt x="8233" y="19926"/>
                </a:cubicBezTo>
                <a:cubicBezTo>
                  <a:pt x="8263" y="19936"/>
                  <a:pt x="8293" y="19940"/>
                  <a:pt x="8324" y="19940"/>
                </a:cubicBezTo>
                <a:cubicBezTo>
                  <a:pt x="8497" y="19940"/>
                  <a:pt x="8686" y="19802"/>
                  <a:pt x="8796" y="19710"/>
                </a:cubicBezTo>
                <a:cubicBezTo>
                  <a:pt x="8969" y="19580"/>
                  <a:pt x="9142" y="19429"/>
                  <a:pt x="9294" y="19277"/>
                </a:cubicBezTo>
                <a:cubicBezTo>
                  <a:pt x="9445" y="19147"/>
                  <a:pt x="9597" y="18974"/>
                  <a:pt x="9726" y="18823"/>
                </a:cubicBezTo>
                <a:cubicBezTo>
                  <a:pt x="9813" y="18714"/>
                  <a:pt x="9878" y="18628"/>
                  <a:pt x="9964" y="18520"/>
                </a:cubicBezTo>
                <a:lnTo>
                  <a:pt x="10419" y="18412"/>
                </a:lnTo>
                <a:lnTo>
                  <a:pt x="10419" y="18412"/>
                </a:lnTo>
                <a:cubicBezTo>
                  <a:pt x="10397" y="18498"/>
                  <a:pt x="10376" y="18585"/>
                  <a:pt x="10332" y="18650"/>
                </a:cubicBezTo>
                <a:cubicBezTo>
                  <a:pt x="10181" y="18974"/>
                  <a:pt x="10029" y="19255"/>
                  <a:pt x="9856" y="19537"/>
                </a:cubicBezTo>
                <a:cubicBezTo>
                  <a:pt x="9789" y="19620"/>
                  <a:pt x="9851" y="19717"/>
                  <a:pt x="9933" y="19717"/>
                </a:cubicBezTo>
                <a:cubicBezTo>
                  <a:pt x="9957" y="19717"/>
                  <a:pt x="9983" y="19708"/>
                  <a:pt x="10008" y="19688"/>
                </a:cubicBezTo>
                <a:cubicBezTo>
                  <a:pt x="10094" y="19602"/>
                  <a:pt x="10246" y="19429"/>
                  <a:pt x="10376" y="19299"/>
                </a:cubicBezTo>
                <a:cubicBezTo>
                  <a:pt x="10484" y="19147"/>
                  <a:pt x="10592" y="18996"/>
                  <a:pt x="10678" y="18823"/>
                </a:cubicBezTo>
                <a:cubicBezTo>
                  <a:pt x="10765" y="18671"/>
                  <a:pt x="10830" y="18498"/>
                  <a:pt x="10895" y="18325"/>
                </a:cubicBezTo>
                <a:lnTo>
                  <a:pt x="10895" y="18282"/>
                </a:lnTo>
                <a:cubicBezTo>
                  <a:pt x="11349" y="18174"/>
                  <a:pt x="11804" y="18087"/>
                  <a:pt x="12258" y="17979"/>
                </a:cubicBezTo>
                <a:lnTo>
                  <a:pt x="12258" y="17979"/>
                </a:lnTo>
                <a:cubicBezTo>
                  <a:pt x="12258" y="18000"/>
                  <a:pt x="12258" y="18022"/>
                  <a:pt x="12236" y="18022"/>
                </a:cubicBezTo>
                <a:cubicBezTo>
                  <a:pt x="12193" y="18174"/>
                  <a:pt x="12107" y="18303"/>
                  <a:pt x="12020" y="18433"/>
                </a:cubicBezTo>
                <a:cubicBezTo>
                  <a:pt x="11934" y="18563"/>
                  <a:pt x="11825" y="18671"/>
                  <a:pt x="11717" y="18801"/>
                </a:cubicBezTo>
                <a:cubicBezTo>
                  <a:pt x="11631" y="18931"/>
                  <a:pt x="11522" y="19061"/>
                  <a:pt x="11393" y="19169"/>
                </a:cubicBezTo>
                <a:cubicBezTo>
                  <a:pt x="11298" y="19244"/>
                  <a:pt x="11369" y="19419"/>
                  <a:pt x="11489" y="19419"/>
                </a:cubicBezTo>
                <a:cubicBezTo>
                  <a:pt x="11506" y="19419"/>
                  <a:pt x="11525" y="19415"/>
                  <a:pt x="11544" y="19407"/>
                </a:cubicBezTo>
                <a:cubicBezTo>
                  <a:pt x="11695" y="19320"/>
                  <a:pt x="11869" y="19234"/>
                  <a:pt x="12020" y="19126"/>
                </a:cubicBezTo>
                <a:cubicBezTo>
                  <a:pt x="12150" y="19017"/>
                  <a:pt x="12301" y="18888"/>
                  <a:pt x="12388" y="18714"/>
                </a:cubicBezTo>
                <a:cubicBezTo>
                  <a:pt x="12496" y="18563"/>
                  <a:pt x="12604" y="18412"/>
                  <a:pt x="12691" y="18238"/>
                </a:cubicBezTo>
                <a:cubicBezTo>
                  <a:pt x="12713" y="18174"/>
                  <a:pt x="12756" y="18087"/>
                  <a:pt x="12777" y="18000"/>
                </a:cubicBezTo>
                <a:cubicBezTo>
                  <a:pt x="12799" y="17957"/>
                  <a:pt x="12799" y="17914"/>
                  <a:pt x="12821" y="17871"/>
                </a:cubicBezTo>
                <a:cubicBezTo>
                  <a:pt x="13253" y="17784"/>
                  <a:pt x="13686" y="17697"/>
                  <a:pt x="14141" y="17611"/>
                </a:cubicBezTo>
                <a:lnTo>
                  <a:pt x="14141" y="17611"/>
                </a:lnTo>
                <a:cubicBezTo>
                  <a:pt x="14141" y="17654"/>
                  <a:pt x="14119" y="17676"/>
                  <a:pt x="14097" y="17697"/>
                </a:cubicBezTo>
                <a:cubicBezTo>
                  <a:pt x="14076" y="17784"/>
                  <a:pt x="14011" y="17849"/>
                  <a:pt x="13968" y="17935"/>
                </a:cubicBezTo>
                <a:cubicBezTo>
                  <a:pt x="13859" y="18087"/>
                  <a:pt x="13751" y="18238"/>
                  <a:pt x="13621" y="18390"/>
                </a:cubicBezTo>
                <a:cubicBezTo>
                  <a:pt x="13492" y="18520"/>
                  <a:pt x="13362" y="18650"/>
                  <a:pt x="13210" y="18758"/>
                </a:cubicBezTo>
                <a:cubicBezTo>
                  <a:pt x="13124" y="18801"/>
                  <a:pt x="13059" y="18866"/>
                  <a:pt x="12972" y="18931"/>
                </a:cubicBezTo>
                <a:cubicBezTo>
                  <a:pt x="12907" y="19017"/>
                  <a:pt x="12842" y="19082"/>
                  <a:pt x="12777" y="19147"/>
                </a:cubicBezTo>
                <a:cubicBezTo>
                  <a:pt x="12679" y="19206"/>
                  <a:pt x="12760" y="19302"/>
                  <a:pt x="12841" y="19302"/>
                </a:cubicBezTo>
                <a:cubicBezTo>
                  <a:pt x="12848" y="19302"/>
                  <a:pt x="12856" y="19301"/>
                  <a:pt x="12864" y="19299"/>
                </a:cubicBezTo>
                <a:cubicBezTo>
                  <a:pt x="12951" y="19277"/>
                  <a:pt x="13059" y="19255"/>
                  <a:pt x="13167" y="19212"/>
                </a:cubicBezTo>
                <a:cubicBezTo>
                  <a:pt x="13253" y="19191"/>
                  <a:pt x="13362" y="19126"/>
                  <a:pt x="13427" y="19061"/>
                </a:cubicBezTo>
                <a:cubicBezTo>
                  <a:pt x="13492" y="19039"/>
                  <a:pt x="13535" y="18974"/>
                  <a:pt x="13578" y="18953"/>
                </a:cubicBezTo>
                <a:lnTo>
                  <a:pt x="13794" y="18953"/>
                </a:lnTo>
                <a:cubicBezTo>
                  <a:pt x="13881" y="18953"/>
                  <a:pt x="13946" y="18953"/>
                  <a:pt x="14011" y="18974"/>
                </a:cubicBezTo>
                <a:cubicBezTo>
                  <a:pt x="13924" y="19061"/>
                  <a:pt x="13838" y="19169"/>
                  <a:pt x="13751" y="19255"/>
                </a:cubicBezTo>
                <a:cubicBezTo>
                  <a:pt x="13708" y="19299"/>
                  <a:pt x="13643" y="19364"/>
                  <a:pt x="13600" y="19429"/>
                </a:cubicBezTo>
                <a:lnTo>
                  <a:pt x="13383" y="19429"/>
                </a:lnTo>
                <a:cubicBezTo>
                  <a:pt x="13167" y="19429"/>
                  <a:pt x="12756" y="19429"/>
                  <a:pt x="12669" y="19710"/>
                </a:cubicBezTo>
                <a:cubicBezTo>
                  <a:pt x="12648" y="19753"/>
                  <a:pt x="12669" y="19796"/>
                  <a:pt x="12691" y="19840"/>
                </a:cubicBezTo>
                <a:cubicBezTo>
                  <a:pt x="12768" y="19917"/>
                  <a:pt x="12875" y="19938"/>
                  <a:pt x="12987" y="19938"/>
                </a:cubicBezTo>
                <a:cubicBezTo>
                  <a:pt x="13127" y="19938"/>
                  <a:pt x="13275" y="19905"/>
                  <a:pt x="13383" y="19905"/>
                </a:cubicBezTo>
                <a:cubicBezTo>
                  <a:pt x="13492" y="19894"/>
                  <a:pt x="13605" y="19888"/>
                  <a:pt x="13719" y="19888"/>
                </a:cubicBezTo>
                <a:cubicBezTo>
                  <a:pt x="13832" y="19888"/>
                  <a:pt x="13946" y="19894"/>
                  <a:pt x="14054" y="19905"/>
                </a:cubicBezTo>
                <a:cubicBezTo>
                  <a:pt x="14271" y="19948"/>
                  <a:pt x="14487" y="19991"/>
                  <a:pt x="14682" y="20034"/>
                </a:cubicBezTo>
                <a:cubicBezTo>
                  <a:pt x="14876" y="20099"/>
                  <a:pt x="15071" y="20186"/>
                  <a:pt x="15266" y="20229"/>
                </a:cubicBezTo>
                <a:cubicBezTo>
                  <a:pt x="15093" y="20402"/>
                  <a:pt x="14941" y="20575"/>
                  <a:pt x="14768" y="20749"/>
                </a:cubicBezTo>
                <a:cubicBezTo>
                  <a:pt x="14768" y="20749"/>
                  <a:pt x="14768" y="20727"/>
                  <a:pt x="14747" y="20705"/>
                </a:cubicBezTo>
                <a:cubicBezTo>
                  <a:pt x="14709" y="20668"/>
                  <a:pt x="14656" y="20644"/>
                  <a:pt x="14607" y="20644"/>
                </a:cubicBezTo>
                <a:cubicBezTo>
                  <a:pt x="14571" y="20644"/>
                  <a:pt x="14536" y="20656"/>
                  <a:pt x="14509" y="20684"/>
                </a:cubicBezTo>
                <a:cubicBezTo>
                  <a:pt x="14335" y="20619"/>
                  <a:pt x="14162" y="20554"/>
                  <a:pt x="13968" y="20532"/>
                </a:cubicBezTo>
                <a:cubicBezTo>
                  <a:pt x="13708" y="20467"/>
                  <a:pt x="13448" y="20446"/>
                  <a:pt x="13189" y="20446"/>
                </a:cubicBezTo>
                <a:cubicBezTo>
                  <a:pt x="13102" y="20438"/>
                  <a:pt x="13015" y="20436"/>
                  <a:pt x="12929" y="20436"/>
                </a:cubicBezTo>
                <a:cubicBezTo>
                  <a:pt x="12756" y="20436"/>
                  <a:pt x="12583" y="20446"/>
                  <a:pt x="12410" y="20446"/>
                </a:cubicBezTo>
                <a:cubicBezTo>
                  <a:pt x="12280" y="20467"/>
                  <a:pt x="12150" y="20489"/>
                  <a:pt x="12020" y="20511"/>
                </a:cubicBezTo>
                <a:cubicBezTo>
                  <a:pt x="11955" y="20532"/>
                  <a:pt x="11890" y="20554"/>
                  <a:pt x="11847" y="20597"/>
                </a:cubicBezTo>
                <a:cubicBezTo>
                  <a:pt x="11782" y="20619"/>
                  <a:pt x="11717" y="20662"/>
                  <a:pt x="11695" y="20705"/>
                </a:cubicBezTo>
                <a:cubicBezTo>
                  <a:pt x="11652" y="20770"/>
                  <a:pt x="11674" y="20835"/>
                  <a:pt x="11717" y="20878"/>
                </a:cubicBezTo>
                <a:cubicBezTo>
                  <a:pt x="11825" y="20943"/>
                  <a:pt x="11934" y="20965"/>
                  <a:pt x="12063" y="20965"/>
                </a:cubicBezTo>
                <a:cubicBezTo>
                  <a:pt x="12193" y="20965"/>
                  <a:pt x="12301" y="20943"/>
                  <a:pt x="12431" y="20922"/>
                </a:cubicBezTo>
                <a:cubicBezTo>
                  <a:pt x="12669" y="20900"/>
                  <a:pt x="12907" y="20900"/>
                  <a:pt x="13145" y="20900"/>
                </a:cubicBezTo>
                <a:cubicBezTo>
                  <a:pt x="13383" y="20900"/>
                  <a:pt x="13621" y="20943"/>
                  <a:pt x="13859" y="20965"/>
                </a:cubicBezTo>
                <a:lnTo>
                  <a:pt x="14227" y="21008"/>
                </a:lnTo>
                <a:lnTo>
                  <a:pt x="14465" y="21008"/>
                </a:lnTo>
                <a:cubicBezTo>
                  <a:pt x="14465" y="21030"/>
                  <a:pt x="14465" y="21051"/>
                  <a:pt x="14487" y="21073"/>
                </a:cubicBezTo>
                <a:cubicBezTo>
                  <a:pt x="14357" y="21203"/>
                  <a:pt x="14227" y="21333"/>
                  <a:pt x="14119" y="21463"/>
                </a:cubicBezTo>
                <a:lnTo>
                  <a:pt x="14076" y="21463"/>
                </a:lnTo>
                <a:cubicBezTo>
                  <a:pt x="13946" y="21484"/>
                  <a:pt x="13859" y="21571"/>
                  <a:pt x="13859" y="21679"/>
                </a:cubicBezTo>
                <a:lnTo>
                  <a:pt x="13859" y="21766"/>
                </a:lnTo>
                <a:cubicBezTo>
                  <a:pt x="13686" y="21679"/>
                  <a:pt x="13492" y="21636"/>
                  <a:pt x="13318" y="21592"/>
                </a:cubicBezTo>
                <a:cubicBezTo>
                  <a:pt x="13144" y="21561"/>
                  <a:pt x="12981" y="21541"/>
                  <a:pt x="12813" y="21541"/>
                </a:cubicBezTo>
                <a:cubicBezTo>
                  <a:pt x="12752" y="21541"/>
                  <a:pt x="12690" y="21543"/>
                  <a:pt x="12626" y="21549"/>
                </a:cubicBezTo>
                <a:cubicBezTo>
                  <a:pt x="12388" y="21549"/>
                  <a:pt x="12172" y="21571"/>
                  <a:pt x="11955" y="21614"/>
                </a:cubicBezTo>
                <a:cubicBezTo>
                  <a:pt x="11760" y="21679"/>
                  <a:pt x="11414" y="21722"/>
                  <a:pt x="11349" y="21960"/>
                </a:cubicBezTo>
                <a:cubicBezTo>
                  <a:pt x="11328" y="22004"/>
                  <a:pt x="11349" y="22068"/>
                  <a:pt x="11393" y="22112"/>
                </a:cubicBezTo>
                <a:cubicBezTo>
                  <a:pt x="11447" y="22142"/>
                  <a:pt x="11505" y="22154"/>
                  <a:pt x="11565" y="22154"/>
                </a:cubicBezTo>
                <a:cubicBezTo>
                  <a:pt x="11716" y="22154"/>
                  <a:pt x="11874" y="22078"/>
                  <a:pt x="11998" y="22047"/>
                </a:cubicBezTo>
                <a:cubicBezTo>
                  <a:pt x="12215" y="22004"/>
                  <a:pt x="12410" y="21960"/>
                  <a:pt x="12626" y="21939"/>
                </a:cubicBezTo>
                <a:lnTo>
                  <a:pt x="13232" y="21939"/>
                </a:lnTo>
                <a:lnTo>
                  <a:pt x="13643" y="21982"/>
                </a:lnTo>
                <a:cubicBezTo>
                  <a:pt x="13297" y="22393"/>
                  <a:pt x="12972" y="22783"/>
                  <a:pt x="12626" y="23194"/>
                </a:cubicBezTo>
                <a:cubicBezTo>
                  <a:pt x="12496" y="23150"/>
                  <a:pt x="12345" y="23107"/>
                  <a:pt x="12193" y="23064"/>
                </a:cubicBezTo>
                <a:lnTo>
                  <a:pt x="11652" y="23064"/>
                </a:lnTo>
                <a:cubicBezTo>
                  <a:pt x="11306" y="23086"/>
                  <a:pt x="10960" y="23194"/>
                  <a:pt x="10635" y="23367"/>
                </a:cubicBezTo>
                <a:cubicBezTo>
                  <a:pt x="10570" y="23410"/>
                  <a:pt x="10527" y="23497"/>
                  <a:pt x="10505" y="23562"/>
                </a:cubicBezTo>
                <a:cubicBezTo>
                  <a:pt x="10505" y="23583"/>
                  <a:pt x="10484" y="23605"/>
                  <a:pt x="10484" y="23626"/>
                </a:cubicBezTo>
                <a:cubicBezTo>
                  <a:pt x="10484" y="23713"/>
                  <a:pt x="10527" y="23778"/>
                  <a:pt x="10592" y="23800"/>
                </a:cubicBezTo>
                <a:lnTo>
                  <a:pt x="10678" y="23800"/>
                </a:lnTo>
                <a:cubicBezTo>
                  <a:pt x="10697" y="23805"/>
                  <a:pt x="10716" y="23807"/>
                  <a:pt x="10736" y="23807"/>
                </a:cubicBezTo>
                <a:cubicBezTo>
                  <a:pt x="10877" y="23807"/>
                  <a:pt x="11043" y="23683"/>
                  <a:pt x="11176" y="23626"/>
                </a:cubicBezTo>
                <a:cubicBezTo>
                  <a:pt x="11328" y="23562"/>
                  <a:pt x="11479" y="23518"/>
                  <a:pt x="11652" y="23497"/>
                </a:cubicBezTo>
                <a:cubicBezTo>
                  <a:pt x="11804" y="23453"/>
                  <a:pt x="11955" y="23432"/>
                  <a:pt x="12128" y="23432"/>
                </a:cubicBezTo>
                <a:lnTo>
                  <a:pt x="12453" y="23432"/>
                </a:lnTo>
                <a:cubicBezTo>
                  <a:pt x="12172" y="23778"/>
                  <a:pt x="11934" y="24103"/>
                  <a:pt x="11674" y="24449"/>
                </a:cubicBezTo>
                <a:cubicBezTo>
                  <a:pt x="11522" y="24430"/>
                  <a:pt x="11370" y="24420"/>
                  <a:pt x="11218" y="24420"/>
                </a:cubicBezTo>
                <a:cubicBezTo>
                  <a:pt x="10680" y="24420"/>
                  <a:pt x="10151" y="24542"/>
                  <a:pt x="9661" y="24795"/>
                </a:cubicBezTo>
                <a:cubicBezTo>
                  <a:pt x="9510" y="24860"/>
                  <a:pt x="9294" y="24946"/>
                  <a:pt x="9250" y="25120"/>
                </a:cubicBezTo>
                <a:cubicBezTo>
                  <a:pt x="9234" y="25252"/>
                  <a:pt x="9369" y="25308"/>
                  <a:pt x="9491" y="25308"/>
                </a:cubicBezTo>
                <a:cubicBezTo>
                  <a:pt x="9529" y="25308"/>
                  <a:pt x="9566" y="25303"/>
                  <a:pt x="9597" y="25293"/>
                </a:cubicBezTo>
                <a:cubicBezTo>
                  <a:pt x="9921" y="25184"/>
                  <a:pt x="10246" y="25011"/>
                  <a:pt x="10592" y="24946"/>
                </a:cubicBezTo>
                <a:cubicBezTo>
                  <a:pt x="10873" y="24903"/>
                  <a:pt x="11133" y="24838"/>
                  <a:pt x="11414" y="24817"/>
                </a:cubicBezTo>
                <a:lnTo>
                  <a:pt x="11414" y="24817"/>
                </a:lnTo>
                <a:cubicBezTo>
                  <a:pt x="11198" y="25098"/>
                  <a:pt x="11003" y="25401"/>
                  <a:pt x="10787" y="25704"/>
                </a:cubicBezTo>
                <a:cubicBezTo>
                  <a:pt x="10765" y="25682"/>
                  <a:pt x="10722" y="25661"/>
                  <a:pt x="10700" y="25661"/>
                </a:cubicBezTo>
                <a:cubicBezTo>
                  <a:pt x="10527" y="25704"/>
                  <a:pt x="10376" y="25725"/>
                  <a:pt x="10202" y="25747"/>
                </a:cubicBezTo>
                <a:cubicBezTo>
                  <a:pt x="10051" y="25769"/>
                  <a:pt x="9899" y="25812"/>
                  <a:pt x="9748" y="25855"/>
                </a:cubicBezTo>
                <a:cubicBezTo>
                  <a:pt x="9423" y="25942"/>
                  <a:pt x="9120" y="26115"/>
                  <a:pt x="8882" y="26331"/>
                </a:cubicBezTo>
                <a:cubicBezTo>
                  <a:pt x="8784" y="26430"/>
                  <a:pt x="8829" y="26618"/>
                  <a:pt x="8969" y="26618"/>
                </a:cubicBezTo>
                <a:cubicBezTo>
                  <a:pt x="8982" y="26618"/>
                  <a:pt x="8997" y="26616"/>
                  <a:pt x="9012" y="26613"/>
                </a:cubicBezTo>
                <a:cubicBezTo>
                  <a:pt x="9164" y="26569"/>
                  <a:pt x="9315" y="26504"/>
                  <a:pt x="9467" y="26440"/>
                </a:cubicBezTo>
                <a:cubicBezTo>
                  <a:pt x="9597" y="26353"/>
                  <a:pt x="9726" y="26288"/>
                  <a:pt x="9878" y="26223"/>
                </a:cubicBezTo>
                <a:cubicBezTo>
                  <a:pt x="10029" y="26158"/>
                  <a:pt x="10159" y="26115"/>
                  <a:pt x="10311" y="26050"/>
                </a:cubicBezTo>
                <a:cubicBezTo>
                  <a:pt x="10419" y="25985"/>
                  <a:pt x="10527" y="25942"/>
                  <a:pt x="10635" y="25920"/>
                </a:cubicBezTo>
                <a:lnTo>
                  <a:pt x="10635" y="25920"/>
                </a:lnTo>
                <a:cubicBezTo>
                  <a:pt x="10570" y="26007"/>
                  <a:pt x="10505" y="26093"/>
                  <a:pt x="10440" y="26202"/>
                </a:cubicBezTo>
                <a:cubicBezTo>
                  <a:pt x="10354" y="26245"/>
                  <a:pt x="10311" y="26331"/>
                  <a:pt x="10311" y="26418"/>
                </a:cubicBezTo>
                <a:cubicBezTo>
                  <a:pt x="10159" y="26656"/>
                  <a:pt x="10008" y="26894"/>
                  <a:pt x="9856" y="27132"/>
                </a:cubicBezTo>
                <a:lnTo>
                  <a:pt x="9835" y="27132"/>
                </a:lnTo>
                <a:cubicBezTo>
                  <a:pt x="9358" y="27154"/>
                  <a:pt x="8904" y="27262"/>
                  <a:pt x="8471" y="27435"/>
                </a:cubicBezTo>
                <a:cubicBezTo>
                  <a:pt x="8255" y="27500"/>
                  <a:pt x="8060" y="27586"/>
                  <a:pt x="7865" y="27695"/>
                </a:cubicBezTo>
                <a:cubicBezTo>
                  <a:pt x="7692" y="27803"/>
                  <a:pt x="7454" y="27954"/>
                  <a:pt x="7433" y="28149"/>
                </a:cubicBezTo>
                <a:cubicBezTo>
                  <a:pt x="7411" y="28214"/>
                  <a:pt x="7454" y="28236"/>
                  <a:pt x="7498" y="28257"/>
                </a:cubicBezTo>
                <a:cubicBezTo>
                  <a:pt x="7531" y="28270"/>
                  <a:pt x="7566" y="28275"/>
                  <a:pt x="7603" y="28275"/>
                </a:cubicBezTo>
                <a:cubicBezTo>
                  <a:pt x="7759" y="28275"/>
                  <a:pt x="7942" y="28180"/>
                  <a:pt x="8082" y="28127"/>
                </a:cubicBezTo>
                <a:cubicBezTo>
                  <a:pt x="8233" y="28062"/>
                  <a:pt x="8471" y="27933"/>
                  <a:pt x="8666" y="27846"/>
                </a:cubicBezTo>
                <a:cubicBezTo>
                  <a:pt x="8991" y="27738"/>
                  <a:pt x="9294" y="27630"/>
                  <a:pt x="9618" y="27521"/>
                </a:cubicBezTo>
                <a:lnTo>
                  <a:pt x="9618" y="27521"/>
                </a:lnTo>
                <a:cubicBezTo>
                  <a:pt x="9423" y="27824"/>
                  <a:pt x="9250" y="28149"/>
                  <a:pt x="9077" y="28452"/>
                </a:cubicBezTo>
                <a:cubicBezTo>
                  <a:pt x="9030" y="28448"/>
                  <a:pt x="8983" y="28447"/>
                  <a:pt x="8937" y="28447"/>
                </a:cubicBezTo>
                <a:cubicBezTo>
                  <a:pt x="8703" y="28447"/>
                  <a:pt x="8471" y="28492"/>
                  <a:pt x="8255" y="28582"/>
                </a:cubicBezTo>
                <a:cubicBezTo>
                  <a:pt x="8147" y="28625"/>
                  <a:pt x="8017" y="28690"/>
                  <a:pt x="7909" y="28755"/>
                </a:cubicBezTo>
                <a:cubicBezTo>
                  <a:pt x="7779" y="28841"/>
                  <a:pt x="7649" y="28950"/>
                  <a:pt x="7562" y="29101"/>
                </a:cubicBezTo>
                <a:cubicBezTo>
                  <a:pt x="7498" y="29188"/>
                  <a:pt x="7498" y="29296"/>
                  <a:pt x="7584" y="29361"/>
                </a:cubicBezTo>
                <a:cubicBezTo>
                  <a:pt x="7627" y="29418"/>
                  <a:pt x="7690" y="29447"/>
                  <a:pt x="7752" y="29447"/>
                </a:cubicBezTo>
                <a:cubicBezTo>
                  <a:pt x="7784" y="29447"/>
                  <a:pt x="7815" y="29440"/>
                  <a:pt x="7844" y="29426"/>
                </a:cubicBezTo>
                <a:cubicBezTo>
                  <a:pt x="7952" y="29339"/>
                  <a:pt x="8060" y="29274"/>
                  <a:pt x="8168" y="29166"/>
                </a:cubicBezTo>
                <a:cubicBezTo>
                  <a:pt x="8212" y="29144"/>
                  <a:pt x="8255" y="29123"/>
                  <a:pt x="8298" y="29101"/>
                </a:cubicBezTo>
                <a:cubicBezTo>
                  <a:pt x="8341" y="29058"/>
                  <a:pt x="8406" y="29036"/>
                  <a:pt x="8471" y="29015"/>
                </a:cubicBezTo>
                <a:cubicBezTo>
                  <a:pt x="8580" y="28950"/>
                  <a:pt x="8709" y="28906"/>
                  <a:pt x="8839" y="28863"/>
                </a:cubicBezTo>
                <a:lnTo>
                  <a:pt x="8839" y="28863"/>
                </a:lnTo>
                <a:cubicBezTo>
                  <a:pt x="8709" y="29123"/>
                  <a:pt x="8580" y="29361"/>
                  <a:pt x="8450" y="29599"/>
                </a:cubicBezTo>
                <a:cubicBezTo>
                  <a:pt x="8320" y="29880"/>
                  <a:pt x="8212" y="30183"/>
                  <a:pt x="8147" y="30464"/>
                </a:cubicBezTo>
                <a:cubicBezTo>
                  <a:pt x="8117" y="30538"/>
                  <a:pt x="8167" y="30591"/>
                  <a:pt x="8223" y="30591"/>
                </a:cubicBezTo>
                <a:cubicBezTo>
                  <a:pt x="8249" y="30591"/>
                  <a:pt x="8277" y="30579"/>
                  <a:pt x="8298" y="30551"/>
                </a:cubicBezTo>
                <a:cubicBezTo>
                  <a:pt x="8406" y="30378"/>
                  <a:pt x="8515" y="30248"/>
                  <a:pt x="8623" y="30075"/>
                </a:cubicBezTo>
                <a:lnTo>
                  <a:pt x="8623" y="30140"/>
                </a:lnTo>
                <a:lnTo>
                  <a:pt x="8623" y="30270"/>
                </a:lnTo>
                <a:cubicBezTo>
                  <a:pt x="8623" y="30313"/>
                  <a:pt x="8644" y="30335"/>
                  <a:pt x="8644" y="30378"/>
                </a:cubicBezTo>
                <a:cubicBezTo>
                  <a:pt x="8666" y="30421"/>
                  <a:pt x="8666" y="30464"/>
                  <a:pt x="8666" y="30508"/>
                </a:cubicBezTo>
                <a:cubicBezTo>
                  <a:pt x="8688" y="30573"/>
                  <a:pt x="8731" y="30637"/>
                  <a:pt x="8796" y="30681"/>
                </a:cubicBezTo>
                <a:cubicBezTo>
                  <a:pt x="8811" y="30696"/>
                  <a:pt x="8837" y="30711"/>
                  <a:pt x="8874" y="30711"/>
                </a:cubicBezTo>
                <a:cubicBezTo>
                  <a:pt x="8890" y="30711"/>
                  <a:pt x="8907" y="30709"/>
                  <a:pt x="8926" y="30702"/>
                </a:cubicBezTo>
                <a:cubicBezTo>
                  <a:pt x="8969" y="30702"/>
                  <a:pt x="8991" y="30659"/>
                  <a:pt x="9034" y="30637"/>
                </a:cubicBezTo>
                <a:cubicBezTo>
                  <a:pt x="9056" y="30616"/>
                  <a:pt x="9056" y="30573"/>
                  <a:pt x="9077" y="30551"/>
                </a:cubicBezTo>
                <a:cubicBezTo>
                  <a:pt x="9077" y="30508"/>
                  <a:pt x="9077" y="30464"/>
                  <a:pt x="9077" y="30421"/>
                </a:cubicBezTo>
                <a:lnTo>
                  <a:pt x="9077" y="30313"/>
                </a:lnTo>
                <a:lnTo>
                  <a:pt x="9077" y="30270"/>
                </a:lnTo>
                <a:lnTo>
                  <a:pt x="9077" y="30183"/>
                </a:lnTo>
                <a:cubicBezTo>
                  <a:pt x="9077" y="30140"/>
                  <a:pt x="9077" y="30096"/>
                  <a:pt x="9056" y="30053"/>
                </a:cubicBezTo>
                <a:lnTo>
                  <a:pt x="8969" y="29577"/>
                </a:lnTo>
                <a:cubicBezTo>
                  <a:pt x="8969" y="29556"/>
                  <a:pt x="8947" y="29534"/>
                  <a:pt x="8947" y="29512"/>
                </a:cubicBezTo>
                <a:cubicBezTo>
                  <a:pt x="9012" y="29404"/>
                  <a:pt x="9077" y="29274"/>
                  <a:pt x="9142" y="29144"/>
                </a:cubicBezTo>
                <a:cubicBezTo>
                  <a:pt x="9207" y="29036"/>
                  <a:pt x="9315" y="28885"/>
                  <a:pt x="9380" y="28733"/>
                </a:cubicBezTo>
                <a:cubicBezTo>
                  <a:pt x="9423" y="28798"/>
                  <a:pt x="9467" y="28863"/>
                  <a:pt x="9488" y="28928"/>
                </a:cubicBezTo>
                <a:cubicBezTo>
                  <a:pt x="9575" y="29101"/>
                  <a:pt x="9640" y="29296"/>
                  <a:pt x="9683" y="29469"/>
                </a:cubicBezTo>
                <a:cubicBezTo>
                  <a:pt x="9694" y="29534"/>
                  <a:pt x="9748" y="29566"/>
                  <a:pt x="9799" y="29566"/>
                </a:cubicBezTo>
                <a:cubicBezTo>
                  <a:pt x="9851" y="29566"/>
                  <a:pt x="9899" y="29534"/>
                  <a:pt x="9899" y="29469"/>
                </a:cubicBezTo>
                <a:cubicBezTo>
                  <a:pt x="9899" y="29253"/>
                  <a:pt x="9878" y="29036"/>
                  <a:pt x="9813" y="28820"/>
                </a:cubicBezTo>
                <a:cubicBezTo>
                  <a:pt x="9791" y="28712"/>
                  <a:pt x="9748" y="28625"/>
                  <a:pt x="9705" y="28517"/>
                </a:cubicBezTo>
                <a:cubicBezTo>
                  <a:pt x="9683" y="28452"/>
                  <a:pt x="9661" y="28387"/>
                  <a:pt x="9618" y="28344"/>
                </a:cubicBezTo>
                <a:cubicBezTo>
                  <a:pt x="9748" y="28127"/>
                  <a:pt x="9856" y="27933"/>
                  <a:pt x="9986" y="27738"/>
                </a:cubicBezTo>
                <a:cubicBezTo>
                  <a:pt x="10137" y="27478"/>
                  <a:pt x="10289" y="27240"/>
                  <a:pt x="10440" y="27002"/>
                </a:cubicBezTo>
                <a:lnTo>
                  <a:pt x="10505" y="27197"/>
                </a:lnTo>
                <a:cubicBezTo>
                  <a:pt x="10527" y="27305"/>
                  <a:pt x="10549" y="27435"/>
                  <a:pt x="10592" y="27565"/>
                </a:cubicBezTo>
                <a:cubicBezTo>
                  <a:pt x="10635" y="27673"/>
                  <a:pt x="10700" y="27803"/>
                  <a:pt x="10743" y="27933"/>
                </a:cubicBezTo>
                <a:cubicBezTo>
                  <a:pt x="10779" y="27986"/>
                  <a:pt x="10829" y="28025"/>
                  <a:pt x="10894" y="28025"/>
                </a:cubicBezTo>
                <a:cubicBezTo>
                  <a:pt x="10908" y="28025"/>
                  <a:pt x="10923" y="28023"/>
                  <a:pt x="10938" y="28019"/>
                </a:cubicBezTo>
                <a:cubicBezTo>
                  <a:pt x="11003" y="27998"/>
                  <a:pt x="11046" y="27911"/>
                  <a:pt x="11025" y="27846"/>
                </a:cubicBezTo>
                <a:cubicBezTo>
                  <a:pt x="11025" y="27716"/>
                  <a:pt x="11025" y="27586"/>
                  <a:pt x="11003" y="27457"/>
                </a:cubicBezTo>
                <a:cubicBezTo>
                  <a:pt x="10981" y="27327"/>
                  <a:pt x="10960" y="27219"/>
                  <a:pt x="10938" y="27089"/>
                </a:cubicBezTo>
                <a:cubicBezTo>
                  <a:pt x="10895" y="26872"/>
                  <a:pt x="10830" y="26656"/>
                  <a:pt x="10787" y="26461"/>
                </a:cubicBezTo>
                <a:cubicBezTo>
                  <a:pt x="11068" y="26028"/>
                  <a:pt x="11371" y="25617"/>
                  <a:pt x="11652" y="25206"/>
                </a:cubicBezTo>
                <a:lnTo>
                  <a:pt x="11674" y="25466"/>
                </a:lnTo>
                <a:cubicBezTo>
                  <a:pt x="11674" y="25617"/>
                  <a:pt x="11674" y="25769"/>
                  <a:pt x="11695" y="25920"/>
                </a:cubicBezTo>
                <a:cubicBezTo>
                  <a:pt x="11695" y="26072"/>
                  <a:pt x="11695" y="26245"/>
                  <a:pt x="11695" y="26375"/>
                </a:cubicBezTo>
                <a:cubicBezTo>
                  <a:pt x="11684" y="26467"/>
                  <a:pt x="11752" y="26516"/>
                  <a:pt x="11818" y="26516"/>
                </a:cubicBezTo>
                <a:cubicBezTo>
                  <a:pt x="11876" y="26516"/>
                  <a:pt x="11934" y="26477"/>
                  <a:pt x="11934" y="26396"/>
                </a:cubicBezTo>
                <a:cubicBezTo>
                  <a:pt x="11955" y="26245"/>
                  <a:pt x="11977" y="26093"/>
                  <a:pt x="12020" y="25920"/>
                </a:cubicBezTo>
                <a:cubicBezTo>
                  <a:pt x="12020" y="25790"/>
                  <a:pt x="12042" y="25639"/>
                  <a:pt x="12042" y="25487"/>
                </a:cubicBezTo>
                <a:lnTo>
                  <a:pt x="12042" y="25033"/>
                </a:lnTo>
                <a:lnTo>
                  <a:pt x="12042" y="24795"/>
                </a:lnTo>
                <a:lnTo>
                  <a:pt x="12042" y="24665"/>
                </a:lnTo>
                <a:cubicBezTo>
                  <a:pt x="12215" y="24427"/>
                  <a:pt x="12388" y="24211"/>
                  <a:pt x="12561" y="23973"/>
                </a:cubicBezTo>
                <a:lnTo>
                  <a:pt x="12561" y="24103"/>
                </a:lnTo>
                <a:lnTo>
                  <a:pt x="12561" y="24384"/>
                </a:lnTo>
                <a:cubicBezTo>
                  <a:pt x="12561" y="24470"/>
                  <a:pt x="12561" y="24557"/>
                  <a:pt x="12539" y="24665"/>
                </a:cubicBezTo>
                <a:cubicBezTo>
                  <a:pt x="12539" y="24725"/>
                  <a:pt x="12585" y="24758"/>
                  <a:pt x="12634" y="24758"/>
                </a:cubicBezTo>
                <a:cubicBezTo>
                  <a:pt x="12673" y="24758"/>
                  <a:pt x="12715" y="24736"/>
                  <a:pt x="12734" y="24687"/>
                </a:cubicBezTo>
                <a:cubicBezTo>
                  <a:pt x="12777" y="24600"/>
                  <a:pt x="12799" y="24514"/>
                  <a:pt x="12821" y="24427"/>
                </a:cubicBezTo>
                <a:cubicBezTo>
                  <a:pt x="12842" y="24319"/>
                  <a:pt x="12864" y="24232"/>
                  <a:pt x="12886" y="24124"/>
                </a:cubicBezTo>
                <a:cubicBezTo>
                  <a:pt x="12907" y="24038"/>
                  <a:pt x="12907" y="23951"/>
                  <a:pt x="12907" y="23843"/>
                </a:cubicBezTo>
                <a:lnTo>
                  <a:pt x="12907" y="23713"/>
                </a:lnTo>
                <a:cubicBezTo>
                  <a:pt x="12907" y="23648"/>
                  <a:pt x="12907" y="23605"/>
                  <a:pt x="12886" y="23562"/>
                </a:cubicBezTo>
                <a:cubicBezTo>
                  <a:pt x="13189" y="23215"/>
                  <a:pt x="13470" y="22847"/>
                  <a:pt x="13773" y="22501"/>
                </a:cubicBezTo>
                <a:lnTo>
                  <a:pt x="13773" y="22501"/>
                </a:lnTo>
                <a:cubicBezTo>
                  <a:pt x="13751" y="22609"/>
                  <a:pt x="13751" y="22739"/>
                  <a:pt x="13730" y="22847"/>
                </a:cubicBezTo>
                <a:cubicBezTo>
                  <a:pt x="13686" y="23021"/>
                  <a:pt x="13643" y="23215"/>
                  <a:pt x="13578" y="23388"/>
                </a:cubicBezTo>
                <a:cubicBezTo>
                  <a:pt x="13556" y="23475"/>
                  <a:pt x="13535" y="23583"/>
                  <a:pt x="13513" y="23670"/>
                </a:cubicBezTo>
                <a:cubicBezTo>
                  <a:pt x="13470" y="23778"/>
                  <a:pt x="13470" y="23886"/>
                  <a:pt x="13513" y="23973"/>
                </a:cubicBezTo>
                <a:cubicBezTo>
                  <a:pt x="13535" y="24016"/>
                  <a:pt x="13578" y="24038"/>
                  <a:pt x="13621" y="24038"/>
                </a:cubicBezTo>
                <a:cubicBezTo>
                  <a:pt x="13816" y="23973"/>
                  <a:pt x="13903" y="23713"/>
                  <a:pt x="13968" y="23540"/>
                </a:cubicBezTo>
                <a:cubicBezTo>
                  <a:pt x="14032" y="23324"/>
                  <a:pt x="14097" y="23129"/>
                  <a:pt x="14141" y="22912"/>
                </a:cubicBezTo>
                <a:cubicBezTo>
                  <a:pt x="14184" y="22718"/>
                  <a:pt x="14227" y="22501"/>
                  <a:pt x="14249" y="22285"/>
                </a:cubicBezTo>
                <a:cubicBezTo>
                  <a:pt x="14271" y="22155"/>
                  <a:pt x="14271" y="22047"/>
                  <a:pt x="14292" y="21917"/>
                </a:cubicBezTo>
                <a:cubicBezTo>
                  <a:pt x="14400" y="21787"/>
                  <a:pt x="14509" y="21679"/>
                  <a:pt x="14617" y="21549"/>
                </a:cubicBezTo>
                <a:cubicBezTo>
                  <a:pt x="14638" y="21636"/>
                  <a:pt x="14660" y="21744"/>
                  <a:pt x="14660" y="21830"/>
                </a:cubicBezTo>
                <a:cubicBezTo>
                  <a:pt x="14725" y="22155"/>
                  <a:pt x="14747" y="22480"/>
                  <a:pt x="14747" y="22826"/>
                </a:cubicBezTo>
                <a:cubicBezTo>
                  <a:pt x="14747" y="22891"/>
                  <a:pt x="14818" y="22941"/>
                  <a:pt x="14879" y="22941"/>
                </a:cubicBezTo>
                <a:cubicBezTo>
                  <a:pt x="14919" y="22941"/>
                  <a:pt x="14954" y="22920"/>
                  <a:pt x="14963" y="22869"/>
                </a:cubicBezTo>
                <a:cubicBezTo>
                  <a:pt x="15006" y="22696"/>
                  <a:pt x="15028" y="22501"/>
                  <a:pt x="15049" y="22328"/>
                </a:cubicBezTo>
                <a:cubicBezTo>
                  <a:pt x="15071" y="22133"/>
                  <a:pt x="15071" y="21960"/>
                  <a:pt x="15049" y="21766"/>
                </a:cubicBezTo>
                <a:cubicBezTo>
                  <a:pt x="15028" y="21592"/>
                  <a:pt x="15006" y="21398"/>
                  <a:pt x="14963" y="21225"/>
                </a:cubicBezTo>
                <a:lnTo>
                  <a:pt x="14963" y="21181"/>
                </a:lnTo>
                <a:cubicBezTo>
                  <a:pt x="15266" y="20857"/>
                  <a:pt x="15590" y="20511"/>
                  <a:pt x="15937" y="20186"/>
                </a:cubicBezTo>
                <a:lnTo>
                  <a:pt x="15937" y="20229"/>
                </a:lnTo>
                <a:cubicBezTo>
                  <a:pt x="15958" y="20381"/>
                  <a:pt x="15980" y="20532"/>
                  <a:pt x="15958" y="20684"/>
                </a:cubicBezTo>
                <a:cubicBezTo>
                  <a:pt x="15958" y="20835"/>
                  <a:pt x="15937" y="21008"/>
                  <a:pt x="15937" y="21160"/>
                </a:cubicBezTo>
                <a:cubicBezTo>
                  <a:pt x="15915" y="21311"/>
                  <a:pt x="15893" y="21484"/>
                  <a:pt x="15850" y="21636"/>
                </a:cubicBezTo>
                <a:cubicBezTo>
                  <a:pt x="15820" y="21739"/>
                  <a:pt x="15913" y="21833"/>
                  <a:pt x="15995" y="21833"/>
                </a:cubicBezTo>
                <a:cubicBezTo>
                  <a:pt x="16032" y="21833"/>
                  <a:pt x="16068" y="21813"/>
                  <a:pt x="16088" y="21766"/>
                </a:cubicBezTo>
                <a:cubicBezTo>
                  <a:pt x="16196" y="21592"/>
                  <a:pt x="16283" y="21441"/>
                  <a:pt x="16348" y="21268"/>
                </a:cubicBezTo>
                <a:cubicBezTo>
                  <a:pt x="16413" y="21095"/>
                  <a:pt x="16434" y="20900"/>
                  <a:pt x="16434" y="20705"/>
                </a:cubicBezTo>
                <a:cubicBezTo>
                  <a:pt x="16456" y="20532"/>
                  <a:pt x="16434" y="20337"/>
                  <a:pt x="16413" y="20164"/>
                </a:cubicBezTo>
                <a:cubicBezTo>
                  <a:pt x="16391" y="20078"/>
                  <a:pt x="16391" y="19970"/>
                  <a:pt x="16348" y="19883"/>
                </a:cubicBezTo>
                <a:cubicBezTo>
                  <a:pt x="16348" y="19840"/>
                  <a:pt x="16326" y="19818"/>
                  <a:pt x="16326" y="19775"/>
                </a:cubicBezTo>
                <a:cubicBezTo>
                  <a:pt x="16629" y="19450"/>
                  <a:pt x="16954" y="19147"/>
                  <a:pt x="17278" y="18823"/>
                </a:cubicBezTo>
                <a:cubicBezTo>
                  <a:pt x="17278" y="18866"/>
                  <a:pt x="17300" y="18888"/>
                  <a:pt x="17300" y="18909"/>
                </a:cubicBezTo>
                <a:cubicBezTo>
                  <a:pt x="17322" y="18996"/>
                  <a:pt x="17322" y="19082"/>
                  <a:pt x="17322" y="19169"/>
                </a:cubicBezTo>
                <a:cubicBezTo>
                  <a:pt x="17322" y="19364"/>
                  <a:pt x="17300" y="19558"/>
                  <a:pt x="17278" y="19753"/>
                </a:cubicBezTo>
                <a:cubicBezTo>
                  <a:pt x="17235" y="19948"/>
                  <a:pt x="17192" y="20121"/>
                  <a:pt x="17127" y="20272"/>
                </a:cubicBezTo>
                <a:cubicBezTo>
                  <a:pt x="17105" y="20381"/>
                  <a:pt x="17062" y="20467"/>
                  <a:pt x="17040" y="20575"/>
                </a:cubicBezTo>
                <a:cubicBezTo>
                  <a:pt x="17019" y="20662"/>
                  <a:pt x="16997" y="20749"/>
                  <a:pt x="16975" y="20835"/>
                </a:cubicBezTo>
                <a:cubicBezTo>
                  <a:pt x="16947" y="20919"/>
                  <a:pt x="17001" y="20967"/>
                  <a:pt x="17059" y="20967"/>
                </a:cubicBezTo>
                <a:cubicBezTo>
                  <a:pt x="17092" y="20967"/>
                  <a:pt x="17125" y="20952"/>
                  <a:pt x="17148" y="20922"/>
                </a:cubicBezTo>
                <a:cubicBezTo>
                  <a:pt x="17213" y="20857"/>
                  <a:pt x="17300" y="20770"/>
                  <a:pt x="17365" y="20705"/>
                </a:cubicBezTo>
                <a:cubicBezTo>
                  <a:pt x="17408" y="20619"/>
                  <a:pt x="17473" y="20532"/>
                  <a:pt x="17495" y="20424"/>
                </a:cubicBezTo>
                <a:cubicBezTo>
                  <a:pt x="17577" y="20238"/>
                  <a:pt x="17620" y="20053"/>
                  <a:pt x="17662" y="19848"/>
                </a:cubicBezTo>
                <a:lnTo>
                  <a:pt x="17662" y="19848"/>
                </a:lnTo>
                <a:cubicBezTo>
                  <a:pt x="17514" y="21642"/>
                  <a:pt x="17428" y="23434"/>
                  <a:pt x="17322" y="25206"/>
                </a:cubicBezTo>
                <a:cubicBezTo>
                  <a:pt x="17170" y="27911"/>
                  <a:pt x="16997" y="30616"/>
                  <a:pt x="16846" y="33321"/>
                </a:cubicBezTo>
                <a:cubicBezTo>
                  <a:pt x="16499" y="38730"/>
                  <a:pt x="16196" y="44140"/>
                  <a:pt x="15872" y="49571"/>
                </a:cubicBezTo>
                <a:lnTo>
                  <a:pt x="13989" y="81878"/>
                </a:lnTo>
                <a:cubicBezTo>
                  <a:pt x="13794" y="84929"/>
                  <a:pt x="13621" y="87959"/>
                  <a:pt x="13448" y="90988"/>
                </a:cubicBezTo>
                <a:cubicBezTo>
                  <a:pt x="13253" y="94039"/>
                  <a:pt x="13015" y="97069"/>
                  <a:pt x="12929" y="100120"/>
                </a:cubicBezTo>
                <a:cubicBezTo>
                  <a:pt x="12918" y="100368"/>
                  <a:pt x="13107" y="100499"/>
                  <a:pt x="13294" y="100499"/>
                </a:cubicBezTo>
                <a:cubicBezTo>
                  <a:pt x="13465" y="100499"/>
                  <a:pt x="13633" y="100390"/>
                  <a:pt x="13643" y="100163"/>
                </a:cubicBezTo>
                <a:cubicBezTo>
                  <a:pt x="13881" y="97458"/>
                  <a:pt x="13968" y="94753"/>
                  <a:pt x="14141" y="92048"/>
                </a:cubicBezTo>
                <a:cubicBezTo>
                  <a:pt x="14292" y="89343"/>
                  <a:pt x="14444" y="86639"/>
                  <a:pt x="14595" y="83934"/>
                </a:cubicBezTo>
                <a:lnTo>
                  <a:pt x="15526" y="67705"/>
                </a:lnTo>
                <a:cubicBezTo>
                  <a:pt x="16153" y="56929"/>
                  <a:pt x="16781" y="46152"/>
                  <a:pt x="17386" y="35376"/>
                </a:cubicBezTo>
                <a:lnTo>
                  <a:pt x="17906" y="26266"/>
                </a:lnTo>
                <a:cubicBezTo>
                  <a:pt x="17992" y="24470"/>
                  <a:pt x="18122" y="22653"/>
                  <a:pt x="18209" y="20857"/>
                </a:cubicBezTo>
                <a:cubicBezTo>
                  <a:pt x="18274" y="20749"/>
                  <a:pt x="18317" y="20640"/>
                  <a:pt x="18360" y="20511"/>
                </a:cubicBezTo>
                <a:cubicBezTo>
                  <a:pt x="18382" y="20381"/>
                  <a:pt x="18425" y="20251"/>
                  <a:pt x="18447" y="20121"/>
                </a:cubicBezTo>
                <a:cubicBezTo>
                  <a:pt x="18490" y="19991"/>
                  <a:pt x="18533" y="19775"/>
                  <a:pt x="18555" y="19602"/>
                </a:cubicBezTo>
                <a:cubicBezTo>
                  <a:pt x="18620" y="19796"/>
                  <a:pt x="18685" y="19991"/>
                  <a:pt x="18750" y="20186"/>
                </a:cubicBezTo>
                <a:cubicBezTo>
                  <a:pt x="18815" y="20316"/>
                  <a:pt x="18858" y="20446"/>
                  <a:pt x="18923" y="20575"/>
                </a:cubicBezTo>
                <a:cubicBezTo>
                  <a:pt x="18966" y="20705"/>
                  <a:pt x="19053" y="20835"/>
                  <a:pt x="19161" y="20943"/>
                </a:cubicBezTo>
                <a:cubicBezTo>
                  <a:pt x="19197" y="20979"/>
                  <a:pt x="19240" y="20996"/>
                  <a:pt x="19283" y="20996"/>
                </a:cubicBezTo>
                <a:cubicBezTo>
                  <a:pt x="19368" y="20996"/>
                  <a:pt x="19449" y="20929"/>
                  <a:pt x="19464" y="20813"/>
                </a:cubicBezTo>
                <a:cubicBezTo>
                  <a:pt x="19464" y="20684"/>
                  <a:pt x="19442" y="20532"/>
                  <a:pt x="19399" y="20402"/>
                </a:cubicBezTo>
                <a:cubicBezTo>
                  <a:pt x="19356" y="20272"/>
                  <a:pt x="19312" y="20121"/>
                  <a:pt x="19269" y="19991"/>
                </a:cubicBezTo>
                <a:cubicBezTo>
                  <a:pt x="19183" y="19710"/>
                  <a:pt x="19096" y="19472"/>
                  <a:pt x="19031" y="19191"/>
                </a:cubicBezTo>
                <a:cubicBezTo>
                  <a:pt x="18966" y="18931"/>
                  <a:pt x="18901" y="18650"/>
                  <a:pt x="18836" y="18390"/>
                </a:cubicBezTo>
                <a:cubicBezTo>
                  <a:pt x="18793" y="18282"/>
                  <a:pt x="18793" y="18195"/>
                  <a:pt x="18771" y="18087"/>
                </a:cubicBezTo>
                <a:lnTo>
                  <a:pt x="18771" y="18087"/>
                </a:lnTo>
                <a:cubicBezTo>
                  <a:pt x="18966" y="18217"/>
                  <a:pt x="19161" y="18368"/>
                  <a:pt x="19356" y="18498"/>
                </a:cubicBezTo>
                <a:lnTo>
                  <a:pt x="19334" y="18520"/>
                </a:lnTo>
                <a:cubicBezTo>
                  <a:pt x="19247" y="18650"/>
                  <a:pt x="19291" y="18779"/>
                  <a:pt x="19312" y="18888"/>
                </a:cubicBezTo>
                <a:cubicBezTo>
                  <a:pt x="19334" y="19017"/>
                  <a:pt x="19334" y="19126"/>
                  <a:pt x="19356" y="19234"/>
                </a:cubicBezTo>
                <a:cubicBezTo>
                  <a:pt x="19377" y="19429"/>
                  <a:pt x="19442" y="19623"/>
                  <a:pt x="19507" y="19796"/>
                </a:cubicBezTo>
                <a:cubicBezTo>
                  <a:pt x="19572" y="20013"/>
                  <a:pt x="19659" y="20208"/>
                  <a:pt x="19767" y="20381"/>
                </a:cubicBezTo>
                <a:cubicBezTo>
                  <a:pt x="19810" y="20489"/>
                  <a:pt x="19875" y="20554"/>
                  <a:pt x="19940" y="20640"/>
                </a:cubicBezTo>
                <a:cubicBezTo>
                  <a:pt x="20026" y="20705"/>
                  <a:pt x="20113" y="20770"/>
                  <a:pt x="20178" y="20835"/>
                </a:cubicBezTo>
                <a:cubicBezTo>
                  <a:pt x="20202" y="20853"/>
                  <a:pt x="20229" y="20861"/>
                  <a:pt x="20254" y="20861"/>
                </a:cubicBezTo>
                <a:cubicBezTo>
                  <a:pt x="20321" y="20861"/>
                  <a:pt x="20376" y="20805"/>
                  <a:pt x="20329" y="20727"/>
                </a:cubicBezTo>
                <a:cubicBezTo>
                  <a:pt x="20308" y="20640"/>
                  <a:pt x="20264" y="20554"/>
                  <a:pt x="20243" y="20467"/>
                </a:cubicBezTo>
                <a:cubicBezTo>
                  <a:pt x="20200" y="20381"/>
                  <a:pt x="20156" y="20272"/>
                  <a:pt x="20113" y="20186"/>
                </a:cubicBezTo>
                <a:cubicBezTo>
                  <a:pt x="20026" y="20034"/>
                  <a:pt x="19962" y="19861"/>
                  <a:pt x="19897" y="19688"/>
                </a:cubicBezTo>
                <a:cubicBezTo>
                  <a:pt x="19832" y="19515"/>
                  <a:pt x="19788" y="19320"/>
                  <a:pt x="19767" y="19126"/>
                </a:cubicBezTo>
                <a:cubicBezTo>
                  <a:pt x="19745" y="19039"/>
                  <a:pt x="19745" y="18953"/>
                  <a:pt x="19745" y="18866"/>
                </a:cubicBezTo>
                <a:cubicBezTo>
                  <a:pt x="19745" y="18823"/>
                  <a:pt x="19745" y="18801"/>
                  <a:pt x="19745" y="18779"/>
                </a:cubicBezTo>
                <a:cubicBezTo>
                  <a:pt x="20113" y="19061"/>
                  <a:pt x="20481" y="19299"/>
                  <a:pt x="20827" y="19580"/>
                </a:cubicBezTo>
                <a:cubicBezTo>
                  <a:pt x="20827" y="19623"/>
                  <a:pt x="20827" y="19645"/>
                  <a:pt x="20805" y="19688"/>
                </a:cubicBezTo>
                <a:cubicBezTo>
                  <a:pt x="20805" y="19796"/>
                  <a:pt x="20784" y="19883"/>
                  <a:pt x="20784" y="19970"/>
                </a:cubicBezTo>
                <a:cubicBezTo>
                  <a:pt x="20784" y="20143"/>
                  <a:pt x="20805" y="20337"/>
                  <a:pt x="20849" y="20511"/>
                </a:cubicBezTo>
                <a:cubicBezTo>
                  <a:pt x="20870" y="20705"/>
                  <a:pt x="20935" y="20878"/>
                  <a:pt x="21022" y="21051"/>
                </a:cubicBezTo>
                <a:cubicBezTo>
                  <a:pt x="21108" y="21203"/>
                  <a:pt x="21217" y="21354"/>
                  <a:pt x="21325" y="21484"/>
                </a:cubicBezTo>
                <a:cubicBezTo>
                  <a:pt x="21356" y="21522"/>
                  <a:pt x="21394" y="21537"/>
                  <a:pt x="21432" y="21537"/>
                </a:cubicBezTo>
                <a:cubicBezTo>
                  <a:pt x="21524" y="21537"/>
                  <a:pt x="21609" y="21441"/>
                  <a:pt x="21563" y="21333"/>
                </a:cubicBezTo>
                <a:cubicBezTo>
                  <a:pt x="21498" y="21203"/>
                  <a:pt x="21455" y="21030"/>
                  <a:pt x="21411" y="20878"/>
                </a:cubicBezTo>
                <a:cubicBezTo>
                  <a:pt x="21368" y="20727"/>
                  <a:pt x="21325" y="20575"/>
                  <a:pt x="21303" y="20402"/>
                </a:cubicBezTo>
                <a:cubicBezTo>
                  <a:pt x="21281" y="20272"/>
                  <a:pt x="21281" y="20099"/>
                  <a:pt x="21281" y="19948"/>
                </a:cubicBezTo>
                <a:lnTo>
                  <a:pt x="21281" y="19905"/>
                </a:lnTo>
                <a:cubicBezTo>
                  <a:pt x="21649" y="20164"/>
                  <a:pt x="22017" y="20467"/>
                  <a:pt x="22385" y="20770"/>
                </a:cubicBezTo>
                <a:lnTo>
                  <a:pt x="22385" y="20792"/>
                </a:lnTo>
                <a:cubicBezTo>
                  <a:pt x="22363" y="20987"/>
                  <a:pt x="22363" y="21160"/>
                  <a:pt x="22363" y="21333"/>
                </a:cubicBezTo>
                <a:cubicBezTo>
                  <a:pt x="22363" y="21528"/>
                  <a:pt x="22385" y="21722"/>
                  <a:pt x="22428" y="21895"/>
                </a:cubicBezTo>
                <a:cubicBezTo>
                  <a:pt x="22493" y="22068"/>
                  <a:pt x="22537" y="22242"/>
                  <a:pt x="22601" y="22415"/>
                </a:cubicBezTo>
                <a:cubicBezTo>
                  <a:pt x="22617" y="22461"/>
                  <a:pt x="22649" y="22480"/>
                  <a:pt x="22684" y="22480"/>
                </a:cubicBezTo>
                <a:cubicBezTo>
                  <a:pt x="22746" y="22480"/>
                  <a:pt x="22818" y="22419"/>
                  <a:pt x="22818" y="22350"/>
                </a:cubicBezTo>
                <a:cubicBezTo>
                  <a:pt x="22753" y="22025"/>
                  <a:pt x="22731" y="21679"/>
                  <a:pt x="22753" y="21333"/>
                </a:cubicBezTo>
                <a:cubicBezTo>
                  <a:pt x="22753" y="21246"/>
                  <a:pt x="22753" y="21160"/>
                  <a:pt x="22775" y="21073"/>
                </a:cubicBezTo>
                <a:lnTo>
                  <a:pt x="23142" y="21376"/>
                </a:lnTo>
                <a:cubicBezTo>
                  <a:pt x="23164" y="21506"/>
                  <a:pt x="23186" y="21636"/>
                  <a:pt x="23229" y="21744"/>
                </a:cubicBezTo>
                <a:cubicBezTo>
                  <a:pt x="23272" y="21960"/>
                  <a:pt x="23337" y="22155"/>
                  <a:pt x="23424" y="22350"/>
                </a:cubicBezTo>
                <a:cubicBezTo>
                  <a:pt x="23510" y="22566"/>
                  <a:pt x="23597" y="22761"/>
                  <a:pt x="23683" y="22934"/>
                </a:cubicBezTo>
                <a:cubicBezTo>
                  <a:pt x="23770" y="23107"/>
                  <a:pt x="23921" y="23367"/>
                  <a:pt x="24116" y="23388"/>
                </a:cubicBezTo>
                <a:cubicBezTo>
                  <a:pt x="24159" y="23388"/>
                  <a:pt x="24203" y="23367"/>
                  <a:pt x="24224" y="23324"/>
                </a:cubicBezTo>
                <a:cubicBezTo>
                  <a:pt x="24246" y="23215"/>
                  <a:pt x="24224" y="23107"/>
                  <a:pt x="24181" y="22999"/>
                </a:cubicBezTo>
                <a:cubicBezTo>
                  <a:pt x="24138" y="22912"/>
                  <a:pt x="24095" y="22826"/>
                  <a:pt x="24051" y="22739"/>
                </a:cubicBezTo>
                <a:cubicBezTo>
                  <a:pt x="23986" y="22566"/>
                  <a:pt x="23900" y="22393"/>
                  <a:pt x="23835" y="22220"/>
                </a:cubicBezTo>
                <a:cubicBezTo>
                  <a:pt x="23813" y="22112"/>
                  <a:pt x="23770" y="22004"/>
                  <a:pt x="23748" y="21895"/>
                </a:cubicBezTo>
                <a:lnTo>
                  <a:pt x="23748" y="21895"/>
                </a:lnTo>
                <a:cubicBezTo>
                  <a:pt x="24095" y="22198"/>
                  <a:pt x="24419" y="22501"/>
                  <a:pt x="24765" y="22804"/>
                </a:cubicBezTo>
                <a:cubicBezTo>
                  <a:pt x="24765" y="22847"/>
                  <a:pt x="24765" y="22912"/>
                  <a:pt x="24765" y="22956"/>
                </a:cubicBezTo>
                <a:cubicBezTo>
                  <a:pt x="24765" y="22999"/>
                  <a:pt x="24765" y="23042"/>
                  <a:pt x="24787" y="23107"/>
                </a:cubicBezTo>
                <a:cubicBezTo>
                  <a:pt x="24787" y="23194"/>
                  <a:pt x="24809" y="23280"/>
                  <a:pt x="24852" y="23367"/>
                </a:cubicBezTo>
                <a:cubicBezTo>
                  <a:pt x="24874" y="23475"/>
                  <a:pt x="24917" y="23562"/>
                  <a:pt x="24960" y="23670"/>
                </a:cubicBezTo>
                <a:cubicBezTo>
                  <a:pt x="25003" y="23756"/>
                  <a:pt x="25025" y="23843"/>
                  <a:pt x="25068" y="23929"/>
                </a:cubicBezTo>
                <a:cubicBezTo>
                  <a:pt x="25084" y="23961"/>
                  <a:pt x="25120" y="23975"/>
                  <a:pt x="25158" y="23975"/>
                </a:cubicBezTo>
                <a:cubicBezTo>
                  <a:pt x="25222" y="23975"/>
                  <a:pt x="25290" y="23933"/>
                  <a:pt x="25263" y="23865"/>
                </a:cubicBezTo>
                <a:cubicBezTo>
                  <a:pt x="25220" y="23756"/>
                  <a:pt x="25220" y="23691"/>
                  <a:pt x="25198" y="23583"/>
                </a:cubicBezTo>
                <a:cubicBezTo>
                  <a:pt x="25176" y="23497"/>
                  <a:pt x="25176" y="23410"/>
                  <a:pt x="25155" y="23302"/>
                </a:cubicBezTo>
                <a:lnTo>
                  <a:pt x="25155" y="23194"/>
                </a:lnTo>
                <a:cubicBezTo>
                  <a:pt x="25371" y="23388"/>
                  <a:pt x="25566" y="23583"/>
                  <a:pt x="25782" y="23800"/>
                </a:cubicBezTo>
                <a:cubicBezTo>
                  <a:pt x="25782" y="23843"/>
                  <a:pt x="25782" y="23886"/>
                  <a:pt x="25804" y="23929"/>
                </a:cubicBezTo>
                <a:cubicBezTo>
                  <a:pt x="25804" y="23994"/>
                  <a:pt x="25826" y="24081"/>
                  <a:pt x="25826" y="24167"/>
                </a:cubicBezTo>
                <a:cubicBezTo>
                  <a:pt x="25847" y="24297"/>
                  <a:pt x="25869" y="24449"/>
                  <a:pt x="25891" y="24600"/>
                </a:cubicBezTo>
                <a:cubicBezTo>
                  <a:pt x="25912" y="24752"/>
                  <a:pt x="25955" y="24903"/>
                  <a:pt x="25999" y="25033"/>
                </a:cubicBezTo>
                <a:cubicBezTo>
                  <a:pt x="26042" y="25184"/>
                  <a:pt x="26085" y="25336"/>
                  <a:pt x="26129" y="25509"/>
                </a:cubicBezTo>
                <a:cubicBezTo>
                  <a:pt x="26147" y="25572"/>
                  <a:pt x="26199" y="25602"/>
                  <a:pt x="26250" y="25602"/>
                </a:cubicBezTo>
                <a:cubicBezTo>
                  <a:pt x="26322" y="25602"/>
                  <a:pt x="26392" y="25545"/>
                  <a:pt x="26367" y="25444"/>
                </a:cubicBezTo>
                <a:cubicBezTo>
                  <a:pt x="26345" y="25293"/>
                  <a:pt x="26323" y="25141"/>
                  <a:pt x="26323" y="24990"/>
                </a:cubicBezTo>
                <a:cubicBezTo>
                  <a:pt x="26323" y="24838"/>
                  <a:pt x="26280" y="24687"/>
                  <a:pt x="26258" y="24535"/>
                </a:cubicBezTo>
                <a:cubicBezTo>
                  <a:pt x="26258" y="24449"/>
                  <a:pt x="26258" y="24362"/>
                  <a:pt x="26237" y="24254"/>
                </a:cubicBezTo>
                <a:lnTo>
                  <a:pt x="26237" y="24254"/>
                </a:lnTo>
                <a:cubicBezTo>
                  <a:pt x="26605" y="24622"/>
                  <a:pt x="26951" y="24990"/>
                  <a:pt x="27275" y="25379"/>
                </a:cubicBezTo>
                <a:cubicBezTo>
                  <a:pt x="27275" y="25596"/>
                  <a:pt x="27254" y="25812"/>
                  <a:pt x="27232" y="26028"/>
                </a:cubicBezTo>
                <a:cubicBezTo>
                  <a:pt x="27232" y="26158"/>
                  <a:pt x="27210" y="26288"/>
                  <a:pt x="27210" y="26418"/>
                </a:cubicBezTo>
                <a:cubicBezTo>
                  <a:pt x="27210" y="26548"/>
                  <a:pt x="27232" y="26656"/>
                  <a:pt x="27254" y="26786"/>
                </a:cubicBezTo>
                <a:cubicBezTo>
                  <a:pt x="27232" y="26872"/>
                  <a:pt x="27297" y="26937"/>
                  <a:pt x="27362" y="26937"/>
                </a:cubicBezTo>
                <a:cubicBezTo>
                  <a:pt x="27386" y="26949"/>
                  <a:pt x="27410" y="26955"/>
                  <a:pt x="27434" y="26955"/>
                </a:cubicBezTo>
                <a:cubicBezTo>
                  <a:pt x="27493" y="26955"/>
                  <a:pt x="27547" y="26919"/>
                  <a:pt x="27578" y="26872"/>
                </a:cubicBezTo>
                <a:cubicBezTo>
                  <a:pt x="27600" y="26721"/>
                  <a:pt x="27643" y="26591"/>
                  <a:pt x="27665" y="26461"/>
                </a:cubicBezTo>
                <a:cubicBezTo>
                  <a:pt x="27687" y="26331"/>
                  <a:pt x="27708" y="26202"/>
                  <a:pt x="27730" y="26093"/>
                </a:cubicBezTo>
                <a:cubicBezTo>
                  <a:pt x="27730" y="26028"/>
                  <a:pt x="27730" y="25942"/>
                  <a:pt x="27730" y="25877"/>
                </a:cubicBezTo>
                <a:cubicBezTo>
                  <a:pt x="27925" y="26115"/>
                  <a:pt x="28119" y="26331"/>
                  <a:pt x="28314" y="26548"/>
                </a:cubicBezTo>
                <a:cubicBezTo>
                  <a:pt x="28466" y="26721"/>
                  <a:pt x="28595" y="26916"/>
                  <a:pt x="28747" y="27089"/>
                </a:cubicBezTo>
                <a:cubicBezTo>
                  <a:pt x="28725" y="27154"/>
                  <a:pt x="28704" y="27219"/>
                  <a:pt x="28682" y="27283"/>
                </a:cubicBezTo>
                <a:cubicBezTo>
                  <a:pt x="28660" y="27392"/>
                  <a:pt x="28639" y="27500"/>
                  <a:pt x="28617" y="27608"/>
                </a:cubicBezTo>
                <a:cubicBezTo>
                  <a:pt x="28595" y="27824"/>
                  <a:pt x="28595" y="28041"/>
                  <a:pt x="28617" y="28257"/>
                </a:cubicBezTo>
                <a:cubicBezTo>
                  <a:pt x="28626" y="28314"/>
                  <a:pt x="28668" y="28337"/>
                  <a:pt x="28713" y="28337"/>
                </a:cubicBezTo>
                <a:cubicBezTo>
                  <a:pt x="28771" y="28337"/>
                  <a:pt x="28833" y="28297"/>
                  <a:pt x="28833" y="28236"/>
                </a:cubicBezTo>
                <a:cubicBezTo>
                  <a:pt x="28855" y="28041"/>
                  <a:pt x="28898" y="27846"/>
                  <a:pt x="28963" y="27673"/>
                </a:cubicBezTo>
                <a:cubicBezTo>
                  <a:pt x="28985" y="27608"/>
                  <a:pt x="29007" y="27521"/>
                  <a:pt x="29028" y="27457"/>
                </a:cubicBezTo>
                <a:cubicBezTo>
                  <a:pt x="29136" y="27586"/>
                  <a:pt x="29223" y="27716"/>
                  <a:pt x="29331" y="27824"/>
                </a:cubicBezTo>
                <a:lnTo>
                  <a:pt x="29569" y="28171"/>
                </a:lnTo>
                <a:cubicBezTo>
                  <a:pt x="29569" y="28192"/>
                  <a:pt x="29569" y="28214"/>
                  <a:pt x="29547" y="28236"/>
                </a:cubicBezTo>
                <a:cubicBezTo>
                  <a:pt x="29547" y="28387"/>
                  <a:pt x="29547" y="28560"/>
                  <a:pt x="29547" y="28712"/>
                </a:cubicBezTo>
                <a:lnTo>
                  <a:pt x="29547" y="28841"/>
                </a:lnTo>
                <a:cubicBezTo>
                  <a:pt x="29547" y="28863"/>
                  <a:pt x="29547" y="28906"/>
                  <a:pt x="29547" y="28928"/>
                </a:cubicBezTo>
                <a:lnTo>
                  <a:pt x="29547" y="28971"/>
                </a:lnTo>
                <a:lnTo>
                  <a:pt x="29547" y="29079"/>
                </a:lnTo>
                <a:cubicBezTo>
                  <a:pt x="29547" y="29123"/>
                  <a:pt x="29547" y="29166"/>
                  <a:pt x="29569" y="29209"/>
                </a:cubicBezTo>
                <a:cubicBezTo>
                  <a:pt x="29591" y="29231"/>
                  <a:pt x="29591" y="29253"/>
                  <a:pt x="29612" y="29274"/>
                </a:cubicBezTo>
                <a:cubicBezTo>
                  <a:pt x="29656" y="29317"/>
                  <a:pt x="29699" y="29339"/>
                  <a:pt x="29742" y="29339"/>
                </a:cubicBezTo>
                <a:cubicBezTo>
                  <a:pt x="29786" y="29339"/>
                  <a:pt x="29829" y="29317"/>
                  <a:pt x="29872" y="29296"/>
                </a:cubicBezTo>
                <a:cubicBezTo>
                  <a:pt x="29915" y="29231"/>
                  <a:pt x="29959" y="29166"/>
                  <a:pt x="29959" y="29101"/>
                </a:cubicBezTo>
                <a:lnTo>
                  <a:pt x="29959" y="28993"/>
                </a:lnTo>
                <a:cubicBezTo>
                  <a:pt x="29959" y="28950"/>
                  <a:pt x="29959" y="28906"/>
                  <a:pt x="29959" y="28863"/>
                </a:cubicBezTo>
                <a:lnTo>
                  <a:pt x="29959" y="28733"/>
                </a:lnTo>
                <a:lnTo>
                  <a:pt x="29959" y="28690"/>
                </a:lnTo>
                <a:cubicBezTo>
                  <a:pt x="30088" y="28820"/>
                  <a:pt x="30218" y="28950"/>
                  <a:pt x="30348" y="29101"/>
                </a:cubicBezTo>
                <a:cubicBezTo>
                  <a:pt x="30364" y="29117"/>
                  <a:pt x="30384" y="29124"/>
                  <a:pt x="30404" y="29124"/>
                </a:cubicBezTo>
                <a:cubicBezTo>
                  <a:pt x="30466" y="29124"/>
                  <a:pt x="30532" y="29058"/>
                  <a:pt x="30500" y="28993"/>
                </a:cubicBezTo>
                <a:cubicBezTo>
                  <a:pt x="30370" y="28712"/>
                  <a:pt x="30218" y="28430"/>
                  <a:pt x="30067" y="28171"/>
                </a:cubicBezTo>
                <a:cubicBezTo>
                  <a:pt x="29894" y="27954"/>
                  <a:pt x="29742" y="27738"/>
                  <a:pt x="29569" y="27500"/>
                </a:cubicBezTo>
                <a:lnTo>
                  <a:pt x="29569" y="27500"/>
                </a:lnTo>
                <a:cubicBezTo>
                  <a:pt x="29699" y="27521"/>
                  <a:pt x="29829" y="27543"/>
                  <a:pt x="29959" y="27586"/>
                </a:cubicBezTo>
                <a:cubicBezTo>
                  <a:pt x="30024" y="27608"/>
                  <a:pt x="30088" y="27630"/>
                  <a:pt x="30153" y="27651"/>
                </a:cubicBezTo>
                <a:cubicBezTo>
                  <a:pt x="30197" y="27673"/>
                  <a:pt x="30240" y="27695"/>
                  <a:pt x="30283" y="27716"/>
                </a:cubicBezTo>
                <a:cubicBezTo>
                  <a:pt x="30391" y="27781"/>
                  <a:pt x="30500" y="27846"/>
                  <a:pt x="30629" y="27911"/>
                </a:cubicBezTo>
                <a:cubicBezTo>
                  <a:pt x="30645" y="27915"/>
                  <a:pt x="30661" y="27917"/>
                  <a:pt x="30677" y="27917"/>
                </a:cubicBezTo>
                <a:cubicBezTo>
                  <a:pt x="30753" y="27917"/>
                  <a:pt x="30836" y="27878"/>
                  <a:pt x="30889" y="27824"/>
                </a:cubicBezTo>
                <a:cubicBezTo>
                  <a:pt x="30932" y="27738"/>
                  <a:pt x="30932" y="27630"/>
                  <a:pt x="30867" y="27543"/>
                </a:cubicBezTo>
                <a:cubicBezTo>
                  <a:pt x="30759" y="27413"/>
                  <a:pt x="30608" y="27327"/>
                  <a:pt x="30456" y="27283"/>
                </a:cubicBezTo>
                <a:cubicBezTo>
                  <a:pt x="30348" y="27219"/>
                  <a:pt x="30218" y="27175"/>
                  <a:pt x="30088" y="27132"/>
                </a:cubicBezTo>
                <a:cubicBezTo>
                  <a:pt x="29959" y="27110"/>
                  <a:pt x="29823" y="27100"/>
                  <a:pt x="29685" y="27100"/>
                </a:cubicBezTo>
                <a:cubicBezTo>
                  <a:pt x="29547" y="27100"/>
                  <a:pt x="29407" y="27110"/>
                  <a:pt x="29266" y="27132"/>
                </a:cubicBezTo>
                <a:cubicBezTo>
                  <a:pt x="29050" y="26851"/>
                  <a:pt x="28833" y="26569"/>
                  <a:pt x="28617" y="26288"/>
                </a:cubicBezTo>
                <a:lnTo>
                  <a:pt x="28617" y="26288"/>
                </a:lnTo>
                <a:cubicBezTo>
                  <a:pt x="28942" y="26353"/>
                  <a:pt x="29266" y="26418"/>
                  <a:pt x="29591" y="26483"/>
                </a:cubicBezTo>
                <a:cubicBezTo>
                  <a:pt x="29807" y="26548"/>
                  <a:pt x="30002" y="26613"/>
                  <a:pt x="30218" y="26678"/>
                </a:cubicBezTo>
                <a:cubicBezTo>
                  <a:pt x="30368" y="26707"/>
                  <a:pt x="30517" y="26758"/>
                  <a:pt x="30652" y="26758"/>
                </a:cubicBezTo>
                <a:cubicBezTo>
                  <a:pt x="30713" y="26758"/>
                  <a:pt x="30770" y="26748"/>
                  <a:pt x="30824" y="26721"/>
                </a:cubicBezTo>
                <a:cubicBezTo>
                  <a:pt x="30867" y="26699"/>
                  <a:pt x="30889" y="26656"/>
                  <a:pt x="30867" y="26613"/>
                </a:cubicBezTo>
                <a:cubicBezTo>
                  <a:pt x="30824" y="26396"/>
                  <a:pt x="30543" y="26288"/>
                  <a:pt x="30370" y="26223"/>
                </a:cubicBezTo>
                <a:cubicBezTo>
                  <a:pt x="30153" y="26137"/>
                  <a:pt x="29937" y="26072"/>
                  <a:pt x="29721" y="26028"/>
                </a:cubicBezTo>
                <a:cubicBezTo>
                  <a:pt x="29368" y="25945"/>
                  <a:pt x="29003" y="25913"/>
                  <a:pt x="28645" y="25913"/>
                </a:cubicBezTo>
                <a:cubicBezTo>
                  <a:pt x="28541" y="25913"/>
                  <a:pt x="28438" y="25915"/>
                  <a:pt x="28336" y="25920"/>
                </a:cubicBezTo>
                <a:lnTo>
                  <a:pt x="28314" y="25920"/>
                </a:lnTo>
                <a:cubicBezTo>
                  <a:pt x="28119" y="25704"/>
                  <a:pt x="27946" y="25487"/>
                  <a:pt x="27751" y="25293"/>
                </a:cubicBezTo>
                <a:cubicBezTo>
                  <a:pt x="27751" y="25184"/>
                  <a:pt x="27687" y="25120"/>
                  <a:pt x="27578" y="25098"/>
                </a:cubicBezTo>
                <a:cubicBezTo>
                  <a:pt x="27513" y="25011"/>
                  <a:pt x="27449" y="24925"/>
                  <a:pt x="27362" y="24817"/>
                </a:cubicBezTo>
                <a:lnTo>
                  <a:pt x="27362" y="24817"/>
                </a:lnTo>
                <a:cubicBezTo>
                  <a:pt x="27470" y="24838"/>
                  <a:pt x="27600" y="24860"/>
                  <a:pt x="27708" y="24903"/>
                </a:cubicBezTo>
                <a:cubicBezTo>
                  <a:pt x="27860" y="24946"/>
                  <a:pt x="28011" y="24990"/>
                  <a:pt x="28163" y="25033"/>
                </a:cubicBezTo>
                <a:cubicBezTo>
                  <a:pt x="28314" y="25076"/>
                  <a:pt x="28466" y="25120"/>
                  <a:pt x="28595" y="25163"/>
                </a:cubicBezTo>
                <a:cubicBezTo>
                  <a:pt x="28747" y="25228"/>
                  <a:pt x="28898" y="25271"/>
                  <a:pt x="29071" y="25271"/>
                </a:cubicBezTo>
                <a:cubicBezTo>
                  <a:pt x="29245" y="25271"/>
                  <a:pt x="29266" y="25076"/>
                  <a:pt x="29158" y="24990"/>
                </a:cubicBezTo>
                <a:cubicBezTo>
                  <a:pt x="28877" y="24795"/>
                  <a:pt x="28552" y="24687"/>
                  <a:pt x="28228" y="24644"/>
                </a:cubicBezTo>
                <a:cubicBezTo>
                  <a:pt x="28076" y="24600"/>
                  <a:pt x="27925" y="24600"/>
                  <a:pt x="27773" y="24579"/>
                </a:cubicBezTo>
                <a:lnTo>
                  <a:pt x="27254" y="24579"/>
                </a:lnTo>
                <a:cubicBezTo>
                  <a:pt x="27232" y="24579"/>
                  <a:pt x="27189" y="24600"/>
                  <a:pt x="27189" y="24622"/>
                </a:cubicBezTo>
                <a:cubicBezTo>
                  <a:pt x="26929" y="24362"/>
                  <a:pt x="26691" y="24103"/>
                  <a:pt x="26431" y="23843"/>
                </a:cubicBezTo>
                <a:cubicBezTo>
                  <a:pt x="26713" y="23843"/>
                  <a:pt x="26994" y="23843"/>
                  <a:pt x="27275" y="23865"/>
                </a:cubicBezTo>
                <a:cubicBezTo>
                  <a:pt x="27622" y="23886"/>
                  <a:pt x="27968" y="23994"/>
                  <a:pt x="28314" y="24059"/>
                </a:cubicBezTo>
                <a:cubicBezTo>
                  <a:pt x="28334" y="24063"/>
                  <a:pt x="28356" y="24064"/>
                  <a:pt x="28379" y="24064"/>
                </a:cubicBezTo>
                <a:cubicBezTo>
                  <a:pt x="28509" y="24064"/>
                  <a:pt x="28672" y="24008"/>
                  <a:pt x="28617" y="23843"/>
                </a:cubicBezTo>
                <a:cubicBezTo>
                  <a:pt x="28552" y="23648"/>
                  <a:pt x="28314" y="23626"/>
                  <a:pt x="28184" y="23583"/>
                </a:cubicBezTo>
                <a:cubicBezTo>
                  <a:pt x="27812" y="23463"/>
                  <a:pt x="27426" y="23403"/>
                  <a:pt x="27041" y="23403"/>
                </a:cubicBezTo>
                <a:cubicBezTo>
                  <a:pt x="26733" y="23403"/>
                  <a:pt x="26427" y="23441"/>
                  <a:pt x="26129" y="23518"/>
                </a:cubicBezTo>
                <a:cubicBezTo>
                  <a:pt x="25826" y="23237"/>
                  <a:pt x="25523" y="22934"/>
                  <a:pt x="25220" y="22631"/>
                </a:cubicBezTo>
                <a:lnTo>
                  <a:pt x="25544" y="22588"/>
                </a:lnTo>
                <a:cubicBezTo>
                  <a:pt x="25696" y="22566"/>
                  <a:pt x="25869" y="22566"/>
                  <a:pt x="26020" y="22566"/>
                </a:cubicBezTo>
                <a:cubicBezTo>
                  <a:pt x="26193" y="22566"/>
                  <a:pt x="26367" y="22609"/>
                  <a:pt x="26518" y="22653"/>
                </a:cubicBezTo>
                <a:cubicBezTo>
                  <a:pt x="26640" y="22670"/>
                  <a:pt x="26789" y="22757"/>
                  <a:pt x="26933" y="22757"/>
                </a:cubicBezTo>
                <a:cubicBezTo>
                  <a:pt x="26968" y="22757"/>
                  <a:pt x="27003" y="22752"/>
                  <a:pt x="27037" y="22739"/>
                </a:cubicBezTo>
                <a:cubicBezTo>
                  <a:pt x="27059" y="22718"/>
                  <a:pt x="27081" y="22718"/>
                  <a:pt x="27102" y="22718"/>
                </a:cubicBezTo>
                <a:cubicBezTo>
                  <a:pt x="27167" y="22674"/>
                  <a:pt x="27210" y="22609"/>
                  <a:pt x="27189" y="22545"/>
                </a:cubicBezTo>
                <a:cubicBezTo>
                  <a:pt x="27189" y="22523"/>
                  <a:pt x="27167" y="22501"/>
                  <a:pt x="27146" y="22480"/>
                </a:cubicBezTo>
                <a:cubicBezTo>
                  <a:pt x="27146" y="22393"/>
                  <a:pt x="27081" y="22328"/>
                  <a:pt x="26994" y="22307"/>
                </a:cubicBezTo>
                <a:cubicBezTo>
                  <a:pt x="26737" y="22204"/>
                  <a:pt x="26453" y="22142"/>
                  <a:pt x="26174" y="22142"/>
                </a:cubicBezTo>
                <a:cubicBezTo>
                  <a:pt x="26101" y="22142"/>
                  <a:pt x="26028" y="22146"/>
                  <a:pt x="25955" y="22155"/>
                </a:cubicBezTo>
                <a:cubicBezTo>
                  <a:pt x="25761" y="22155"/>
                  <a:pt x="25588" y="22177"/>
                  <a:pt x="25414" y="22242"/>
                </a:cubicBezTo>
                <a:cubicBezTo>
                  <a:pt x="25263" y="22285"/>
                  <a:pt x="25133" y="22350"/>
                  <a:pt x="25003" y="22436"/>
                </a:cubicBezTo>
                <a:cubicBezTo>
                  <a:pt x="24614" y="22068"/>
                  <a:pt x="24224" y="21722"/>
                  <a:pt x="23813" y="21376"/>
                </a:cubicBezTo>
                <a:cubicBezTo>
                  <a:pt x="23943" y="21333"/>
                  <a:pt x="24095" y="21311"/>
                  <a:pt x="24224" y="21268"/>
                </a:cubicBezTo>
                <a:cubicBezTo>
                  <a:pt x="24419" y="21225"/>
                  <a:pt x="24614" y="21181"/>
                  <a:pt x="24809" y="21181"/>
                </a:cubicBezTo>
                <a:cubicBezTo>
                  <a:pt x="24917" y="21170"/>
                  <a:pt x="25025" y="21165"/>
                  <a:pt x="25133" y="21165"/>
                </a:cubicBezTo>
                <a:cubicBezTo>
                  <a:pt x="25241" y="21165"/>
                  <a:pt x="25350" y="21170"/>
                  <a:pt x="25458" y="21181"/>
                </a:cubicBezTo>
                <a:cubicBezTo>
                  <a:pt x="25557" y="21181"/>
                  <a:pt x="25684" y="21210"/>
                  <a:pt x="25807" y="21210"/>
                </a:cubicBezTo>
                <a:cubicBezTo>
                  <a:pt x="25899" y="21210"/>
                  <a:pt x="25989" y="21194"/>
                  <a:pt x="26064" y="21138"/>
                </a:cubicBezTo>
                <a:cubicBezTo>
                  <a:pt x="26107" y="21095"/>
                  <a:pt x="26107" y="21030"/>
                  <a:pt x="26085" y="20987"/>
                </a:cubicBezTo>
                <a:cubicBezTo>
                  <a:pt x="25999" y="20770"/>
                  <a:pt x="25653" y="20770"/>
                  <a:pt x="25458" y="20749"/>
                </a:cubicBezTo>
                <a:cubicBezTo>
                  <a:pt x="25339" y="20738"/>
                  <a:pt x="25220" y="20732"/>
                  <a:pt x="25103" y="20732"/>
                </a:cubicBezTo>
                <a:cubicBezTo>
                  <a:pt x="24987" y="20732"/>
                  <a:pt x="24874" y="20738"/>
                  <a:pt x="24765" y="20749"/>
                </a:cubicBezTo>
                <a:cubicBezTo>
                  <a:pt x="24527" y="20770"/>
                  <a:pt x="24311" y="20835"/>
                  <a:pt x="24095" y="20900"/>
                </a:cubicBezTo>
                <a:cubicBezTo>
                  <a:pt x="23900" y="20965"/>
                  <a:pt x="23748" y="21051"/>
                  <a:pt x="23575" y="21160"/>
                </a:cubicBezTo>
                <a:cubicBezTo>
                  <a:pt x="23575" y="21138"/>
                  <a:pt x="23575" y="21095"/>
                  <a:pt x="23554" y="21073"/>
                </a:cubicBezTo>
                <a:cubicBezTo>
                  <a:pt x="23534" y="20976"/>
                  <a:pt x="23445" y="20897"/>
                  <a:pt x="23349" y="20897"/>
                </a:cubicBezTo>
                <a:cubicBezTo>
                  <a:pt x="23338" y="20897"/>
                  <a:pt x="23327" y="20898"/>
                  <a:pt x="23316" y="20900"/>
                </a:cubicBezTo>
                <a:lnTo>
                  <a:pt x="23272" y="20900"/>
                </a:lnTo>
                <a:cubicBezTo>
                  <a:pt x="23142" y="20792"/>
                  <a:pt x="23013" y="20662"/>
                  <a:pt x="22861" y="20554"/>
                </a:cubicBezTo>
                <a:cubicBezTo>
                  <a:pt x="22861" y="20532"/>
                  <a:pt x="22861" y="20511"/>
                  <a:pt x="22861" y="20489"/>
                </a:cubicBezTo>
                <a:cubicBezTo>
                  <a:pt x="22926" y="20489"/>
                  <a:pt x="23013" y="20467"/>
                  <a:pt x="23099" y="20446"/>
                </a:cubicBezTo>
                <a:lnTo>
                  <a:pt x="23445" y="20359"/>
                </a:lnTo>
                <a:cubicBezTo>
                  <a:pt x="23683" y="20294"/>
                  <a:pt x="23921" y="20229"/>
                  <a:pt x="24138" y="20208"/>
                </a:cubicBezTo>
                <a:cubicBezTo>
                  <a:pt x="24376" y="20164"/>
                  <a:pt x="24614" y="20143"/>
                  <a:pt x="24852" y="20121"/>
                </a:cubicBezTo>
                <a:cubicBezTo>
                  <a:pt x="24982" y="20121"/>
                  <a:pt x="25112" y="20099"/>
                  <a:pt x="25241" y="20099"/>
                </a:cubicBezTo>
                <a:cubicBezTo>
                  <a:pt x="25350" y="20078"/>
                  <a:pt x="25458" y="20034"/>
                  <a:pt x="25544" y="19970"/>
                </a:cubicBezTo>
                <a:cubicBezTo>
                  <a:pt x="25588" y="19926"/>
                  <a:pt x="25588" y="19840"/>
                  <a:pt x="25544" y="19796"/>
                </a:cubicBezTo>
                <a:cubicBezTo>
                  <a:pt x="25501" y="19753"/>
                  <a:pt x="25458" y="19710"/>
                  <a:pt x="25393" y="19710"/>
                </a:cubicBezTo>
                <a:cubicBezTo>
                  <a:pt x="25328" y="19688"/>
                  <a:pt x="25263" y="19667"/>
                  <a:pt x="25198" y="19645"/>
                </a:cubicBezTo>
                <a:lnTo>
                  <a:pt x="24809" y="19645"/>
                </a:lnTo>
                <a:cubicBezTo>
                  <a:pt x="24549" y="19667"/>
                  <a:pt x="24289" y="19688"/>
                  <a:pt x="24030" y="19753"/>
                </a:cubicBezTo>
                <a:cubicBezTo>
                  <a:pt x="23770" y="19796"/>
                  <a:pt x="23510" y="19861"/>
                  <a:pt x="23272" y="19948"/>
                </a:cubicBezTo>
                <a:cubicBezTo>
                  <a:pt x="23099" y="19991"/>
                  <a:pt x="22904" y="20078"/>
                  <a:pt x="22753" y="20186"/>
                </a:cubicBezTo>
                <a:cubicBezTo>
                  <a:pt x="22720" y="20162"/>
                  <a:pt x="22685" y="20149"/>
                  <a:pt x="22651" y="20149"/>
                </a:cubicBezTo>
                <a:cubicBezTo>
                  <a:pt x="22594" y="20149"/>
                  <a:pt x="22542" y="20183"/>
                  <a:pt x="22515" y="20251"/>
                </a:cubicBezTo>
                <a:cubicBezTo>
                  <a:pt x="22515" y="20251"/>
                  <a:pt x="22493" y="20272"/>
                  <a:pt x="22493" y="20272"/>
                </a:cubicBezTo>
                <a:lnTo>
                  <a:pt x="21931" y="19840"/>
                </a:lnTo>
                <a:cubicBezTo>
                  <a:pt x="22125" y="19753"/>
                  <a:pt x="22298" y="19645"/>
                  <a:pt x="22472" y="19580"/>
                </a:cubicBezTo>
                <a:cubicBezTo>
                  <a:pt x="22688" y="19493"/>
                  <a:pt x="22883" y="19407"/>
                  <a:pt x="23099" y="19364"/>
                </a:cubicBezTo>
                <a:cubicBezTo>
                  <a:pt x="23316" y="19299"/>
                  <a:pt x="23532" y="19255"/>
                  <a:pt x="23748" y="19234"/>
                </a:cubicBezTo>
                <a:cubicBezTo>
                  <a:pt x="23815" y="19234"/>
                  <a:pt x="23892" y="19238"/>
                  <a:pt x="23970" y="19238"/>
                </a:cubicBezTo>
                <a:cubicBezTo>
                  <a:pt x="24146" y="19238"/>
                  <a:pt x="24329" y="19217"/>
                  <a:pt x="24419" y="19082"/>
                </a:cubicBezTo>
                <a:cubicBezTo>
                  <a:pt x="24441" y="19039"/>
                  <a:pt x="24441" y="18996"/>
                  <a:pt x="24419" y="18953"/>
                </a:cubicBezTo>
                <a:cubicBezTo>
                  <a:pt x="24342" y="18811"/>
                  <a:pt x="24180" y="18776"/>
                  <a:pt x="24012" y="18776"/>
                </a:cubicBezTo>
                <a:cubicBezTo>
                  <a:pt x="23897" y="18776"/>
                  <a:pt x="23780" y="18792"/>
                  <a:pt x="23683" y="18801"/>
                </a:cubicBezTo>
                <a:cubicBezTo>
                  <a:pt x="23445" y="18823"/>
                  <a:pt x="23207" y="18866"/>
                  <a:pt x="22969" y="18931"/>
                </a:cubicBezTo>
                <a:cubicBezTo>
                  <a:pt x="22493" y="19039"/>
                  <a:pt x="22017" y="19277"/>
                  <a:pt x="21649" y="19602"/>
                </a:cubicBezTo>
                <a:cubicBezTo>
                  <a:pt x="21649" y="19602"/>
                  <a:pt x="21649" y="19623"/>
                  <a:pt x="21649" y="19623"/>
                </a:cubicBezTo>
                <a:cubicBezTo>
                  <a:pt x="21498" y="19515"/>
                  <a:pt x="21346" y="19407"/>
                  <a:pt x="21195" y="19299"/>
                </a:cubicBezTo>
                <a:cubicBezTo>
                  <a:pt x="21238" y="19255"/>
                  <a:pt x="21303" y="19234"/>
                  <a:pt x="21346" y="19212"/>
                </a:cubicBezTo>
                <a:cubicBezTo>
                  <a:pt x="21390" y="19191"/>
                  <a:pt x="21433" y="19169"/>
                  <a:pt x="21455" y="19126"/>
                </a:cubicBezTo>
                <a:lnTo>
                  <a:pt x="21519" y="19061"/>
                </a:lnTo>
                <a:cubicBezTo>
                  <a:pt x="21736" y="18931"/>
                  <a:pt x="21952" y="18823"/>
                  <a:pt x="22169" y="18714"/>
                </a:cubicBezTo>
                <a:cubicBezTo>
                  <a:pt x="22385" y="18606"/>
                  <a:pt x="22623" y="18541"/>
                  <a:pt x="22861" y="18476"/>
                </a:cubicBezTo>
                <a:cubicBezTo>
                  <a:pt x="22969" y="18433"/>
                  <a:pt x="23099" y="18412"/>
                  <a:pt x="23207" y="18390"/>
                </a:cubicBezTo>
                <a:cubicBezTo>
                  <a:pt x="23337" y="18368"/>
                  <a:pt x="23510" y="18347"/>
                  <a:pt x="23597" y="18217"/>
                </a:cubicBezTo>
                <a:cubicBezTo>
                  <a:pt x="23640" y="18152"/>
                  <a:pt x="23618" y="18044"/>
                  <a:pt x="23575" y="18000"/>
                </a:cubicBezTo>
                <a:cubicBezTo>
                  <a:pt x="23510" y="17935"/>
                  <a:pt x="23445" y="17892"/>
                  <a:pt x="23359" y="17892"/>
                </a:cubicBezTo>
                <a:cubicBezTo>
                  <a:pt x="23337" y="17871"/>
                  <a:pt x="23337" y="17871"/>
                  <a:pt x="23316" y="17871"/>
                </a:cubicBezTo>
                <a:cubicBezTo>
                  <a:pt x="23164" y="17806"/>
                  <a:pt x="23034" y="17719"/>
                  <a:pt x="22904" y="17611"/>
                </a:cubicBezTo>
                <a:cubicBezTo>
                  <a:pt x="22775" y="17524"/>
                  <a:pt x="22623" y="17459"/>
                  <a:pt x="22493" y="17351"/>
                </a:cubicBezTo>
                <a:cubicBezTo>
                  <a:pt x="22385" y="17265"/>
                  <a:pt x="22277" y="17156"/>
                  <a:pt x="22169" y="17027"/>
                </a:cubicBezTo>
                <a:cubicBezTo>
                  <a:pt x="22147" y="17027"/>
                  <a:pt x="22147" y="17005"/>
                  <a:pt x="22147" y="17005"/>
                </a:cubicBezTo>
                <a:cubicBezTo>
                  <a:pt x="22601" y="16940"/>
                  <a:pt x="23077" y="16897"/>
                  <a:pt x="23532" y="16875"/>
                </a:cubicBezTo>
                <a:lnTo>
                  <a:pt x="23554" y="16897"/>
                </a:lnTo>
                <a:cubicBezTo>
                  <a:pt x="23662" y="17048"/>
                  <a:pt x="23792" y="17178"/>
                  <a:pt x="23921" y="17308"/>
                </a:cubicBezTo>
                <a:cubicBezTo>
                  <a:pt x="24051" y="17459"/>
                  <a:pt x="24181" y="17568"/>
                  <a:pt x="24354" y="17676"/>
                </a:cubicBezTo>
                <a:cubicBezTo>
                  <a:pt x="24506" y="17762"/>
                  <a:pt x="24657" y="17849"/>
                  <a:pt x="24830" y="17935"/>
                </a:cubicBezTo>
                <a:cubicBezTo>
                  <a:pt x="24847" y="17945"/>
                  <a:pt x="24863" y="17950"/>
                  <a:pt x="24878" y="17950"/>
                </a:cubicBezTo>
                <a:cubicBezTo>
                  <a:pt x="24960" y="17950"/>
                  <a:pt x="25008" y="17817"/>
                  <a:pt x="24917" y="17762"/>
                </a:cubicBezTo>
                <a:cubicBezTo>
                  <a:pt x="24657" y="17546"/>
                  <a:pt x="24419" y="17308"/>
                  <a:pt x="24203" y="17048"/>
                </a:cubicBezTo>
                <a:cubicBezTo>
                  <a:pt x="24138" y="16983"/>
                  <a:pt x="24073" y="16918"/>
                  <a:pt x="24030" y="16832"/>
                </a:cubicBezTo>
                <a:cubicBezTo>
                  <a:pt x="24181" y="16832"/>
                  <a:pt x="24354" y="16832"/>
                  <a:pt x="24506" y="16810"/>
                </a:cubicBezTo>
                <a:cubicBezTo>
                  <a:pt x="24614" y="16897"/>
                  <a:pt x="24700" y="16962"/>
                  <a:pt x="24809" y="17027"/>
                </a:cubicBezTo>
                <a:cubicBezTo>
                  <a:pt x="25003" y="17135"/>
                  <a:pt x="25176" y="17243"/>
                  <a:pt x="25371" y="17330"/>
                </a:cubicBezTo>
                <a:cubicBezTo>
                  <a:pt x="25566" y="17438"/>
                  <a:pt x="25761" y="17503"/>
                  <a:pt x="25955" y="17589"/>
                </a:cubicBezTo>
                <a:cubicBezTo>
                  <a:pt x="26069" y="17632"/>
                  <a:pt x="26230" y="17684"/>
                  <a:pt x="26375" y="17684"/>
                </a:cubicBezTo>
                <a:cubicBezTo>
                  <a:pt x="26451" y="17684"/>
                  <a:pt x="26524" y="17670"/>
                  <a:pt x="26583" y="17633"/>
                </a:cubicBezTo>
                <a:cubicBezTo>
                  <a:pt x="26605" y="17589"/>
                  <a:pt x="26626" y="17546"/>
                  <a:pt x="26605" y="17503"/>
                </a:cubicBezTo>
                <a:cubicBezTo>
                  <a:pt x="26540" y="17416"/>
                  <a:pt x="26453" y="17330"/>
                  <a:pt x="26367" y="17308"/>
                </a:cubicBezTo>
                <a:lnTo>
                  <a:pt x="26085" y="17178"/>
                </a:lnTo>
                <a:cubicBezTo>
                  <a:pt x="25912" y="17113"/>
                  <a:pt x="25739" y="17027"/>
                  <a:pt x="25588" y="16940"/>
                </a:cubicBezTo>
                <a:cubicBezTo>
                  <a:pt x="25479" y="16897"/>
                  <a:pt x="25393" y="16832"/>
                  <a:pt x="25285" y="16789"/>
                </a:cubicBezTo>
                <a:cubicBezTo>
                  <a:pt x="25739" y="16767"/>
                  <a:pt x="26193" y="16767"/>
                  <a:pt x="26648" y="16767"/>
                </a:cubicBezTo>
                <a:cubicBezTo>
                  <a:pt x="26691" y="16789"/>
                  <a:pt x="26713" y="16832"/>
                  <a:pt x="26756" y="16854"/>
                </a:cubicBezTo>
                <a:lnTo>
                  <a:pt x="26864" y="16962"/>
                </a:lnTo>
                <a:cubicBezTo>
                  <a:pt x="26951" y="17005"/>
                  <a:pt x="27016" y="17070"/>
                  <a:pt x="27102" y="17113"/>
                </a:cubicBezTo>
                <a:cubicBezTo>
                  <a:pt x="27189" y="17156"/>
                  <a:pt x="27275" y="17200"/>
                  <a:pt x="27384" y="17243"/>
                </a:cubicBezTo>
                <a:cubicBezTo>
                  <a:pt x="27470" y="17286"/>
                  <a:pt x="27557" y="17330"/>
                  <a:pt x="27643" y="17373"/>
                </a:cubicBezTo>
                <a:cubicBezTo>
                  <a:pt x="27650" y="17374"/>
                  <a:pt x="27657" y="17375"/>
                  <a:pt x="27664" y="17375"/>
                </a:cubicBezTo>
                <a:cubicBezTo>
                  <a:pt x="27762" y="17375"/>
                  <a:pt x="27832" y="17239"/>
                  <a:pt x="27751" y="17178"/>
                </a:cubicBezTo>
                <a:cubicBezTo>
                  <a:pt x="27665" y="17135"/>
                  <a:pt x="27578" y="17092"/>
                  <a:pt x="27513" y="17027"/>
                </a:cubicBezTo>
                <a:cubicBezTo>
                  <a:pt x="27427" y="16962"/>
                  <a:pt x="27362" y="16897"/>
                  <a:pt x="27297" y="16832"/>
                </a:cubicBezTo>
                <a:lnTo>
                  <a:pt x="27189" y="16767"/>
                </a:lnTo>
                <a:cubicBezTo>
                  <a:pt x="27492" y="16767"/>
                  <a:pt x="27773" y="16767"/>
                  <a:pt x="28054" y="16789"/>
                </a:cubicBezTo>
                <a:lnTo>
                  <a:pt x="28163" y="16854"/>
                </a:lnTo>
                <a:cubicBezTo>
                  <a:pt x="28228" y="16918"/>
                  <a:pt x="28292" y="16962"/>
                  <a:pt x="28336" y="17005"/>
                </a:cubicBezTo>
                <a:cubicBezTo>
                  <a:pt x="28466" y="17113"/>
                  <a:pt x="28574" y="17200"/>
                  <a:pt x="28704" y="17286"/>
                </a:cubicBezTo>
                <a:cubicBezTo>
                  <a:pt x="28812" y="17373"/>
                  <a:pt x="28942" y="17459"/>
                  <a:pt x="29071" y="17546"/>
                </a:cubicBezTo>
                <a:cubicBezTo>
                  <a:pt x="29201" y="17633"/>
                  <a:pt x="29331" y="17719"/>
                  <a:pt x="29483" y="17806"/>
                </a:cubicBezTo>
                <a:cubicBezTo>
                  <a:pt x="29505" y="17821"/>
                  <a:pt x="29528" y="17827"/>
                  <a:pt x="29550" y="17827"/>
                </a:cubicBezTo>
                <a:cubicBezTo>
                  <a:pt x="29656" y="17827"/>
                  <a:pt x="29738" y="17679"/>
                  <a:pt x="29612" y="17589"/>
                </a:cubicBezTo>
                <a:cubicBezTo>
                  <a:pt x="29504" y="17503"/>
                  <a:pt x="29374" y="17395"/>
                  <a:pt x="29266" y="17308"/>
                </a:cubicBezTo>
                <a:cubicBezTo>
                  <a:pt x="29158" y="17200"/>
                  <a:pt x="29050" y="17092"/>
                  <a:pt x="28920" y="17005"/>
                </a:cubicBezTo>
                <a:cubicBezTo>
                  <a:pt x="28855" y="16940"/>
                  <a:pt x="28790" y="16875"/>
                  <a:pt x="28725" y="16810"/>
                </a:cubicBezTo>
                <a:lnTo>
                  <a:pt x="28725" y="16810"/>
                </a:lnTo>
                <a:cubicBezTo>
                  <a:pt x="29223" y="16854"/>
                  <a:pt x="29742" y="16875"/>
                  <a:pt x="30240" y="16918"/>
                </a:cubicBezTo>
                <a:cubicBezTo>
                  <a:pt x="30391" y="17092"/>
                  <a:pt x="30521" y="17265"/>
                  <a:pt x="30651" y="17438"/>
                </a:cubicBezTo>
                <a:cubicBezTo>
                  <a:pt x="30738" y="17524"/>
                  <a:pt x="30824" y="17633"/>
                  <a:pt x="30889" y="17719"/>
                </a:cubicBezTo>
                <a:cubicBezTo>
                  <a:pt x="30976" y="17827"/>
                  <a:pt x="31084" y="17892"/>
                  <a:pt x="31170" y="17979"/>
                </a:cubicBezTo>
                <a:cubicBezTo>
                  <a:pt x="31201" y="18009"/>
                  <a:pt x="31238" y="18023"/>
                  <a:pt x="31275" y="18023"/>
                </a:cubicBezTo>
                <a:cubicBezTo>
                  <a:pt x="31368" y="18023"/>
                  <a:pt x="31455" y="17936"/>
                  <a:pt x="31408" y="17827"/>
                </a:cubicBezTo>
                <a:cubicBezTo>
                  <a:pt x="31344" y="17697"/>
                  <a:pt x="31300" y="17568"/>
                  <a:pt x="31214" y="17459"/>
                </a:cubicBezTo>
                <a:cubicBezTo>
                  <a:pt x="31149" y="17351"/>
                  <a:pt x="31062" y="17265"/>
                  <a:pt x="30997" y="17156"/>
                </a:cubicBezTo>
                <a:lnTo>
                  <a:pt x="30867" y="17005"/>
                </a:lnTo>
                <a:lnTo>
                  <a:pt x="30867" y="17005"/>
                </a:lnTo>
                <a:cubicBezTo>
                  <a:pt x="31170" y="17027"/>
                  <a:pt x="31452" y="17048"/>
                  <a:pt x="31733" y="17092"/>
                </a:cubicBezTo>
                <a:cubicBezTo>
                  <a:pt x="31971" y="17113"/>
                  <a:pt x="32209" y="17156"/>
                  <a:pt x="32425" y="17200"/>
                </a:cubicBezTo>
                <a:cubicBezTo>
                  <a:pt x="32447" y="17265"/>
                  <a:pt x="32490" y="17308"/>
                  <a:pt x="32512" y="17373"/>
                </a:cubicBezTo>
                <a:cubicBezTo>
                  <a:pt x="32555" y="17459"/>
                  <a:pt x="32620" y="17568"/>
                  <a:pt x="32685" y="17654"/>
                </a:cubicBezTo>
                <a:cubicBezTo>
                  <a:pt x="32815" y="17827"/>
                  <a:pt x="32966" y="17979"/>
                  <a:pt x="33140" y="18109"/>
                </a:cubicBezTo>
                <a:cubicBezTo>
                  <a:pt x="33158" y="18127"/>
                  <a:pt x="33178" y="18134"/>
                  <a:pt x="33198" y="18134"/>
                </a:cubicBezTo>
                <a:cubicBezTo>
                  <a:pt x="33272" y="18134"/>
                  <a:pt x="33342" y="18026"/>
                  <a:pt x="33291" y="17957"/>
                </a:cubicBezTo>
                <a:cubicBezTo>
                  <a:pt x="33161" y="17806"/>
                  <a:pt x="33075" y="17633"/>
                  <a:pt x="32988" y="17459"/>
                </a:cubicBezTo>
                <a:cubicBezTo>
                  <a:pt x="32945" y="17395"/>
                  <a:pt x="32923" y="17330"/>
                  <a:pt x="32901" y="17265"/>
                </a:cubicBezTo>
                <a:lnTo>
                  <a:pt x="32901" y="17265"/>
                </a:lnTo>
                <a:cubicBezTo>
                  <a:pt x="33053" y="17286"/>
                  <a:pt x="33204" y="17308"/>
                  <a:pt x="33356" y="17330"/>
                </a:cubicBezTo>
                <a:lnTo>
                  <a:pt x="33789" y="17395"/>
                </a:lnTo>
                <a:cubicBezTo>
                  <a:pt x="33789" y="17416"/>
                  <a:pt x="33789" y="17438"/>
                  <a:pt x="33810" y="17459"/>
                </a:cubicBezTo>
                <a:cubicBezTo>
                  <a:pt x="33919" y="17589"/>
                  <a:pt x="34027" y="17697"/>
                  <a:pt x="34135" y="17827"/>
                </a:cubicBezTo>
                <a:lnTo>
                  <a:pt x="34221" y="17914"/>
                </a:lnTo>
                <a:lnTo>
                  <a:pt x="34286" y="17979"/>
                </a:lnTo>
                <a:lnTo>
                  <a:pt x="34308" y="18000"/>
                </a:lnTo>
                <a:lnTo>
                  <a:pt x="34395" y="18087"/>
                </a:lnTo>
                <a:cubicBezTo>
                  <a:pt x="34438" y="18109"/>
                  <a:pt x="34459" y="18130"/>
                  <a:pt x="34503" y="18152"/>
                </a:cubicBezTo>
                <a:cubicBezTo>
                  <a:pt x="34524" y="18152"/>
                  <a:pt x="34568" y="18152"/>
                  <a:pt x="34589" y="18174"/>
                </a:cubicBezTo>
                <a:cubicBezTo>
                  <a:pt x="34633" y="18174"/>
                  <a:pt x="34676" y="18152"/>
                  <a:pt x="34719" y="18130"/>
                </a:cubicBezTo>
                <a:cubicBezTo>
                  <a:pt x="34762" y="18087"/>
                  <a:pt x="34784" y="18044"/>
                  <a:pt x="34784" y="18000"/>
                </a:cubicBezTo>
                <a:cubicBezTo>
                  <a:pt x="34784" y="17935"/>
                  <a:pt x="34762" y="17871"/>
                  <a:pt x="34719" y="17806"/>
                </a:cubicBezTo>
                <a:lnTo>
                  <a:pt x="34633" y="17719"/>
                </a:lnTo>
                <a:cubicBezTo>
                  <a:pt x="34611" y="17676"/>
                  <a:pt x="34589" y="17654"/>
                  <a:pt x="34568" y="17633"/>
                </a:cubicBezTo>
                <a:cubicBezTo>
                  <a:pt x="34524" y="17589"/>
                  <a:pt x="34503" y="17568"/>
                  <a:pt x="34481" y="17546"/>
                </a:cubicBezTo>
                <a:lnTo>
                  <a:pt x="34438" y="17503"/>
                </a:lnTo>
                <a:cubicBezTo>
                  <a:pt x="34611" y="17503"/>
                  <a:pt x="34806" y="17524"/>
                  <a:pt x="35000" y="17524"/>
                </a:cubicBezTo>
                <a:cubicBezTo>
                  <a:pt x="35019" y="17533"/>
                  <a:pt x="35036" y="17537"/>
                  <a:pt x="35052" y="17537"/>
                </a:cubicBezTo>
                <a:cubicBezTo>
                  <a:pt x="35150" y="17537"/>
                  <a:pt x="35199" y="17388"/>
                  <a:pt x="35087" y="17351"/>
                </a:cubicBezTo>
                <a:cubicBezTo>
                  <a:pt x="34806" y="17221"/>
                  <a:pt x="34524" y="17135"/>
                  <a:pt x="34221" y="17048"/>
                </a:cubicBezTo>
                <a:cubicBezTo>
                  <a:pt x="33940" y="16983"/>
                  <a:pt x="33680" y="16940"/>
                  <a:pt x="33399" y="16897"/>
                </a:cubicBezTo>
                <a:cubicBezTo>
                  <a:pt x="33507" y="16810"/>
                  <a:pt x="33637" y="16745"/>
                  <a:pt x="33745" y="16680"/>
                </a:cubicBezTo>
                <a:cubicBezTo>
                  <a:pt x="33810" y="16659"/>
                  <a:pt x="33875" y="16637"/>
                  <a:pt x="33919" y="16616"/>
                </a:cubicBezTo>
                <a:cubicBezTo>
                  <a:pt x="33962" y="16594"/>
                  <a:pt x="34027" y="16572"/>
                  <a:pt x="34070" y="16572"/>
                </a:cubicBezTo>
                <a:cubicBezTo>
                  <a:pt x="34200" y="16529"/>
                  <a:pt x="34330" y="16507"/>
                  <a:pt x="34459" y="16464"/>
                </a:cubicBezTo>
                <a:cubicBezTo>
                  <a:pt x="34546" y="16421"/>
                  <a:pt x="34589" y="16313"/>
                  <a:pt x="34589" y="16226"/>
                </a:cubicBezTo>
                <a:cubicBezTo>
                  <a:pt x="34568" y="16118"/>
                  <a:pt x="34481" y="16053"/>
                  <a:pt x="34373" y="16031"/>
                </a:cubicBezTo>
                <a:cubicBezTo>
                  <a:pt x="34221" y="16031"/>
                  <a:pt x="34048" y="16053"/>
                  <a:pt x="33897" y="16118"/>
                </a:cubicBezTo>
                <a:cubicBezTo>
                  <a:pt x="33767" y="16161"/>
                  <a:pt x="33659" y="16204"/>
                  <a:pt x="33529" y="16269"/>
                </a:cubicBezTo>
                <a:cubicBezTo>
                  <a:pt x="33291" y="16399"/>
                  <a:pt x="33096" y="16594"/>
                  <a:pt x="32923" y="16810"/>
                </a:cubicBezTo>
                <a:cubicBezTo>
                  <a:pt x="32577" y="16745"/>
                  <a:pt x="32231" y="16702"/>
                  <a:pt x="31863" y="16659"/>
                </a:cubicBezTo>
                <a:cubicBezTo>
                  <a:pt x="32144" y="16464"/>
                  <a:pt x="32425" y="16291"/>
                  <a:pt x="32707" y="16118"/>
                </a:cubicBezTo>
                <a:cubicBezTo>
                  <a:pt x="32901" y="16010"/>
                  <a:pt x="33096" y="15923"/>
                  <a:pt x="33291" y="15815"/>
                </a:cubicBezTo>
                <a:cubicBezTo>
                  <a:pt x="33486" y="15707"/>
                  <a:pt x="33702" y="15620"/>
                  <a:pt x="33767" y="15447"/>
                </a:cubicBezTo>
                <a:cubicBezTo>
                  <a:pt x="33789" y="15404"/>
                  <a:pt x="33767" y="15360"/>
                  <a:pt x="33724" y="15317"/>
                </a:cubicBezTo>
                <a:cubicBezTo>
                  <a:pt x="33671" y="15284"/>
                  <a:pt x="33610" y="15271"/>
                  <a:pt x="33545" y="15271"/>
                </a:cubicBezTo>
                <a:cubicBezTo>
                  <a:pt x="33398" y="15271"/>
                  <a:pt x="33231" y="15337"/>
                  <a:pt x="33096" y="15382"/>
                </a:cubicBezTo>
                <a:cubicBezTo>
                  <a:pt x="32880" y="15469"/>
                  <a:pt x="32685" y="15577"/>
                  <a:pt x="32490" y="15685"/>
                </a:cubicBezTo>
                <a:cubicBezTo>
                  <a:pt x="32101" y="15923"/>
                  <a:pt x="31733" y="16226"/>
                  <a:pt x="31408" y="16551"/>
                </a:cubicBezTo>
                <a:lnTo>
                  <a:pt x="31408" y="16572"/>
                </a:lnTo>
                <a:cubicBezTo>
                  <a:pt x="31149" y="16529"/>
                  <a:pt x="30846" y="16507"/>
                  <a:pt x="30565" y="16486"/>
                </a:cubicBezTo>
                <a:cubicBezTo>
                  <a:pt x="30529" y="16450"/>
                  <a:pt x="30480" y="16434"/>
                  <a:pt x="30429" y="16434"/>
                </a:cubicBezTo>
                <a:cubicBezTo>
                  <a:pt x="30387" y="16434"/>
                  <a:pt x="30344" y="16445"/>
                  <a:pt x="30305" y="16464"/>
                </a:cubicBezTo>
                <a:lnTo>
                  <a:pt x="29980" y="16421"/>
                </a:lnTo>
                <a:cubicBezTo>
                  <a:pt x="30067" y="16356"/>
                  <a:pt x="30175" y="16291"/>
                  <a:pt x="30283" y="16248"/>
                </a:cubicBezTo>
                <a:cubicBezTo>
                  <a:pt x="30435" y="16183"/>
                  <a:pt x="30543" y="16096"/>
                  <a:pt x="30694" y="16031"/>
                </a:cubicBezTo>
                <a:cubicBezTo>
                  <a:pt x="30846" y="15966"/>
                  <a:pt x="30976" y="15901"/>
                  <a:pt x="31105" y="15837"/>
                </a:cubicBezTo>
                <a:cubicBezTo>
                  <a:pt x="31257" y="15772"/>
                  <a:pt x="31408" y="15685"/>
                  <a:pt x="31517" y="15599"/>
                </a:cubicBezTo>
                <a:cubicBezTo>
                  <a:pt x="31668" y="15490"/>
                  <a:pt x="31538" y="15317"/>
                  <a:pt x="31387" y="15317"/>
                </a:cubicBezTo>
                <a:cubicBezTo>
                  <a:pt x="31062" y="15382"/>
                  <a:pt x="30759" y="15512"/>
                  <a:pt x="30478" y="15707"/>
                </a:cubicBezTo>
                <a:cubicBezTo>
                  <a:pt x="30348" y="15793"/>
                  <a:pt x="30218" y="15880"/>
                  <a:pt x="30110" y="15988"/>
                </a:cubicBezTo>
                <a:cubicBezTo>
                  <a:pt x="29980" y="16096"/>
                  <a:pt x="29872" y="16204"/>
                  <a:pt x="29742" y="16313"/>
                </a:cubicBezTo>
                <a:cubicBezTo>
                  <a:pt x="29721" y="16334"/>
                  <a:pt x="29699" y="16377"/>
                  <a:pt x="29699" y="16399"/>
                </a:cubicBezTo>
                <a:cubicBezTo>
                  <a:pt x="29353" y="16377"/>
                  <a:pt x="28985" y="16356"/>
                  <a:pt x="28617" y="16334"/>
                </a:cubicBezTo>
                <a:cubicBezTo>
                  <a:pt x="28812" y="16139"/>
                  <a:pt x="29028" y="15966"/>
                  <a:pt x="29245" y="15793"/>
                </a:cubicBezTo>
                <a:cubicBezTo>
                  <a:pt x="29504" y="15577"/>
                  <a:pt x="29829" y="15425"/>
                  <a:pt x="30132" y="15231"/>
                </a:cubicBezTo>
                <a:cubicBezTo>
                  <a:pt x="30240" y="15144"/>
                  <a:pt x="30413" y="14949"/>
                  <a:pt x="30218" y="14863"/>
                </a:cubicBezTo>
                <a:cubicBezTo>
                  <a:pt x="30172" y="14842"/>
                  <a:pt x="30127" y="14834"/>
                  <a:pt x="30084" y="14834"/>
                </a:cubicBezTo>
                <a:cubicBezTo>
                  <a:pt x="29943" y="14834"/>
                  <a:pt x="29815" y="14921"/>
                  <a:pt x="29699" y="14971"/>
                </a:cubicBezTo>
                <a:cubicBezTo>
                  <a:pt x="29071" y="15252"/>
                  <a:pt x="28530" y="15728"/>
                  <a:pt x="28163" y="16313"/>
                </a:cubicBezTo>
                <a:cubicBezTo>
                  <a:pt x="27751" y="16313"/>
                  <a:pt x="27319" y="16291"/>
                  <a:pt x="26908" y="16291"/>
                </a:cubicBezTo>
                <a:lnTo>
                  <a:pt x="27102" y="16031"/>
                </a:lnTo>
                <a:cubicBezTo>
                  <a:pt x="27210" y="15901"/>
                  <a:pt x="27319" y="15793"/>
                  <a:pt x="27449" y="15685"/>
                </a:cubicBezTo>
                <a:cubicBezTo>
                  <a:pt x="27578" y="15577"/>
                  <a:pt x="27708" y="15490"/>
                  <a:pt x="27860" y="15404"/>
                </a:cubicBezTo>
                <a:cubicBezTo>
                  <a:pt x="27989" y="15339"/>
                  <a:pt x="28206" y="15296"/>
                  <a:pt x="28292" y="15144"/>
                </a:cubicBezTo>
                <a:cubicBezTo>
                  <a:pt x="28314" y="15122"/>
                  <a:pt x="28314" y="15101"/>
                  <a:pt x="28336" y="15058"/>
                </a:cubicBezTo>
                <a:cubicBezTo>
                  <a:pt x="28357" y="14993"/>
                  <a:pt x="28336" y="14928"/>
                  <a:pt x="28271" y="14884"/>
                </a:cubicBezTo>
                <a:cubicBezTo>
                  <a:pt x="28249" y="14884"/>
                  <a:pt x="28228" y="14863"/>
                  <a:pt x="28206" y="14863"/>
                </a:cubicBezTo>
                <a:cubicBezTo>
                  <a:pt x="28168" y="14837"/>
                  <a:pt x="28122" y="14827"/>
                  <a:pt x="28074" y="14827"/>
                </a:cubicBezTo>
                <a:cubicBezTo>
                  <a:pt x="28040" y="14827"/>
                  <a:pt x="28004" y="14832"/>
                  <a:pt x="27968" y="14841"/>
                </a:cubicBezTo>
                <a:cubicBezTo>
                  <a:pt x="27643" y="14971"/>
                  <a:pt x="27340" y="15187"/>
                  <a:pt x="27102" y="15447"/>
                </a:cubicBezTo>
                <a:cubicBezTo>
                  <a:pt x="26972" y="15577"/>
                  <a:pt x="26864" y="15728"/>
                  <a:pt x="26778" y="15880"/>
                </a:cubicBezTo>
                <a:cubicBezTo>
                  <a:pt x="26691" y="16010"/>
                  <a:pt x="26626" y="16161"/>
                  <a:pt x="26605" y="16313"/>
                </a:cubicBezTo>
                <a:cubicBezTo>
                  <a:pt x="26064" y="16313"/>
                  <a:pt x="25544" y="16313"/>
                  <a:pt x="25003" y="16334"/>
                </a:cubicBezTo>
                <a:cubicBezTo>
                  <a:pt x="25090" y="16204"/>
                  <a:pt x="25176" y="16096"/>
                  <a:pt x="25241" y="15988"/>
                </a:cubicBezTo>
                <a:cubicBezTo>
                  <a:pt x="25350" y="15815"/>
                  <a:pt x="25479" y="15663"/>
                  <a:pt x="25609" y="15512"/>
                </a:cubicBezTo>
                <a:cubicBezTo>
                  <a:pt x="25761" y="15360"/>
                  <a:pt x="25912" y="15209"/>
                  <a:pt x="26085" y="15079"/>
                </a:cubicBezTo>
                <a:cubicBezTo>
                  <a:pt x="26237" y="14949"/>
                  <a:pt x="26475" y="14863"/>
                  <a:pt x="26496" y="14646"/>
                </a:cubicBezTo>
                <a:cubicBezTo>
                  <a:pt x="26518" y="14581"/>
                  <a:pt x="26475" y="14517"/>
                  <a:pt x="26410" y="14495"/>
                </a:cubicBezTo>
                <a:cubicBezTo>
                  <a:pt x="26378" y="14482"/>
                  <a:pt x="26345" y="14476"/>
                  <a:pt x="26313" y="14476"/>
                </a:cubicBezTo>
                <a:cubicBezTo>
                  <a:pt x="26124" y="14476"/>
                  <a:pt x="25930" y="14666"/>
                  <a:pt x="25782" y="14776"/>
                </a:cubicBezTo>
                <a:cubicBezTo>
                  <a:pt x="25609" y="14928"/>
                  <a:pt x="25436" y="15079"/>
                  <a:pt x="25306" y="15252"/>
                </a:cubicBezTo>
                <a:cubicBezTo>
                  <a:pt x="25155" y="15425"/>
                  <a:pt x="25025" y="15620"/>
                  <a:pt x="24895" y="15815"/>
                </a:cubicBezTo>
                <a:cubicBezTo>
                  <a:pt x="24809" y="15988"/>
                  <a:pt x="24744" y="16183"/>
                  <a:pt x="24700" y="16356"/>
                </a:cubicBezTo>
                <a:lnTo>
                  <a:pt x="24635" y="16313"/>
                </a:lnTo>
                <a:cubicBezTo>
                  <a:pt x="24593" y="16287"/>
                  <a:pt x="24550" y="16275"/>
                  <a:pt x="24509" y="16275"/>
                </a:cubicBezTo>
                <a:cubicBezTo>
                  <a:pt x="24445" y="16275"/>
                  <a:pt x="24385" y="16303"/>
                  <a:pt x="24333" y="16356"/>
                </a:cubicBezTo>
                <a:cubicBezTo>
                  <a:pt x="24333" y="16356"/>
                  <a:pt x="24311" y="16377"/>
                  <a:pt x="24311" y="16377"/>
                </a:cubicBezTo>
                <a:cubicBezTo>
                  <a:pt x="24138" y="16377"/>
                  <a:pt x="23943" y="16399"/>
                  <a:pt x="23770" y="16421"/>
                </a:cubicBezTo>
                <a:lnTo>
                  <a:pt x="23748" y="16377"/>
                </a:lnTo>
                <a:cubicBezTo>
                  <a:pt x="23792" y="16313"/>
                  <a:pt x="23835" y="16248"/>
                  <a:pt x="23878" y="16183"/>
                </a:cubicBezTo>
                <a:cubicBezTo>
                  <a:pt x="23943" y="16075"/>
                  <a:pt x="24008" y="15966"/>
                  <a:pt x="24073" y="15858"/>
                </a:cubicBezTo>
                <a:cubicBezTo>
                  <a:pt x="24203" y="15663"/>
                  <a:pt x="24333" y="15469"/>
                  <a:pt x="24484" y="15274"/>
                </a:cubicBezTo>
                <a:cubicBezTo>
                  <a:pt x="24614" y="15101"/>
                  <a:pt x="24787" y="14906"/>
                  <a:pt x="24938" y="14733"/>
                </a:cubicBezTo>
                <a:cubicBezTo>
                  <a:pt x="25025" y="14646"/>
                  <a:pt x="25133" y="14560"/>
                  <a:pt x="25220" y="14473"/>
                </a:cubicBezTo>
                <a:cubicBezTo>
                  <a:pt x="25285" y="14387"/>
                  <a:pt x="25350" y="14279"/>
                  <a:pt x="25371" y="14170"/>
                </a:cubicBezTo>
                <a:cubicBezTo>
                  <a:pt x="25371" y="14105"/>
                  <a:pt x="25306" y="14041"/>
                  <a:pt x="25241" y="14041"/>
                </a:cubicBezTo>
                <a:cubicBezTo>
                  <a:pt x="25222" y="14034"/>
                  <a:pt x="25203" y="14032"/>
                  <a:pt x="25185" y="14032"/>
                </a:cubicBezTo>
                <a:cubicBezTo>
                  <a:pt x="25140" y="14032"/>
                  <a:pt x="25099" y="14047"/>
                  <a:pt x="25068" y="14062"/>
                </a:cubicBezTo>
                <a:cubicBezTo>
                  <a:pt x="25003" y="14105"/>
                  <a:pt x="24938" y="14127"/>
                  <a:pt x="24895" y="14170"/>
                </a:cubicBezTo>
                <a:cubicBezTo>
                  <a:pt x="24787" y="14235"/>
                  <a:pt x="24700" y="14343"/>
                  <a:pt x="24592" y="14430"/>
                </a:cubicBezTo>
                <a:cubicBezTo>
                  <a:pt x="24419" y="14625"/>
                  <a:pt x="24246" y="14820"/>
                  <a:pt x="24095" y="15014"/>
                </a:cubicBezTo>
                <a:cubicBezTo>
                  <a:pt x="23943" y="15231"/>
                  <a:pt x="23813" y="15447"/>
                  <a:pt x="23683" y="15685"/>
                </a:cubicBezTo>
                <a:cubicBezTo>
                  <a:pt x="23575" y="15858"/>
                  <a:pt x="23510" y="16031"/>
                  <a:pt x="23467" y="16226"/>
                </a:cubicBezTo>
                <a:cubicBezTo>
                  <a:pt x="23359" y="16248"/>
                  <a:pt x="23294" y="16334"/>
                  <a:pt x="23337" y="16421"/>
                </a:cubicBezTo>
                <a:cubicBezTo>
                  <a:pt x="23337" y="16442"/>
                  <a:pt x="23337" y="16464"/>
                  <a:pt x="23337" y="16464"/>
                </a:cubicBezTo>
                <a:cubicBezTo>
                  <a:pt x="23121" y="16486"/>
                  <a:pt x="22883" y="16507"/>
                  <a:pt x="22645" y="16529"/>
                </a:cubicBezTo>
                <a:cubicBezTo>
                  <a:pt x="22710" y="16356"/>
                  <a:pt x="22775" y="16161"/>
                  <a:pt x="22839" y="15966"/>
                </a:cubicBezTo>
                <a:cubicBezTo>
                  <a:pt x="22926" y="15772"/>
                  <a:pt x="23034" y="15577"/>
                  <a:pt x="23142" y="15382"/>
                </a:cubicBezTo>
                <a:cubicBezTo>
                  <a:pt x="23272" y="15187"/>
                  <a:pt x="23402" y="15014"/>
                  <a:pt x="23554" y="14841"/>
                </a:cubicBezTo>
                <a:cubicBezTo>
                  <a:pt x="23683" y="14690"/>
                  <a:pt x="23965" y="14495"/>
                  <a:pt x="23921" y="14279"/>
                </a:cubicBezTo>
                <a:cubicBezTo>
                  <a:pt x="23921" y="14235"/>
                  <a:pt x="23900" y="14192"/>
                  <a:pt x="23835" y="14170"/>
                </a:cubicBezTo>
                <a:cubicBezTo>
                  <a:pt x="23806" y="14160"/>
                  <a:pt x="23777" y="14155"/>
                  <a:pt x="23749" y="14155"/>
                </a:cubicBezTo>
                <a:cubicBezTo>
                  <a:pt x="23541" y="14155"/>
                  <a:pt x="23340" y="14408"/>
                  <a:pt x="23207" y="14560"/>
                </a:cubicBezTo>
                <a:cubicBezTo>
                  <a:pt x="23034" y="14733"/>
                  <a:pt x="22904" y="14928"/>
                  <a:pt x="22775" y="15144"/>
                </a:cubicBezTo>
                <a:cubicBezTo>
                  <a:pt x="22731" y="15209"/>
                  <a:pt x="22688" y="15274"/>
                  <a:pt x="22645" y="15360"/>
                </a:cubicBezTo>
                <a:cubicBezTo>
                  <a:pt x="22623" y="15339"/>
                  <a:pt x="22601" y="15339"/>
                  <a:pt x="22580" y="15339"/>
                </a:cubicBezTo>
                <a:cubicBezTo>
                  <a:pt x="22428" y="15339"/>
                  <a:pt x="22298" y="15382"/>
                  <a:pt x="22147" y="15425"/>
                </a:cubicBezTo>
                <a:lnTo>
                  <a:pt x="22082" y="15447"/>
                </a:lnTo>
                <a:cubicBezTo>
                  <a:pt x="22169" y="15274"/>
                  <a:pt x="22255" y="15079"/>
                  <a:pt x="22363" y="14906"/>
                </a:cubicBezTo>
                <a:cubicBezTo>
                  <a:pt x="22407" y="14841"/>
                  <a:pt x="22472" y="14755"/>
                  <a:pt x="22515" y="14668"/>
                </a:cubicBezTo>
                <a:lnTo>
                  <a:pt x="22558" y="14625"/>
                </a:lnTo>
                <a:lnTo>
                  <a:pt x="22558" y="14603"/>
                </a:lnTo>
                <a:cubicBezTo>
                  <a:pt x="22645" y="14495"/>
                  <a:pt x="22753" y="14387"/>
                  <a:pt x="22710" y="14235"/>
                </a:cubicBezTo>
                <a:cubicBezTo>
                  <a:pt x="22688" y="14149"/>
                  <a:pt x="22623" y="14084"/>
                  <a:pt x="22537" y="14084"/>
                </a:cubicBezTo>
                <a:cubicBezTo>
                  <a:pt x="22363" y="14084"/>
                  <a:pt x="22277" y="14192"/>
                  <a:pt x="22169" y="14343"/>
                </a:cubicBezTo>
                <a:cubicBezTo>
                  <a:pt x="22104" y="14430"/>
                  <a:pt x="22039" y="14538"/>
                  <a:pt x="21974" y="14646"/>
                </a:cubicBezTo>
                <a:lnTo>
                  <a:pt x="21931" y="14733"/>
                </a:lnTo>
                <a:lnTo>
                  <a:pt x="21887" y="14733"/>
                </a:lnTo>
                <a:cubicBezTo>
                  <a:pt x="21736" y="14841"/>
                  <a:pt x="21563" y="14906"/>
                  <a:pt x="21411" y="14971"/>
                </a:cubicBezTo>
                <a:cubicBezTo>
                  <a:pt x="21346" y="14993"/>
                  <a:pt x="21281" y="14993"/>
                  <a:pt x="21217" y="15014"/>
                </a:cubicBezTo>
                <a:cubicBezTo>
                  <a:pt x="21238" y="14971"/>
                  <a:pt x="21238" y="14906"/>
                  <a:pt x="21217" y="14863"/>
                </a:cubicBezTo>
                <a:cubicBezTo>
                  <a:pt x="21217" y="14798"/>
                  <a:pt x="21152" y="14733"/>
                  <a:pt x="21087" y="14711"/>
                </a:cubicBezTo>
                <a:cubicBezTo>
                  <a:pt x="21108" y="14690"/>
                  <a:pt x="21130" y="14668"/>
                  <a:pt x="21152" y="14646"/>
                </a:cubicBezTo>
                <a:lnTo>
                  <a:pt x="21368" y="14300"/>
                </a:lnTo>
                <a:cubicBezTo>
                  <a:pt x="21433" y="14214"/>
                  <a:pt x="21476" y="14149"/>
                  <a:pt x="21498" y="14062"/>
                </a:cubicBezTo>
                <a:lnTo>
                  <a:pt x="21628" y="14062"/>
                </a:lnTo>
                <a:cubicBezTo>
                  <a:pt x="21801" y="14041"/>
                  <a:pt x="21996" y="14019"/>
                  <a:pt x="22169" y="13976"/>
                </a:cubicBezTo>
                <a:cubicBezTo>
                  <a:pt x="22363" y="13932"/>
                  <a:pt x="22537" y="13867"/>
                  <a:pt x="22688" y="13781"/>
                </a:cubicBezTo>
                <a:cubicBezTo>
                  <a:pt x="22839" y="13673"/>
                  <a:pt x="22991" y="13564"/>
                  <a:pt x="23121" y="13456"/>
                </a:cubicBezTo>
                <a:cubicBezTo>
                  <a:pt x="23233" y="13363"/>
                  <a:pt x="23135" y="13205"/>
                  <a:pt x="23023" y="13205"/>
                </a:cubicBezTo>
                <a:cubicBezTo>
                  <a:pt x="23005" y="13205"/>
                  <a:pt x="22987" y="13209"/>
                  <a:pt x="22969" y="13218"/>
                </a:cubicBezTo>
                <a:cubicBezTo>
                  <a:pt x="22818" y="13305"/>
                  <a:pt x="22666" y="13348"/>
                  <a:pt x="22515" y="13391"/>
                </a:cubicBezTo>
                <a:cubicBezTo>
                  <a:pt x="22363" y="13435"/>
                  <a:pt x="22212" y="13478"/>
                  <a:pt x="22039" y="13521"/>
                </a:cubicBezTo>
                <a:cubicBezTo>
                  <a:pt x="21887" y="13543"/>
                  <a:pt x="21736" y="13564"/>
                  <a:pt x="21584" y="13564"/>
                </a:cubicBezTo>
                <a:lnTo>
                  <a:pt x="21541" y="13564"/>
                </a:lnTo>
                <a:cubicBezTo>
                  <a:pt x="21801" y="13175"/>
                  <a:pt x="22082" y="12807"/>
                  <a:pt x="22342" y="12418"/>
                </a:cubicBezTo>
                <a:lnTo>
                  <a:pt x="22385" y="12418"/>
                </a:lnTo>
                <a:cubicBezTo>
                  <a:pt x="22472" y="12428"/>
                  <a:pt x="22564" y="12434"/>
                  <a:pt x="22656" y="12434"/>
                </a:cubicBezTo>
                <a:cubicBezTo>
                  <a:pt x="22747" y="12434"/>
                  <a:pt x="22839" y="12428"/>
                  <a:pt x="22926" y="12418"/>
                </a:cubicBezTo>
                <a:cubicBezTo>
                  <a:pt x="23121" y="12418"/>
                  <a:pt x="23294" y="12374"/>
                  <a:pt x="23489" y="12331"/>
                </a:cubicBezTo>
                <a:cubicBezTo>
                  <a:pt x="23662" y="12266"/>
                  <a:pt x="23813" y="12201"/>
                  <a:pt x="23986" y="12136"/>
                </a:cubicBezTo>
                <a:cubicBezTo>
                  <a:pt x="24109" y="12096"/>
                  <a:pt x="24039" y="11940"/>
                  <a:pt x="23922" y="11940"/>
                </a:cubicBezTo>
                <a:cubicBezTo>
                  <a:pt x="23915" y="11940"/>
                  <a:pt x="23907" y="11940"/>
                  <a:pt x="23900" y="11942"/>
                </a:cubicBezTo>
                <a:cubicBezTo>
                  <a:pt x="23575" y="12006"/>
                  <a:pt x="23251" y="12028"/>
                  <a:pt x="22904" y="12028"/>
                </a:cubicBezTo>
                <a:lnTo>
                  <a:pt x="22645" y="12028"/>
                </a:lnTo>
                <a:cubicBezTo>
                  <a:pt x="22731" y="11898"/>
                  <a:pt x="22839" y="11768"/>
                  <a:pt x="22926" y="11660"/>
                </a:cubicBezTo>
                <a:cubicBezTo>
                  <a:pt x="23056" y="11617"/>
                  <a:pt x="23164" y="11595"/>
                  <a:pt x="23294" y="11552"/>
                </a:cubicBezTo>
                <a:cubicBezTo>
                  <a:pt x="23489" y="11487"/>
                  <a:pt x="23705" y="11422"/>
                  <a:pt x="23900" y="11336"/>
                </a:cubicBezTo>
                <a:cubicBezTo>
                  <a:pt x="24095" y="11249"/>
                  <a:pt x="24289" y="11163"/>
                  <a:pt x="24462" y="11054"/>
                </a:cubicBezTo>
                <a:cubicBezTo>
                  <a:pt x="24614" y="10968"/>
                  <a:pt x="24874" y="10816"/>
                  <a:pt x="24895" y="10622"/>
                </a:cubicBezTo>
                <a:cubicBezTo>
                  <a:pt x="24895" y="10578"/>
                  <a:pt x="24852" y="10535"/>
                  <a:pt x="24809" y="10513"/>
                </a:cubicBezTo>
                <a:cubicBezTo>
                  <a:pt x="24787" y="10508"/>
                  <a:pt x="24764" y="10505"/>
                  <a:pt x="24740" y="10505"/>
                </a:cubicBezTo>
                <a:cubicBezTo>
                  <a:pt x="24668" y="10505"/>
                  <a:pt x="24587" y="10530"/>
                  <a:pt x="24506" y="10578"/>
                </a:cubicBezTo>
                <a:cubicBezTo>
                  <a:pt x="24419" y="10600"/>
                  <a:pt x="24333" y="10643"/>
                  <a:pt x="24246" y="10708"/>
                </a:cubicBezTo>
                <a:cubicBezTo>
                  <a:pt x="24073" y="10795"/>
                  <a:pt x="23900" y="10860"/>
                  <a:pt x="23727" y="10946"/>
                </a:cubicBezTo>
                <a:cubicBezTo>
                  <a:pt x="23618" y="10968"/>
                  <a:pt x="23510" y="11011"/>
                  <a:pt x="23402" y="11054"/>
                </a:cubicBezTo>
                <a:cubicBezTo>
                  <a:pt x="23683" y="10686"/>
                  <a:pt x="23986" y="10340"/>
                  <a:pt x="24289" y="9994"/>
                </a:cubicBezTo>
                <a:lnTo>
                  <a:pt x="24419" y="9994"/>
                </a:lnTo>
                <a:lnTo>
                  <a:pt x="24571" y="9972"/>
                </a:lnTo>
                <a:cubicBezTo>
                  <a:pt x="24657" y="9951"/>
                  <a:pt x="24765" y="9929"/>
                  <a:pt x="24852" y="9886"/>
                </a:cubicBezTo>
                <a:cubicBezTo>
                  <a:pt x="24938" y="9864"/>
                  <a:pt x="25047" y="9821"/>
                  <a:pt x="25133" y="9778"/>
                </a:cubicBezTo>
                <a:cubicBezTo>
                  <a:pt x="25220" y="9734"/>
                  <a:pt x="25306" y="9691"/>
                  <a:pt x="25393" y="9648"/>
                </a:cubicBezTo>
                <a:cubicBezTo>
                  <a:pt x="25490" y="9609"/>
                  <a:pt x="25447" y="9447"/>
                  <a:pt x="25359" y="9447"/>
                </a:cubicBezTo>
                <a:cubicBezTo>
                  <a:pt x="25349" y="9447"/>
                  <a:pt x="25339" y="9449"/>
                  <a:pt x="25328" y="9453"/>
                </a:cubicBezTo>
                <a:cubicBezTo>
                  <a:pt x="25241" y="9475"/>
                  <a:pt x="25133" y="9518"/>
                  <a:pt x="25047" y="9540"/>
                </a:cubicBezTo>
                <a:cubicBezTo>
                  <a:pt x="24960" y="9561"/>
                  <a:pt x="24874" y="9561"/>
                  <a:pt x="24787" y="9583"/>
                </a:cubicBezTo>
                <a:lnTo>
                  <a:pt x="24657" y="9605"/>
                </a:lnTo>
                <a:cubicBezTo>
                  <a:pt x="24852" y="9367"/>
                  <a:pt x="25047" y="9172"/>
                  <a:pt x="25241" y="8955"/>
                </a:cubicBezTo>
                <a:lnTo>
                  <a:pt x="25371" y="8934"/>
                </a:lnTo>
                <a:lnTo>
                  <a:pt x="25588" y="8890"/>
                </a:lnTo>
                <a:cubicBezTo>
                  <a:pt x="25739" y="8869"/>
                  <a:pt x="25891" y="8826"/>
                  <a:pt x="26042" y="8804"/>
                </a:cubicBezTo>
                <a:cubicBezTo>
                  <a:pt x="26193" y="8761"/>
                  <a:pt x="26323" y="8739"/>
                  <a:pt x="26475" y="8674"/>
                </a:cubicBezTo>
                <a:cubicBezTo>
                  <a:pt x="26626" y="8631"/>
                  <a:pt x="26778" y="8588"/>
                  <a:pt x="26929" y="8523"/>
                </a:cubicBezTo>
                <a:cubicBezTo>
                  <a:pt x="27068" y="8483"/>
                  <a:pt x="27025" y="8279"/>
                  <a:pt x="26900" y="8279"/>
                </a:cubicBezTo>
                <a:cubicBezTo>
                  <a:pt x="26889" y="8279"/>
                  <a:pt x="26877" y="8281"/>
                  <a:pt x="26864" y="8285"/>
                </a:cubicBezTo>
                <a:cubicBezTo>
                  <a:pt x="26713" y="8328"/>
                  <a:pt x="26561" y="8350"/>
                  <a:pt x="26410" y="8371"/>
                </a:cubicBezTo>
                <a:cubicBezTo>
                  <a:pt x="26258" y="8371"/>
                  <a:pt x="26107" y="8414"/>
                  <a:pt x="25955" y="8436"/>
                </a:cubicBezTo>
                <a:lnTo>
                  <a:pt x="25696" y="8458"/>
                </a:lnTo>
                <a:lnTo>
                  <a:pt x="26778" y="7376"/>
                </a:lnTo>
                <a:lnTo>
                  <a:pt x="27427" y="7397"/>
                </a:lnTo>
                <a:lnTo>
                  <a:pt x="27795" y="7397"/>
                </a:lnTo>
                <a:cubicBezTo>
                  <a:pt x="27925" y="7397"/>
                  <a:pt x="28054" y="7376"/>
                  <a:pt x="28184" y="7354"/>
                </a:cubicBezTo>
                <a:cubicBezTo>
                  <a:pt x="28249" y="7354"/>
                  <a:pt x="28314" y="7289"/>
                  <a:pt x="28314" y="7224"/>
                </a:cubicBezTo>
                <a:cubicBezTo>
                  <a:pt x="28336" y="7159"/>
                  <a:pt x="28292" y="7073"/>
                  <a:pt x="28228" y="7073"/>
                </a:cubicBezTo>
                <a:cubicBezTo>
                  <a:pt x="28076" y="7030"/>
                  <a:pt x="27946" y="6986"/>
                  <a:pt x="27816" y="6986"/>
                </a:cubicBezTo>
                <a:cubicBezTo>
                  <a:pt x="27687" y="6965"/>
                  <a:pt x="27557" y="6965"/>
                  <a:pt x="27427" y="6943"/>
                </a:cubicBezTo>
                <a:lnTo>
                  <a:pt x="27232" y="6943"/>
                </a:lnTo>
                <a:cubicBezTo>
                  <a:pt x="27449" y="6748"/>
                  <a:pt x="27665" y="6553"/>
                  <a:pt x="27881" y="6337"/>
                </a:cubicBezTo>
                <a:cubicBezTo>
                  <a:pt x="28054" y="6186"/>
                  <a:pt x="28228" y="6034"/>
                  <a:pt x="28401" y="5883"/>
                </a:cubicBezTo>
                <a:cubicBezTo>
                  <a:pt x="28466" y="5904"/>
                  <a:pt x="28530" y="5926"/>
                  <a:pt x="28595" y="5948"/>
                </a:cubicBezTo>
                <a:cubicBezTo>
                  <a:pt x="28704" y="5969"/>
                  <a:pt x="28812" y="5991"/>
                  <a:pt x="28920" y="5991"/>
                </a:cubicBezTo>
                <a:cubicBezTo>
                  <a:pt x="28978" y="5997"/>
                  <a:pt x="29036" y="5999"/>
                  <a:pt x="29094" y="5999"/>
                </a:cubicBezTo>
                <a:cubicBezTo>
                  <a:pt x="29252" y="5999"/>
                  <a:pt x="29411" y="5979"/>
                  <a:pt x="29569" y="5948"/>
                </a:cubicBezTo>
                <a:cubicBezTo>
                  <a:pt x="29699" y="5926"/>
                  <a:pt x="29656" y="5731"/>
                  <a:pt x="29526" y="5731"/>
                </a:cubicBezTo>
                <a:cubicBezTo>
                  <a:pt x="29353" y="5731"/>
                  <a:pt x="29158" y="5688"/>
                  <a:pt x="28963" y="5645"/>
                </a:cubicBezTo>
                <a:cubicBezTo>
                  <a:pt x="28898" y="5623"/>
                  <a:pt x="28833" y="5601"/>
                  <a:pt x="28768" y="5580"/>
                </a:cubicBezTo>
                <a:cubicBezTo>
                  <a:pt x="28877" y="5472"/>
                  <a:pt x="29007" y="5363"/>
                  <a:pt x="29115" y="5277"/>
                </a:cubicBezTo>
                <a:lnTo>
                  <a:pt x="29439" y="4995"/>
                </a:lnTo>
                <a:cubicBezTo>
                  <a:pt x="29461" y="5017"/>
                  <a:pt x="29483" y="5017"/>
                  <a:pt x="29504" y="5017"/>
                </a:cubicBezTo>
                <a:lnTo>
                  <a:pt x="30240" y="5017"/>
                </a:lnTo>
                <a:lnTo>
                  <a:pt x="30370" y="4995"/>
                </a:lnTo>
                <a:cubicBezTo>
                  <a:pt x="30435" y="4995"/>
                  <a:pt x="30500" y="4974"/>
                  <a:pt x="30543" y="4909"/>
                </a:cubicBezTo>
                <a:cubicBezTo>
                  <a:pt x="30586" y="4887"/>
                  <a:pt x="30608" y="4844"/>
                  <a:pt x="30608" y="4779"/>
                </a:cubicBezTo>
                <a:cubicBezTo>
                  <a:pt x="30608" y="4736"/>
                  <a:pt x="30586" y="4693"/>
                  <a:pt x="30565" y="4671"/>
                </a:cubicBezTo>
                <a:cubicBezTo>
                  <a:pt x="30500" y="4628"/>
                  <a:pt x="30435" y="4584"/>
                  <a:pt x="30370" y="4584"/>
                </a:cubicBezTo>
                <a:lnTo>
                  <a:pt x="29937" y="4584"/>
                </a:lnTo>
                <a:cubicBezTo>
                  <a:pt x="30067" y="4455"/>
                  <a:pt x="30197" y="4325"/>
                  <a:pt x="30326" y="4173"/>
                </a:cubicBezTo>
                <a:cubicBezTo>
                  <a:pt x="30397" y="4121"/>
                  <a:pt x="30339" y="4026"/>
                  <a:pt x="30269" y="4026"/>
                </a:cubicBezTo>
                <a:cubicBezTo>
                  <a:pt x="30252" y="4026"/>
                  <a:pt x="30235" y="4031"/>
                  <a:pt x="30218" y="4043"/>
                </a:cubicBezTo>
                <a:cubicBezTo>
                  <a:pt x="29959" y="4173"/>
                  <a:pt x="29677" y="4325"/>
                  <a:pt x="29439" y="4498"/>
                </a:cubicBezTo>
                <a:cubicBezTo>
                  <a:pt x="29223" y="4671"/>
                  <a:pt x="29007" y="4844"/>
                  <a:pt x="28790" y="5017"/>
                </a:cubicBezTo>
                <a:cubicBezTo>
                  <a:pt x="28790" y="4887"/>
                  <a:pt x="28812" y="4757"/>
                  <a:pt x="28855" y="4628"/>
                </a:cubicBezTo>
                <a:cubicBezTo>
                  <a:pt x="28855" y="4563"/>
                  <a:pt x="28877" y="4498"/>
                  <a:pt x="28898" y="4433"/>
                </a:cubicBezTo>
                <a:cubicBezTo>
                  <a:pt x="28920" y="4390"/>
                  <a:pt x="28942" y="4346"/>
                  <a:pt x="28963" y="4303"/>
                </a:cubicBezTo>
                <a:cubicBezTo>
                  <a:pt x="29028" y="4195"/>
                  <a:pt x="29093" y="4065"/>
                  <a:pt x="29136" y="3935"/>
                </a:cubicBezTo>
                <a:cubicBezTo>
                  <a:pt x="29158" y="3849"/>
                  <a:pt x="29115" y="3740"/>
                  <a:pt x="29028" y="3697"/>
                </a:cubicBezTo>
                <a:cubicBezTo>
                  <a:pt x="28992" y="3670"/>
                  <a:pt x="28952" y="3658"/>
                  <a:pt x="28913" y="3658"/>
                </a:cubicBezTo>
                <a:cubicBezTo>
                  <a:pt x="28859" y="3658"/>
                  <a:pt x="28806" y="3681"/>
                  <a:pt x="28768" y="3719"/>
                </a:cubicBezTo>
                <a:cubicBezTo>
                  <a:pt x="28639" y="3849"/>
                  <a:pt x="28552" y="3978"/>
                  <a:pt x="28487" y="4130"/>
                </a:cubicBezTo>
                <a:cubicBezTo>
                  <a:pt x="28444" y="4260"/>
                  <a:pt x="28401" y="4390"/>
                  <a:pt x="28379" y="4519"/>
                </a:cubicBezTo>
                <a:cubicBezTo>
                  <a:pt x="28336" y="4779"/>
                  <a:pt x="28336" y="5060"/>
                  <a:pt x="28401" y="5320"/>
                </a:cubicBezTo>
                <a:cubicBezTo>
                  <a:pt x="28141" y="5558"/>
                  <a:pt x="27860" y="5796"/>
                  <a:pt x="27600" y="6034"/>
                </a:cubicBezTo>
                <a:cubicBezTo>
                  <a:pt x="27622" y="5710"/>
                  <a:pt x="27687" y="5363"/>
                  <a:pt x="27751" y="5039"/>
                </a:cubicBezTo>
                <a:cubicBezTo>
                  <a:pt x="27795" y="4822"/>
                  <a:pt x="27860" y="4628"/>
                  <a:pt x="27903" y="4411"/>
                </a:cubicBezTo>
                <a:cubicBezTo>
                  <a:pt x="27946" y="4195"/>
                  <a:pt x="28011" y="3978"/>
                  <a:pt x="27925" y="3805"/>
                </a:cubicBezTo>
                <a:cubicBezTo>
                  <a:pt x="27909" y="3774"/>
                  <a:pt x="27881" y="3754"/>
                  <a:pt x="27851" y="3754"/>
                </a:cubicBezTo>
                <a:cubicBezTo>
                  <a:pt x="27840" y="3754"/>
                  <a:pt x="27828" y="3756"/>
                  <a:pt x="27816" y="3762"/>
                </a:cubicBezTo>
                <a:cubicBezTo>
                  <a:pt x="27600" y="3827"/>
                  <a:pt x="27513" y="4087"/>
                  <a:pt x="27449" y="4281"/>
                </a:cubicBezTo>
                <a:cubicBezTo>
                  <a:pt x="27362" y="4498"/>
                  <a:pt x="27297" y="4714"/>
                  <a:pt x="27275" y="4931"/>
                </a:cubicBezTo>
                <a:cubicBezTo>
                  <a:pt x="27189" y="5385"/>
                  <a:pt x="27167" y="5861"/>
                  <a:pt x="27232" y="6315"/>
                </a:cubicBezTo>
                <a:cubicBezTo>
                  <a:pt x="27232" y="6337"/>
                  <a:pt x="27232" y="6337"/>
                  <a:pt x="27232" y="6337"/>
                </a:cubicBezTo>
                <a:cubicBezTo>
                  <a:pt x="27016" y="6532"/>
                  <a:pt x="26821" y="6727"/>
                  <a:pt x="26605" y="6921"/>
                </a:cubicBezTo>
                <a:cubicBezTo>
                  <a:pt x="26518" y="6943"/>
                  <a:pt x="26453" y="7008"/>
                  <a:pt x="26431" y="7116"/>
                </a:cubicBezTo>
                <a:cubicBezTo>
                  <a:pt x="26345" y="7181"/>
                  <a:pt x="26258" y="7268"/>
                  <a:pt x="26172" y="7332"/>
                </a:cubicBezTo>
                <a:cubicBezTo>
                  <a:pt x="26193" y="7224"/>
                  <a:pt x="26215" y="7094"/>
                  <a:pt x="26258" y="6986"/>
                </a:cubicBezTo>
                <a:cubicBezTo>
                  <a:pt x="26302" y="6835"/>
                  <a:pt x="26323" y="6683"/>
                  <a:pt x="26345" y="6532"/>
                </a:cubicBezTo>
                <a:cubicBezTo>
                  <a:pt x="26388" y="6380"/>
                  <a:pt x="26431" y="6229"/>
                  <a:pt x="26475" y="6077"/>
                </a:cubicBezTo>
                <a:cubicBezTo>
                  <a:pt x="26518" y="5926"/>
                  <a:pt x="26561" y="5774"/>
                  <a:pt x="26561" y="5623"/>
                </a:cubicBezTo>
                <a:cubicBezTo>
                  <a:pt x="26561" y="5520"/>
                  <a:pt x="26484" y="5470"/>
                  <a:pt x="26404" y="5470"/>
                </a:cubicBezTo>
                <a:cubicBezTo>
                  <a:pt x="26349" y="5470"/>
                  <a:pt x="26293" y="5493"/>
                  <a:pt x="26258" y="5536"/>
                </a:cubicBezTo>
                <a:cubicBezTo>
                  <a:pt x="26085" y="5818"/>
                  <a:pt x="25977" y="6142"/>
                  <a:pt x="25955" y="6489"/>
                </a:cubicBezTo>
                <a:cubicBezTo>
                  <a:pt x="25934" y="6640"/>
                  <a:pt x="25934" y="6792"/>
                  <a:pt x="25934" y="6943"/>
                </a:cubicBezTo>
                <a:cubicBezTo>
                  <a:pt x="25934" y="7116"/>
                  <a:pt x="25934" y="7268"/>
                  <a:pt x="25955" y="7441"/>
                </a:cubicBezTo>
                <a:cubicBezTo>
                  <a:pt x="25955" y="7484"/>
                  <a:pt x="25955" y="7506"/>
                  <a:pt x="25999" y="7527"/>
                </a:cubicBezTo>
                <a:cubicBezTo>
                  <a:pt x="25739" y="7787"/>
                  <a:pt x="25479" y="8047"/>
                  <a:pt x="25241" y="8306"/>
                </a:cubicBezTo>
                <a:cubicBezTo>
                  <a:pt x="25220" y="8025"/>
                  <a:pt x="25220" y="7744"/>
                  <a:pt x="25220" y="7484"/>
                </a:cubicBezTo>
                <a:cubicBezTo>
                  <a:pt x="25241" y="7116"/>
                  <a:pt x="25328" y="6770"/>
                  <a:pt x="25371" y="6424"/>
                </a:cubicBezTo>
                <a:cubicBezTo>
                  <a:pt x="25390" y="6309"/>
                  <a:pt x="25342" y="6110"/>
                  <a:pt x="25211" y="6110"/>
                </a:cubicBezTo>
                <a:cubicBezTo>
                  <a:pt x="25194" y="6110"/>
                  <a:pt x="25175" y="6113"/>
                  <a:pt x="25155" y="6121"/>
                </a:cubicBezTo>
                <a:cubicBezTo>
                  <a:pt x="24960" y="6207"/>
                  <a:pt x="24938" y="6424"/>
                  <a:pt x="24874" y="6575"/>
                </a:cubicBezTo>
                <a:cubicBezTo>
                  <a:pt x="24679" y="7246"/>
                  <a:pt x="24700" y="7960"/>
                  <a:pt x="24917" y="8631"/>
                </a:cubicBezTo>
                <a:cubicBezTo>
                  <a:pt x="24635" y="8934"/>
                  <a:pt x="24354" y="9258"/>
                  <a:pt x="24073" y="9583"/>
                </a:cubicBezTo>
                <a:cubicBezTo>
                  <a:pt x="24051" y="9475"/>
                  <a:pt x="24030" y="9367"/>
                  <a:pt x="24008" y="9258"/>
                </a:cubicBezTo>
                <a:cubicBezTo>
                  <a:pt x="23965" y="9107"/>
                  <a:pt x="23965" y="8934"/>
                  <a:pt x="23965" y="8782"/>
                </a:cubicBezTo>
                <a:cubicBezTo>
                  <a:pt x="23965" y="8609"/>
                  <a:pt x="23986" y="8436"/>
                  <a:pt x="24008" y="8285"/>
                </a:cubicBezTo>
                <a:cubicBezTo>
                  <a:pt x="24051" y="8133"/>
                  <a:pt x="24159" y="7917"/>
                  <a:pt x="24073" y="7765"/>
                </a:cubicBezTo>
                <a:cubicBezTo>
                  <a:pt x="24073" y="7744"/>
                  <a:pt x="24073" y="7700"/>
                  <a:pt x="24051" y="7679"/>
                </a:cubicBezTo>
                <a:cubicBezTo>
                  <a:pt x="24034" y="7643"/>
                  <a:pt x="23973" y="7608"/>
                  <a:pt x="23916" y="7608"/>
                </a:cubicBezTo>
                <a:cubicBezTo>
                  <a:pt x="23903" y="7608"/>
                  <a:pt x="23890" y="7610"/>
                  <a:pt x="23878" y="7614"/>
                </a:cubicBezTo>
                <a:cubicBezTo>
                  <a:pt x="23856" y="7614"/>
                  <a:pt x="23835" y="7635"/>
                  <a:pt x="23835" y="7657"/>
                </a:cubicBezTo>
                <a:cubicBezTo>
                  <a:pt x="23748" y="7657"/>
                  <a:pt x="23683" y="7744"/>
                  <a:pt x="23662" y="7809"/>
                </a:cubicBezTo>
                <a:cubicBezTo>
                  <a:pt x="23532" y="8155"/>
                  <a:pt x="23510" y="8523"/>
                  <a:pt x="23554" y="8869"/>
                </a:cubicBezTo>
                <a:cubicBezTo>
                  <a:pt x="23575" y="9042"/>
                  <a:pt x="23597" y="9237"/>
                  <a:pt x="23662" y="9410"/>
                </a:cubicBezTo>
                <a:cubicBezTo>
                  <a:pt x="23705" y="9561"/>
                  <a:pt x="23792" y="9691"/>
                  <a:pt x="23878" y="9821"/>
                </a:cubicBezTo>
                <a:cubicBezTo>
                  <a:pt x="23532" y="10210"/>
                  <a:pt x="23186" y="10622"/>
                  <a:pt x="22861" y="11033"/>
                </a:cubicBezTo>
                <a:cubicBezTo>
                  <a:pt x="22818" y="10903"/>
                  <a:pt x="22775" y="10773"/>
                  <a:pt x="22753" y="10622"/>
                </a:cubicBezTo>
                <a:cubicBezTo>
                  <a:pt x="22688" y="10448"/>
                  <a:pt x="22645" y="10232"/>
                  <a:pt x="22623" y="10037"/>
                </a:cubicBezTo>
                <a:cubicBezTo>
                  <a:pt x="22601" y="9843"/>
                  <a:pt x="22601" y="9626"/>
                  <a:pt x="22601" y="9410"/>
                </a:cubicBezTo>
                <a:cubicBezTo>
                  <a:pt x="22601" y="9215"/>
                  <a:pt x="22688" y="8955"/>
                  <a:pt x="22537" y="8804"/>
                </a:cubicBezTo>
                <a:cubicBezTo>
                  <a:pt x="22524" y="8779"/>
                  <a:pt x="22496" y="8768"/>
                  <a:pt x="22463" y="8768"/>
                </a:cubicBezTo>
                <a:cubicBezTo>
                  <a:pt x="22439" y="8768"/>
                  <a:pt x="22412" y="8773"/>
                  <a:pt x="22385" y="8782"/>
                </a:cubicBezTo>
                <a:cubicBezTo>
                  <a:pt x="22169" y="8890"/>
                  <a:pt x="22190" y="9237"/>
                  <a:pt x="22169" y="9431"/>
                </a:cubicBezTo>
                <a:cubicBezTo>
                  <a:pt x="22169" y="9886"/>
                  <a:pt x="22234" y="10340"/>
                  <a:pt x="22385" y="10795"/>
                </a:cubicBezTo>
                <a:cubicBezTo>
                  <a:pt x="22472" y="10968"/>
                  <a:pt x="22558" y="11119"/>
                  <a:pt x="22666" y="11292"/>
                </a:cubicBezTo>
                <a:lnTo>
                  <a:pt x="22580" y="11314"/>
                </a:lnTo>
                <a:cubicBezTo>
                  <a:pt x="22472" y="11336"/>
                  <a:pt x="22407" y="11444"/>
                  <a:pt x="22428" y="11552"/>
                </a:cubicBezTo>
                <a:cubicBezTo>
                  <a:pt x="22428" y="11574"/>
                  <a:pt x="22428" y="11574"/>
                  <a:pt x="22428" y="11595"/>
                </a:cubicBezTo>
                <a:cubicBezTo>
                  <a:pt x="22298" y="11747"/>
                  <a:pt x="22190" y="11877"/>
                  <a:pt x="22082" y="12028"/>
                </a:cubicBezTo>
                <a:lnTo>
                  <a:pt x="22039" y="12028"/>
                </a:lnTo>
                <a:cubicBezTo>
                  <a:pt x="22017" y="11942"/>
                  <a:pt x="21996" y="11877"/>
                  <a:pt x="21974" y="11790"/>
                </a:cubicBezTo>
                <a:cubicBezTo>
                  <a:pt x="21931" y="11682"/>
                  <a:pt x="21909" y="11552"/>
                  <a:pt x="21866" y="11444"/>
                </a:cubicBezTo>
                <a:cubicBezTo>
                  <a:pt x="21801" y="11206"/>
                  <a:pt x="21736" y="10989"/>
                  <a:pt x="21671" y="10751"/>
                </a:cubicBezTo>
                <a:cubicBezTo>
                  <a:pt x="21628" y="10535"/>
                  <a:pt x="21606" y="10297"/>
                  <a:pt x="21563" y="10059"/>
                </a:cubicBezTo>
                <a:cubicBezTo>
                  <a:pt x="21563" y="9929"/>
                  <a:pt x="21563" y="9799"/>
                  <a:pt x="21541" y="9669"/>
                </a:cubicBezTo>
                <a:cubicBezTo>
                  <a:pt x="21519" y="9561"/>
                  <a:pt x="21476" y="9453"/>
                  <a:pt x="21390" y="9367"/>
                </a:cubicBezTo>
                <a:cubicBezTo>
                  <a:pt x="21368" y="9345"/>
                  <a:pt x="21341" y="9334"/>
                  <a:pt x="21311" y="9334"/>
                </a:cubicBezTo>
                <a:cubicBezTo>
                  <a:pt x="21281" y="9334"/>
                  <a:pt x="21249" y="9345"/>
                  <a:pt x="21217" y="9367"/>
                </a:cubicBezTo>
                <a:cubicBezTo>
                  <a:pt x="21173" y="9410"/>
                  <a:pt x="21152" y="9475"/>
                  <a:pt x="21130" y="9540"/>
                </a:cubicBezTo>
                <a:cubicBezTo>
                  <a:pt x="21108" y="9583"/>
                  <a:pt x="21108" y="9648"/>
                  <a:pt x="21087" y="9734"/>
                </a:cubicBezTo>
                <a:cubicBezTo>
                  <a:pt x="21087" y="9864"/>
                  <a:pt x="21087" y="9994"/>
                  <a:pt x="21108" y="10124"/>
                </a:cubicBezTo>
                <a:cubicBezTo>
                  <a:pt x="21130" y="10384"/>
                  <a:pt x="21173" y="10622"/>
                  <a:pt x="21238" y="10881"/>
                </a:cubicBezTo>
                <a:cubicBezTo>
                  <a:pt x="21281" y="11141"/>
                  <a:pt x="21368" y="11379"/>
                  <a:pt x="21455" y="11639"/>
                </a:cubicBezTo>
                <a:cubicBezTo>
                  <a:pt x="21541" y="11812"/>
                  <a:pt x="21628" y="11985"/>
                  <a:pt x="21736" y="12136"/>
                </a:cubicBezTo>
                <a:cubicBezTo>
                  <a:pt x="21671" y="12223"/>
                  <a:pt x="21714" y="12331"/>
                  <a:pt x="21801" y="12374"/>
                </a:cubicBezTo>
                <a:cubicBezTo>
                  <a:pt x="21822" y="12374"/>
                  <a:pt x="21822" y="12396"/>
                  <a:pt x="21844" y="12396"/>
                </a:cubicBezTo>
                <a:cubicBezTo>
                  <a:pt x="21714" y="12591"/>
                  <a:pt x="21584" y="12785"/>
                  <a:pt x="21433" y="12980"/>
                </a:cubicBezTo>
                <a:cubicBezTo>
                  <a:pt x="21325" y="12785"/>
                  <a:pt x="21217" y="12634"/>
                  <a:pt x="21130" y="12439"/>
                </a:cubicBezTo>
                <a:cubicBezTo>
                  <a:pt x="21022" y="12244"/>
                  <a:pt x="20957" y="12028"/>
                  <a:pt x="20892" y="11833"/>
                </a:cubicBezTo>
                <a:cubicBezTo>
                  <a:pt x="20827" y="11617"/>
                  <a:pt x="20762" y="11401"/>
                  <a:pt x="20740" y="11184"/>
                </a:cubicBezTo>
                <a:cubicBezTo>
                  <a:pt x="20719" y="10989"/>
                  <a:pt x="20740" y="10686"/>
                  <a:pt x="20589" y="10535"/>
                </a:cubicBezTo>
                <a:cubicBezTo>
                  <a:pt x="20654" y="10448"/>
                  <a:pt x="20740" y="10340"/>
                  <a:pt x="20827" y="10232"/>
                </a:cubicBezTo>
                <a:cubicBezTo>
                  <a:pt x="20876" y="10150"/>
                  <a:pt x="20800" y="10080"/>
                  <a:pt x="20723" y="10080"/>
                </a:cubicBezTo>
                <a:cubicBezTo>
                  <a:pt x="20699" y="10080"/>
                  <a:pt x="20675" y="10087"/>
                  <a:pt x="20654" y="10102"/>
                </a:cubicBezTo>
                <a:cubicBezTo>
                  <a:pt x="20394" y="10340"/>
                  <a:pt x="20135" y="10535"/>
                  <a:pt x="19832" y="10708"/>
                </a:cubicBezTo>
                <a:cubicBezTo>
                  <a:pt x="19767" y="10773"/>
                  <a:pt x="19680" y="10816"/>
                  <a:pt x="19594" y="10860"/>
                </a:cubicBezTo>
                <a:cubicBezTo>
                  <a:pt x="19615" y="10686"/>
                  <a:pt x="19637" y="10535"/>
                  <a:pt x="19659" y="10362"/>
                </a:cubicBezTo>
                <a:cubicBezTo>
                  <a:pt x="19745" y="10297"/>
                  <a:pt x="19832" y="10189"/>
                  <a:pt x="19897" y="10102"/>
                </a:cubicBezTo>
                <a:cubicBezTo>
                  <a:pt x="20048" y="9951"/>
                  <a:pt x="20178" y="9778"/>
                  <a:pt x="20308" y="9583"/>
                </a:cubicBezTo>
                <a:cubicBezTo>
                  <a:pt x="20416" y="9410"/>
                  <a:pt x="20546" y="9237"/>
                  <a:pt x="20632" y="9042"/>
                </a:cubicBezTo>
                <a:cubicBezTo>
                  <a:pt x="20719" y="8890"/>
                  <a:pt x="20870" y="8631"/>
                  <a:pt x="20784" y="8458"/>
                </a:cubicBezTo>
                <a:cubicBezTo>
                  <a:pt x="20752" y="8426"/>
                  <a:pt x="20720" y="8406"/>
                  <a:pt x="20689" y="8406"/>
                </a:cubicBezTo>
                <a:cubicBezTo>
                  <a:pt x="20677" y="8406"/>
                  <a:pt x="20666" y="8409"/>
                  <a:pt x="20654" y="8414"/>
                </a:cubicBezTo>
                <a:cubicBezTo>
                  <a:pt x="20567" y="8458"/>
                  <a:pt x="20481" y="8523"/>
                  <a:pt x="20438" y="8609"/>
                </a:cubicBezTo>
                <a:cubicBezTo>
                  <a:pt x="20373" y="8696"/>
                  <a:pt x="20308" y="8782"/>
                  <a:pt x="20264" y="8869"/>
                </a:cubicBezTo>
                <a:cubicBezTo>
                  <a:pt x="20178" y="9020"/>
                  <a:pt x="20070" y="9193"/>
                  <a:pt x="19940" y="9345"/>
                </a:cubicBezTo>
                <a:cubicBezTo>
                  <a:pt x="19875" y="9431"/>
                  <a:pt x="19810" y="9518"/>
                  <a:pt x="19745" y="9605"/>
                </a:cubicBezTo>
                <a:cubicBezTo>
                  <a:pt x="19788" y="9150"/>
                  <a:pt x="19853" y="8696"/>
                  <a:pt x="19940" y="8263"/>
                </a:cubicBezTo>
                <a:cubicBezTo>
                  <a:pt x="19962" y="8220"/>
                  <a:pt x="20005" y="8198"/>
                  <a:pt x="20048" y="8176"/>
                </a:cubicBezTo>
                <a:lnTo>
                  <a:pt x="20156" y="8068"/>
                </a:lnTo>
                <a:cubicBezTo>
                  <a:pt x="20221" y="8003"/>
                  <a:pt x="20286" y="7938"/>
                  <a:pt x="20351" y="7852"/>
                </a:cubicBezTo>
                <a:cubicBezTo>
                  <a:pt x="20416" y="7787"/>
                  <a:pt x="20481" y="7700"/>
                  <a:pt x="20524" y="7614"/>
                </a:cubicBezTo>
                <a:cubicBezTo>
                  <a:pt x="20589" y="7527"/>
                  <a:pt x="20632" y="7441"/>
                  <a:pt x="20697" y="7354"/>
                </a:cubicBezTo>
                <a:cubicBezTo>
                  <a:pt x="20730" y="7305"/>
                  <a:pt x="20662" y="7217"/>
                  <a:pt x="20590" y="7217"/>
                </a:cubicBezTo>
                <a:cubicBezTo>
                  <a:pt x="20567" y="7217"/>
                  <a:pt x="20545" y="7225"/>
                  <a:pt x="20524" y="7246"/>
                </a:cubicBezTo>
                <a:cubicBezTo>
                  <a:pt x="20459" y="7311"/>
                  <a:pt x="20394" y="7376"/>
                  <a:pt x="20329" y="7441"/>
                </a:cubicBezTo>
                <a:cubicBezTo>
                  <a:pt x="20264" y="7527"/>
                  <a:pt x="20200" y="7571"/>
                  <a:pt x="20113" y="7635"/>
                </a:cubicBezTo>
                <a:lnTo>
                  <a:pt x="20026" y="7722"/>
                </a:lnTo>
                <a:cubicBezTo>
                  <a:pt x="20070" y="7419"/>
                  <a:pt x="20135" y="7138"/>
                  <a:pt x="20178" y="6856"/>
                </a:cubicBezTo>
                <a:lnTo>
                  <a:pt x="20264" y="6770"/>
                </a:lnTo>
                <a:cubicBezTo>
                  <a:pt x="20329" y="6727"/>
                  <a:pt x="20394" y="6662"/>
                  <a:pt x="20459" y="6618"/>
                </a:cubicBezTo>
                <a:cubicBezTo>
                  <a:pt x="20567" y="6510"/>
                  <a:pt x="20676" y="6424"/>
                  <a:pt x="20784" y="6315"/>
                </a:cubicBezTo>
                <a:cubicBezTo>
                  <a:pt x="20892" y="6207"/>
                  <a:pt x="21000" y="6099"/>
                  <a:pt x="21087" y="5991"/>
                </a:cubicBezTo>
                <a:cubicBezTo>
                  <a:pt x="21195" y="5861"/>
                  <a:pt x="21303" y="5753"/>
                  <a:pt x="21390" y="5623"/>
                </a:cubicBezTo>
                <a:cubicBezTo>
                  <a:pt x="21472" y="5524"/>
                  <a:pt x="21404" y="5413"/>
                  <a:pt x="21310" y="5413"/>
                </a:cubicBezTo>
                <a:cubicBezTo>
                  <a:pt x="21280" y="5413"/>
                  <a:pt x="21248" y="5424"/>
                  <a:pt x="21217" y="5450"/>
                </a:cubicBezTo>
                <a:cubicBezTo>
                  <a:pt x="21108" y="5558"/>
                  <a:pt x="21000" y="5645"/>
                  <a:pt x="20870" y="5753"/>
                </a:cubicBezTo>
                <a:cubicBezTo>
                  <a:pt x="20762" y="5839"/>
                  <a:pt x="20632" y="5948"/>
                  <a:pt x="20524" y="6034"/>
                </a:cubicBezTo>
                <a:lnTo>
                  <a:pt x="20308" y="6207"/>
                </a:lnTo>
                <a:cubicBezTo>
                  <a:pt x="20416" y="5710"/>
                  <a:pt x="20524" y="5212"/>
                  <a:pt x="20654" y="4736"/>
                </a:cubicBezTo>
                <a:lnTo>
                  <a:pt x="21238" y="4411"/>
                </a:lnTo>
                <a:cubicBezTo>
                  <a:pt x="21346" y="4346"/>
                  <a:pt x="21455" y="4281"/>
                  <a:pt x="21563" y="4216"/>
                </a:cubicBezTo>
                <a:cubicBezTo>
                  <a:pt x="21671" y="4130"/>
                  <a:pt x="21758" y="4043"/>
                  <a:pt x="21844" y="3978"/>
                </a:cubicBezTo>
                <a:cubicBezTo>
                  <a:pt x="21982" y="3880"/>
                  <a:pt x="21923" y="3692"/>
                  <a:pt x="21780" y="3692"/>
                </a:cubicBezTo>
                <a:cubicBezTo>
                  <a:pt x="21766" y="3692"/>
                  <a:pt x="21751" y="3693"/>
                  <a:pt x="21736" y="3697"/>
                </a:cubicBezTo>
                <a:cubicBezTo>
                  <a:pt x="21606" y="3740"/>
                  <a:pt x="21455" y="3784"/>
                  <a:pt x="21346" y="3827"/>
                </a:cubicBezTo>
                <a:cubicBezTo>
                  <a:pt x="21238" y="3892"/>
                  <a:pt x="21130" y="3957"/>
                  <a:pt x="21000" y="4000"/>
                </a:cubicBezTo>
                <a:lnTo>
                  <a:pt x="20827" y="4108"/>
                </a:lnTo>
                <a:cubicBezTo>
                  <a:pt x="20914" y="3827"/>
                  <a:pt x="20979" y="3546"/>
                  <a:pt x="21065" y="3264"/>
                </a:cubicBezTo>
                <a:cubicBezTo>
                  <a:pt x="21130" y="3026"/>
                  <a:pt x="21195" y="2810"/>
                  <a:pt x="21281" y="2594"/>
                </a:cubicBezTo>
                <a:cubicBezTo>
                  <a:pt x="21346" y="2572"/>
                  <a:pt x="21411" y="2550"/>
                  <a:pt x="21455" y="2550"/>
                </a:cubicBezTo>
                <a:cubicBezTo>
                  <a:pt x="21563" y="2507"/>
                  <a:pt x="21671" y="2464"/>
                  <a:pt x="21779" y="2420"/>
                </a:cubicBezTo>
                <a:cubicBezTo>
                  <a:pt x="21952" y="2312"/>
                  <a:pt x="22147" y="2182"/>
                  <a:pt x="22298" y="2031"/>
                </a:cubicBezTo>
                <a:cubicBezTo>
                  <a:pt x="22370" y="1977"/>
                  <a:pt x="22293" y="1864"/>
                  <a:pt x="22215" y="1864"/>
                </a:cubicBezTo>
                <a:cubicBezTo>
                  <a:pt x="22199" y="1864"/>
                  <a:pt x="22183" y="1868"/>
                  <a:pt x="22169" y="1880"/>
                </a:cubicBezTo>
                <a:cubicBezTo>
                  <a:pt x="21996" y="1966"/>
                  <a:pt x="21801" y="2031"/>
                  <a:pt x="21628" y="2096"/>
                </a:cubicBezTo>
                <a:lnTo>
                  <a:pt x="21411" y="2139"/>
                </a:lnTo>
                <a:cubicBezTo>
                  <a:pt x="21455" y="1988"/>
                  <a:pt x="21498" y="1836"/>
                  <a:pt x="21541" y="1685"/>
                </a:cubicBezTo>
                <a:cubicBezTo>
                  <a:pt x="21606" y="1533"/>
                  <a:pt x="21628" y="1425"/>
                  <a:pt x="21693" y="1295"/>
                </a:cubicBezTo>
                <a:cubicBezTo>
                  <a:pt x="21714" y="1295"/>
                  <a:pt x="21736" y="1274"/>
                  <a:pt x="21758" y="1274"/>
                </a:cubicBezTo>
                <a:lnTo>
                  <a:pt x="22169" y="992"/>
                </a:lnTo>
                <a:lnTo>
                  <a:pt x="22255" y="927"/>
                </a:lnTo>
                <a:cubicBezTo>
                  <a:pt x="22277" y="906"/>
                  <a:pt x="22320" y="906"/>
                  <a:pt x="22342" y="884"/>
                </a:cubicBezTo>
                <a:lnTo>
                  <a:pt x="22363" y="862"/>
                </a:lnTo>
                <a:lnTo>
                  <a:pt x="22450" y="776"/>
                </a:lnTo>
                <a:cubicBezTo>
                  <a:pt x="22493" y="754"/>
                  <a:pt x="22515" y="711"/>
                  <a:pt x="22537" y="689"/>
                </a:cubicBezTo>
                <a:cubicBezTo>
                  <a:pt x="22558" y="668"/>
                  <a:pt x="22558" y="624"/>
                  <a:pt x="22580" y="603"/>
                </a:cubicBezTo>
                <a:cubicBezTo>
                  <a:pt x="22580" y="560"/>
                  <a:pt x="22580" y="516"/>
                  <a:pt x="22558" y="473"/>
                </a:cubicBezTo>
                <a:cubicBezTo>
                  <a:pt x="22537" y="430"/>
                  <a:pt x="22493" y="408"/>
                  <a:pt x="22450" y="386"/>
                </a:cubicBezTo>
                <a:cubicBezTo>
                  <a:pt x="22385" y="386"/>
                  <a:pt x="22298" y="386"/>
                  <a:pt x="22234" y="430"/>
                </a:cubicBezTo>
                <a:cubicBezTo>
                  <a:pt x="22212" y="451"/>
                  <a:pt x="22169" y="473"/>
                  <a:pt x="22147" y="495"/>
                </a:cubicBezTo>
                <a:cubicBezTo>
                  <a:pt x="22104" y="516"/>
                  <a:pt x="22060" y="516"/>
                  <a:pt x="22039" y="560"/>
                </a:cubicBezTo>
                <a:cubicBezTo>
                  <a:pt x="21996" y="581"/>
                  <a:pt x="21974" y="603"/>
                  <a:pt x="21931" y="624"/>
                </a:cubicBezTo>
                <a:lnTo>
                  <a:pt x="21887" y="668"/>
                </a:lnTo>
                <a:cubicBezTo>
                  <a:pt x="21931" y="473"/>
                  <a:pt x="21952" y="300"/>
                  <a:pt x="22017" y="127"/>
                </a:cubicBezTo>
                <a:cubicBezTo>
                  <a:pt x="22032" y="54"/>
                  <a:pt x="21967" y="0"/>
                  <a:pt x="2191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" name="distance map.mov" descr="distance map.mov">
            <a:hlinkClick r:id="" action="ppaction://media"/>
            <a:extLst>
              <a:ext uri="{FF2B5EF4-FFF2-40B4-BE49-F238E27FC236}">
                <a16:creationId xmlns:a16="http://schemas.microsoft.com/office/drawing/2014/main" id="{048C8E36-E292-3A4D-A8BD-6A43473E874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9267" t="24586" r="36170" b="4113"/>
          <a:stretch/>
        </p:blipFill>
        <p:spPr>
          <a:xfrm>
            <a:off x="1087646" y="0"/>
            <a:ext cx="5404785" cy="50816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50" fill="hold"/>
                                        <p:tgtEl>
                                          <p:spTgt spid="1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0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hart, histogram&#10;&#10;Description automatically generated">
            <a:extLst>
              <a:ext uri="{FF2B5EF4-FFF2-40B4-BE49-F238E27FC236}">
                <a16:creationId xmlns:a16="http://schemas.microsoft.com/office/drawing/2014/main" id="{4FC47B75-3815-9B4D-BD7C-774CC944C7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128" y="0"/>
            <a:ext cx="695672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5394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04FC9DD0-4D15-CA45-915F-3AF7D9988A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00"/>
          <a:stretch/>
        </p:blipFill>
        <p:spPr>
          <a:xfrm>
            <a:off x="1739548" y="431004"/>
            <a:ext cx="7013263" cy="4712496"/>
          </a:xfrm>
          <a:prstGeom prst="rect">
            <a:avLst/>
          </a:prstGeom>
        </p:spPr>
      </p:pic>
      <p:grpSp>
        <p:nvGrpSpPr>
          <p:cNvPr id="4" name="Google Shape;1751;p27">
            <a:extLst>
              <a:ext uri="{FF2B5EF4-FFF2-40B4-BE49-F238E27FC236}">
                <a16:creationId xmlns:a16="http://schemas.microsoft.com/office/drawing/2014/main" id="{C33862DB-ED7E-C64F-A658-0528ED9F816C}"/>
              </a:ext>
            </a:extLst>
          </p:cNvPr>
          <p:cNvGrpSpPr/>
          <p:nvPr/>
        </p:nvGrpSpPr>
        <p:grpSpPr>
          <a:xfrm>
            <a:off x="116312" y="188111"/>
            <a:ext cx="1556846" cy="966196"/>
            <a:chOff x="133275" y="3446225"/>
            <a:chExt cx="2186233" cy="1281257"/>
          </a:xfrm>
        </p:grpSpPr>
        <p:sp>
          <p:nvSpPr>
            <p:cNvPr id="7" name="Google Shape;1754;p27">
              <a:extLst>
                <a:ext uri="{FF2B5EF4-FFF2-40B4-BE49-F238E27FC236}">
                  <a16:creationId xmlns:a16="http://schemas.microsoft.com/office/drawing/2014/main" id="{BF7EA85E-EC85-F948-B130-044F54F165AC}"/>
                </a:ext>
              </a:extLst>
            </p:cNvPr>
            <p:cNvSpPr/>
            <p:nvPr/>
          </p:nvSpPr>
          <p:spPr>
            <a:xfrm>
              <a:off x="205913" y="3446225"/>
              <a:ext cx="2113595" cy="1281257"/>
            </a:xfrm>
            <a:custGeom>
              <a:avLst/>
              <a:gdLst/>
              <a:ahLst/>
              <a:cxnLst/>
              <a:rect l="l" t="t" r="r" b="b"/>
              <a:pathLst>
                <a:path w="71520" h="47817" extrusionOk="0">
                  <a:moveTo>
                    <a:pt x="36480" y="1"/>
                  </a:moveTo>
                  <a:cubicBezTo>
                    <a:pt x="32126" y="1"/>
                    <a:pt x="28199" y="1217"/>
                    <a:pt x="27277" y="1582"/>
                  </a:cubicBezTo>
                  <a:cubicBezTo>
                    <a:pt x="25509" y="2301"/>
                    <a:pt x="20623" y="3291"/>
                    <a:pt x="16396" y="3590"/>
                  </a:cubicBezTo>
                  <a:cubicBezTo>
                    <a:pt x="12200" y="3890"/>
                    <a:pt x="11990" y="22144"/>
                    <a:pt x="11990" y="22144"/>
                  </a:cubicBezTo>
                  <a:cubicBezTo>
                    <a:pt x="11990" y="22144"/>
                    <a:pt x="11866" y="22138"/>
                    <a:pt x="11642" y="22138"/>
                  </a:cubicBezTo>
                  <a:cubicBezTo>
                    <a:pt x="9795" y="22138"/>
                    <a:pt x="1202" y="22544"/>
                    <a:pt x="480" y="30058"/>
                  </a:cubicBezTo>
                  <a:cubicBezTo>
                    <a:pt x="1" y="42287"/>
                    <a:pt x="26648" y="46993"/>
                    <a:pt x="26648" y="46993"/>
                  </a:cubicBezTo>
                  <a:cubicBezTo>
                    <a:pt x="30415" y="47561"/>
                    <a:pt x="34064" y="47816"/>
                    <a:pt x="37542" y="47816"/>
                  </a:cubicBezTo>
                  <a:cubicBezTo>
                    <a:pt x="56257" y="47816"/>
                    <a:pt x="70027" y="40440"/>
                    <a:pt x="70710" y="34853"/>
                  </a:cubicBezTo>
                  <a:cubicBezTo>
                    <a:pt x="71519" y="28229"/>
                    <a:pt x="56292" y="21635"/>
                    <a:pt x="56292" y="21635"/>
                  </a:cubicBezTo>
                  <a:cubicBezTo>
                    <a:pt x="56292" y="21635"/>
                    <a:pt x="53085" y="11414"/>
                    <a:pt x="47270" y="4310"/>
                  </a:cubicBezTo>
                  <a:cubicBezTo>
                    <a:pt x="44537" y="957"/>
                    <a:pt x="40341" y="1"/>
                    <a:pt x="36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757;p27">
              <a:extLst>
                <a:ext uri="{FF2B5EF4-FFF2-40B4-BE49-F238E27FC236}">
                  <a16:creationId xmlns:a16="http://schemas.microsoft.com/office/drawing/2014/main" id="{5A21FF5E-AF71-3B46-9BC7-46EA6233C658}"/>
                </a:ext>
              </a:extLst>
            </p:cNvPr>
            <p:cNvSpPr/>
            <p:nvPr/>
          </p:nvSpPr>
          <p:spPr>
            <a:xfrm>
              <a:off x="133275" y="4003900"/>
              <a:ext cx="1142307" cy="723495"/>
            </a:xfrm>
            <a:custGeom>
              <a:avLst/>
              <a:gdLst/>
              <a:ahLst/>
              <a:cxnLst/>
              <a:rect l="l" t="t" r="r" b="b"/>
              <a:pathLst>
                <a:path w="38788" h="28339" extrusionOk="0">
                  <a:moveTo>
                    <a:pt x="8414" y="0"/>
                  </a:moveTo>
                  <a:cubicBezTo>
                    <a:pt x="4832" y="0"/>
                    <a:pt x="909" y="1724"/>
                    <a:pt x="510" y="9095"/>
                  </a:cubicBezTo>
                  <a:cubicBezTo>
                    <a:pt x="1" y="18207"/>
                    <a:pt x="18525" y="26540"/>
                    <a:pt x="38787" y="28338"/>
                  </a:cubicBezTo>
                  <a:cubicBezTo>
                    <a:pt x="38787" y="28338"/>
                    <a:pt x="29945" y="18776"/>
                    <a:pt x="30934" y="12092"/>
                  </a:cubicBezTo>
                  <a:cubicBezTo>
                    <a:pt x="31923" y="5408"/>
                    <a:pt x="14808" y="7596"/>
                    <a:pt x="14448" y="1331"/>
                  </a:cubicBezTo>
                  <a:cubicBezTo>
                    <a:pt x="14448" y="1331"/>
                    <a:pt x="11563" y="0"/>
                    <a:pt x="841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758;p27">
              <a:extLst>
                <a:ext uri="{FF2B5EF4-FFF2-40B4-BE49-F238E27FC236}">
                  <a16:creationId xmlns:a16="http://schemas.microsoft.com/office/drawing/2014/main" id="{E13BFF99-BDDC-014B-9416-9FF955178017}"/>
                </a:ext>
              </a:extLst>
            </p:cNvPr>
            <p:cNvSpPr/>
            <p:nvPr/>
          </p:nvSpPr>
          <p:spPr>
            <a:xfrm>
              <a:off x="519276" y="4017896"/>
              <a:ext cx="1391834" cy="354203"/>
            </a:xfrm>
            <a:custGeom>
              <a:avLst/>
              <a:gdLst/>
              <a:ahLst/>
              <a:cxnLst/>
              <a:rect l="l" t="t" r="r" b="b"/>
              <a:pathLst>
                <a:path w="47097" h="13219" extrusionOk="0">
                  <a:moveTo>
                    <a:pt x="45388" y="0"/>
                  </a:moveTo>
                  <a:cubicBezTo>
                    <a:pt x="45388" y="0"/>
                    <a:pt x="43170" y="5305"/>
                    <a:pt x="26954" y="6504"/>
                  </a:cubicBezTo>
                  <a:cubicBezTo>
                    <a:pt x="25669" y="6562"/>
                    <a:pt x="24443" y="6589"/>
                    <a:pt x="23275" y="6589"/>
                  </a:cubicBezTo>
                  <a:cubicBezTo>
                    <a:pt x="6141" y="6589"/>
                    <a:pt x="1386" y="809"/>
                    <a:pt x="1386" y="809"/>
                  </a:cubicBezTo>
                  <a:cubicBezTo>
                    <a:pt x="1386" y="809"/>
                    <a:pt x="1335" y="777"/>
                    <a:pt x="1252" y="777"/>
                  </a:cubicBezTo>
                  <a:cubicBezTo>
                    <a:pt x="904" y="777"/>
                    <a:pt x="0" y="1365"/>
                    <a:pt x="97" y="7524"/>
                  </a:cubicBezTo>
                  <a:cubicBezTo>
                    <a:pt x="2106" y="10821"/>
                    <a:pt x="11607" y="13219"/>
                    <a:pt x="20839" y="13219"/>
                  </a:cubicBezTo>
                  <a:cubicBezTo>
                    <a:pt x="30042" y="13219"/>
                    <a:pt x="42181" y="12319"/>
                    <a:pt x="45598" y="7224"/>
                  </a:cubicBezTo>
                  <a:cubicBezTo>
                    <a:pt x="47097" y="1289"/>
                    <a:pt x="45388" y="0"/>
                    <a:pt x="453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759;p27">
              <a:extLst>
                <a:ext uri="{FF2B5EF4-FFF2-40B4-BE49-F238E27FC236}">
                  <a16:creationId xmlns:a16="http://schemas.microsoft.com/office/drawing/2014/main" id="{F78BC9B7-5BCE-B14E-9A86-D6C113D7D80B}"/>
                </a:ext>
              </a:extLst>
            </p:cNvPr>
            <p:cNvSpPr/>
            <p:nvPr/>
          </p:nvSpPr>
          <p:spPr>
            <a:xfrm>
              <a:off x="550483" y="3563748"/>
              <a:ext cx="932115" cy="450183"/>
            </a:xfrm>
            <a:custGeom>
              <a:avLst/>
              <a:gdLst/>
              <a:ahLst/>
              <a:cxnLst/>
              <a:rect l="l" t="t" r="r" b="b"/>
              <a:pathLst>
                <a:path w="31541" h="16801" extrusionOk="0">
                  <a:moveTo>
                    <a:pt x="11983" y="0"/>
                  </a:moveTo>
                  <a:cubicBezTo>
                    <a:pt x="8546" y="0"/>
                    <a:pt x="5935" y="163"/>
                    <a:pt x="5935" y="163"/>
                  </a:cubicBezTo>
                  <a:cubicBezTo>
                    <a:pt x="1" y="5499"/>
                    <a:pt x="6025" y="16709"/>
                    <a:pt x="14328" y="16799"/>
                  </a:cubicBezTo>
                  <a:cubicBezTo>
                    <a:pt x="14373" y="16800"/>
                    <a:pt x="14418" y="16800"/>
                    <a:pt x="14463" y="16800"/>
                  </a:cubicBezTo>
                  <a:cubicBezTo>
                    <a:pt x="22757" y="16800"/>
                    <a:pt x="31541" y="5870"/>
                    <a:pt x="27367" y="2471"/>
                  </a:cubicBezTo>
                  <a:cubicBezTo>
                    <a:pt x="24804" y="403"/>
                    <a:pt x="17376" y="0"/>
                    <a:pt x="11983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760;p27">
              <a:extLst>
                <a:ext uri="{FF2B5EF4-FFF2-40B4-BE49-F238E27FC236}">
                  <a16:creationId xmlns:a16="http://schemas.microsoft.com/office/drawing/2014/main" id="{C2C2BBB1-0F3F-D444-9A72-92567A6FECCF}"/>
                </a:ext>
              </a:extLst>
            </p:cNvPr>
            <p:cNvSpPr/>
            <p:nvPr/>
          </p:nvSpPr>
          <p:spPr>
            <a:xfrm>
              <a:off x="1140419" y="3475994"/>
              <a:ext cx="428748" cy="84110"/>
            </a:xfrm>
            <a:custGeom>
              <a:avLst/>
              <a:gdLst/>
              <a:ahLst/>
              <a:cxnLst/>
              <a:rect l="l" t="t" r="r" b="b"/>
              <a:pathLst>
                <a:path w="14508" h="3139" extrusionOk="0">
                  <a:moveTo>
                    <a:pt x="4556" y="1"/>
                  </a:moveTo>
                  <a:cubicBezTo>
                    <a:pt x="1885" y="1"/>
                    <a:pt x="0" y="531"/>
                    <a:pt x="0" y="531"/>
                  </a:cubicBezTo>
                  <a:cubicBezTo>
                    <a:pt x="9292" y="651"/>
                    <a:pt x="11421" y="2359"/>
                    <a:pt x="14508" y="3139"/>
                  </a:cubicBezTo>
                  <a:cubicBezTo>
                    <a:pt x="11189" y="611"/>
                    <a:pt x="7420" y="1"/>
                    <a:pt x="455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A222547A-E873-6C49-99B0-1546FE22E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977" y="33321"/>
            <a:ext cx="83312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6034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oogle Shape;3551;p41">
            <a:extLst>
              <a:ext uri="{FF2B5EF4-FFF2-40B4-BE49-F238E27FC236}">
                <a16:creationId xmlns:a16="http://schemas.microsoft.com/office/drawing/2014/main" id="{DB3E90D5-F727-2B48-B19E-4CA6DD810B13}"/>
              </a:ext>
            </a:extLst>
          </p:cNvPr>
          <p:cNvGrpSpPr/>
          <p:nvPr/>
        </p:nvGrpSpPr>
        <p:grpSpPr>
          <a:xfrm>
            <a:off x="305758" y="3754877"/>
            <a:ext cx="900472" cy="1202011"/>
            <a:chOff x="3148172" y="1335075"/>
            <a:chExt cx="450903" cy="650278"/>
          </a:xfrm>
        </p:grpSpPr>
        <p:sp>
          <p:nvSpPr>
            <p:cNvPr id="3" name="Google Shape;3552;p41">
              <a:extLst>
                <a:ext uri="{FF2B5EF4-FFF2-40B4-BE49-F238E27FC236}">
                  <a16:creationId xmlns:a16="http://schemas.microsoft.com/office/drawing/2014/main" id="{DEC179D2-BB15-2540-B461-0AEAC8DBB943}"/>
                </a:ext>
              </a:extLst>
            </p:cNvPr>
            <p:cNvSpPr/>
            <p:nvPr/>
          </p:nvSpPr>
          <p:spPr>
            <a:xfrm flipH="1">
              <a:off x="3150976" y="1896851"/>
              <a:ext cx="448099" cy="88502"/>
            </a:xfrm>
            <a:custGeom>
              <a:avLst/>
              <a:gdLst/>
              <a:ahLst/>
              <a:cxnLst/>
              <a:rect l="l" t="t" r="r" b="b"/>
              <a:pathLst>
                <a:path w="110098" h="21745" extrusionOk="0">
                  <a:moveTo>
                    <a:pt x="51071" y="1"/>
                  </a:moveTo>
                  <a:cubicBezTo>
                    <a:pt x="45985" y="1"/>
                    <a:pt x="43544" y="1105"/>
                    <a:pt x="36018" y="3832"/>
                  </a:cubicBezTo>
                  <a:cubicBezTo>
                    <a:pt x="36018" y="3832"/>
                    <a:pt x="31237" y="9574"/>
                    <a:pt x="22734" y="11102"/>
                  </a:cubicBezTo>
                  <a:cubicBezTo>
                    <a:pt x="14257" y="12654"/>
                    <a:pt x="7627" y="13960"/>
                    <a:pt x="3463" y="16622"/>
                  </a:cubicBezTo>
                  <a:cubicBezTo>
                    <a:pt x="1" y="18834"/>
                    <a:pt x="18109" y="21744"/>
                    <a:pt x="28426" y="21744"/>
                  </a:cubicBezTo>
                  <a:cubicBezTo>
                    <a:pt x="30523" y="21744"/>
                    <a:pt x="32297" y="21624"/>
                    <a:pt x="33504" y="21354"/>
                  </a:cubicBezTo>
                  <a:cubicBezTo>
                    <a:pt x="40626" y="19752"/>
                    <a:pt x="47576" y="13886"/>
                    <a:pt x="53909" y="13886"/>
                  </a:cubicBezTo>
                  <a:cubicBezTo>
                    <a:pt x="59721" y="13886"/>
                    <a:pt x="61860" y="18742"/>
                    <a:pt x="69466" y="18742"/>
                  </a:cubicBezTo>
                  <a:cubicBezTo>
                    <a:pt x="70149" y="18742"/>
                    <a:pt x="70876" y="18703"/>
                    <a:pt x="71653" y="18618"/>
                  </a:cubicBezTo>
                  <a:cubicBezTo>
                    <a:pt x="81067" y="17583"/>
                    <a:pt x="110098" y="5507"/>
                    <a:pt x="78110" y="2427"/>
                  </a:cubicBezTo>
                  <a:cubicBezTo>
                    <a:pt x="62748" y="946"/>
                    <a:pt x="55777" y="1"/>
                    <a:pt x="51071" y="1"/>
                  </a:cubicBezTo>
                  <a:close/>
                </a:path>
              </a:pathLst>
            </a:custGeom>
            <a:solidFill>
              <a:srgbClr val="FACE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3553;p41">
              <a:extLst>
                <a:ext uri="{FF2B5EF4-FFF2-40B4-BE49-F238E27FC236}">
                  <a16:creationId xmlns:a16="http://schemas.microsoft.com/office/drawing/2014/main" id="{06695FDB-2BF4-A64A-A5BF-3AECBAED965E}"/>
                </a:ext>
              </a:extLst>
            </p:cNvPr>
            <p:cNvSpPr/>
            <p:nvPr/>
          </p:nvSpPr>
          <p:spPr>
            <a:xfrm flipH="1">
              <a:off x="3309191" y="1471437"/>
              <a:ext cx="98553" cy="132704"/>
            </a:xfrm>
            <a:custGeom>
              <a:avLst/>
              <a:gdLst/>
              <a:ahLst/>
              <a:cxnLst/>
              <a:rect l="l" t="t" r="r" b="b"/>
              <a:pathLst>
                <a:path w="16143" h="21737" extrusionOk="0">
                  <a:moveTo>
                    <a:pt x="15724" y="0"/>
                  </a:moveTo>
                  <a:cubicBezTo>
                    <a:pt x="15723" y="0"/>
                    <a:pt x="1" y="5595"/>
                    <a:pt x="5620" y="21736"/>
                  </a:cubicBezTo>
                  <a:cubicBezTo>
                    <a:pt x="5620" y="21736"/>
                    <a:pt x="6852" y="19617"/>
                    <a:pt x="6950" y="18064"/>
                  </a:cubicBezTo>
                  <a:cubicBezTo>
                    <a:pt x="7369" y="18483"/>
                    <a:pt x="7640" y="19050"/>
                    <a:pt x="7690" y="19666"/>
                  </a:cubicBezTo>
                  <a:cubicBezTo>
                    <a:pt x="7690" y="19666"/>
                    <a:pt x="8602" y="17695"/>
                    <a:pt x="8380" y="15970"/>
                  </a:cubicBezTo>
                  <a:lnTo>
                    <a:pt x="8380" y="15970"/>
                  </a:lnTo>
                  <a:cubicBezTo>
                    <a:pt x="8725" y="16364"/>
                    <a:pt x="8922" y="16857"/>
                    <a:pt x="8947" y="17399"/>
                  </a:cubicBezTo>
                  <a:cubicBezTo>
                    <a:pt x="8947" y="17399"/>
                    <a:pt x="9982" y="15551"/>
                    <a:pt x="10006" y="14392"/>
                  </a:cubicBezTo>
                  <a:cubicBezTo>
                    <a:pt x="10302" y="14688"/>
                    <a:pt x="10401" y="15107"/>
                    <a:pt x="10327" y="15501"/>
                  </a:cubicBezTo>
                  <a:cubicBezTo>
                    <a:pt x="10327" y="15501"/>
                    <a:pt x="11288" y="13702"/>
                    <a:pt x="10943" y="11780"/>
                  </a:cubicBezTo>
                  <a:lnTo>
                    <a:pt x="10943" y="11780"/>
                  </a:lnTo>
                  <a:cubicBezTo>
                    <a:pt x="10943" y="11780"/>
                    <a:pt x="11534" y="12027"/>
                    <a:pt x="11805" y="13012"/>
                  </a:cubicBezTo>
                  <a:cubicBezTo>
                    <a:pt x="11805" y="13012"/>
                    <a:pt x="12717" y="10301"/>
                    <a:pt x="12446" y="9069"/>
                  </a:cubicBezTo>
                  <a:lnTo>
                    <a:pt x="12446" y="9069"/>
                  </a:lnTo>
                  <a:cubicBezTo>
                    <a:pt x="12446" y="9069"/>
                    <a:pt x="13136" y="9094"/>
                    <a:pt x="13136" y="10104"/>
                  </a:cubicBezTo>
                  <a:cubicBezTo>
                    <a:pt x="13136" y="10104"/>
                    <a:pt x="16143" y="5323"/>
                    <a:pt x="15724" y="0"/>
                  </a:cubicBezTo>
                  <a:close/>
                </a:path>
              </a:pathLst>
            </a:custGeom>
            <a:solidFill>
              <a:srgbClr val="006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3554;p41">
              <a:extLst>
                <a:ext uri="{FF2B5EF4-FFF2-40B4-BE49-F238E27FC236}">
                  <a16:creationId xmlns:a16="http://schemas.microsoft.com/office/drawing/2014/main" id="{910515C4-5F72-2B48-B491-22B5B607471E}"/>
                </a:ext>
              </a:extLst>
            </p:cNvPr>
            <p:cNvSpPr/>
            <p:nvPr/>
          </p:nvSpPr>
          <p:spPr>
            <a:xfrm flipH="1">
              <a:off x="3211963" y="1471437"/>
              <a:ext cx="99756" cy="122021"/>
            </a:xfrm>
            <a:custGeom>
              <a:avLst/>
              <a:gdLst/>
              <a:ahLst/>
              <a:cxnLst/>
              <a:rect l="l" t="t" r="r" b="b"/>
              <a:pathLst>
                <a:path w="16340" h="19987" extrusionOk="0">
                  <a:moveTo>
                    <a:pt x="1" y="0"/>
                  </a:moveTo>
                  <a:cubicBezTo>
                    <a:pt x="346" y="5348"/>
                    <a:pt x="4042" y="9611"/>
                    <a:pt x="4042" y="9611"/>
                  </a:cubicBezTo>
                  <a:cubicBezTo>
                    <a:pt x="3895" y="8601"/>
                    <a:pt x="4560" y="8478"/>
                    <a:pt x="4560" y="8478"/>
                  </a:cubicBezTo>
                  <a:lnTo>
                    <a:pt x="4560" y="8478"/>
                  </a:lnTo>
                  <a:cubicBezTo>
                    <a:pt x="4461" y="9759"/>
                    <a:pt x="5792" y="12273"/>
                    <a:pt x="5792" y="12273"/>
                  </a:cubicBezTo>
                  <a:cubicBezTo>
                    <a:pt x="5891" y="11287"/>
                    <a:pt x="6457" y="10942"/>
                    <a:pt x="6458" y="10942"/>
                  </a:cubicBezTo>
                  <a:lnTo>
                    <a:pt x="6458" y="10942"/>
                  </a:lnTo>
                  <a:cubicBezTo>
                    <a:pt x="6408" y="12914"/>
                    <a:pt x="7616" y="14540"/>
                    <a:pt x="7616" y="14540"/>
                  </a:cubicBezTo>
                  <a:cubicBezTo>
                    <a:pt x="7493" y="14171"/>
                    <a:pt x="7542" y="13727"/>
                    <a:pt x="7764" y="13407"/>
                  </a:cubicBezTo>
                  <a:cubicBezTo>
                    <a:pt x="7986" y="14540"/>
                    <a:pt x="9292" y="16191"/>
                    <a:pt x="9292" y="16191"/>
                  </a:cubicBezTo>
                  <a:cubicBezTo>
                    <a:pt x="9218" y="15674"/>
                    <a:pt x="9341" y="15156"/>
                    <a:pt x="9612" y="14713"/>
                  </a:cubicBezTo>
                  <a:cubicBezTo>
                    <a:pt x="9661" y="16438"/>
                    <a:pt x="10844" y="18261"/>
                    <a:pt x="10844" y="18261"/>
                  </a:cubicBezTo>
                  <a:cubicBezTo>
                    <a:pt x="10820" y="17645"/>
                    <a:pt x="10992" y="17029"/>
                    <a:pt x="11362" y="16561"/>
                  </a:cubicBezTo>
                  <a:cubicBezTo>
                    <a:pt x="11682" y="18089"/>
                    <a:pt x="13210" y="19987"/>
                    <a:pt x="13210" y="19987"/>
                  </a:cubicBezTo>
                  <a:cubicBezTo>
                    <a:pt x="16340" y="317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68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3555;p41">
              <a:extLst>
                <a:ext uri="{FF2B5EF4-FFF2-40B4-BE49-F238E27FC236}">
                  <a16:creationId xmlns:a16="http://schemas.microsoft.com/office/drawing/2014/main" id="{3531DD5B-CAA0-2648-BDCA-00C20DD9D4A3}"/>
                </a:ext>
              </a:extLst>
            </p:cNvPr>
            <p:cNvSpPr/>
            <p:nvPr/>
          </p:nvSpPr>
          <p:spPr>
            <a:xfrm flipH="1">
              <a:off x="3311760" y="1391365"/>
              <a:ext cx="126532" cy="80049"/>
            </a:xfrm>
            <a:custGeom>
              <a:avLst/>
              <a:gdLst/>
              <a:ahLst/>
              <a:cxnLst/>
              <a:rect l="l" t="t" r="r" b="b"/>
              <a:pathLst>
                <a:path w="20726" h="13112" extrusionOk="0">
                  <a:moveTo>
                    <a:pt x="10991" y="9562"/>
                  </a:moveTo>
                  <a:cubicBezTo>
                    <a:pt x="10991" y="9562"/>
                    <a:pt x="10991" y="9562"/>
                    <a:pt x="10991" y="9562"/>
                  </a:cubicBezTo>
                  <a:cubicBezTo>
                    <a:pt x="10992" y="9562"/>
                    <a:pt x="10992" y="9562"/>
                    <a:pt x="10992" y="9562"/>
                  </a:cubicBezTo>
                  <a:lnTo>
                    <a:pt x="10992" y="9562"/>
                  </a:lnTo>
                  <a:cubicBezTo>
                    <a:pt x="10992" y="9562"/>
                    <a:pt x="10992" y="9562"/>
                    <a:pt x="10991" y="9562"/>
                  </a:cubicBezTo>
                  <a:close/>
                  <a:moveTo>
                    <a:pt x="5155" y="1"/>
                  </a:moveTo>
                  <a:cubicBezTo>
                    <a:pt x="3584" y="1"/>
                    <a:pt x="1869" y="227"/>
                    <a:pt x="0" y="740"/>
                  </a:cubicBezTo>
                  <a:cubicBezTo>
                    <a:pt x="0" y="740"/>
                    <a:pt x="1996" y="2169"/>
                    <a:pt x="3524" y="2416"/>
                  </a:cubicBezTo>
                  <a:cubicBezTo>
                    <a:pt x="3105" y="2834"/>
                    <a:pt x="2514" y="3056"/>
                    <a:pt x="1922" y="3056"/>
                  </a:cubicBezTo>
                  <a:cubicBezTo>
                    <a:pt x="1922" y="3056"/>
                    <a:pt x="3676" y="4095"/>
                    <a:pt x="5331" y="4095"/>
                  </a:cubicBezTo>
                  <a:cubicBezTo>
                    <a:pt x="5386" y="4095"/>
                    <a:pt x="5441" y="4094"/>
                    <a:pt x="5496" y="4091"/>
                  </a:cubicBezTo>
                  <a:lnTo>
                    <a:pt x="5496" y="4091"/>
                  </a:lnTo>
                  <a:cubicBezTo>
                    <a:pt x="5107" y="4389"/>
                    <a:pt x="4654" y="4538"/>
                    <a:pt x="4177" y="4538"/>
                  </a:cubicBezTo>
                  <a:cubicBezTo>
                    <a:pt x="4140" y="4538"/>
                    <a:pt x="4103" y="4537"/>
                    <a:pt x="4066" y="4535"/>
                  </a:cubicBezTo>
                  <a:lnTo>
                    <a:pt x="4066" y="4535"/>
                  </a:lnTo>
                  <a:cubicBezTo>
                    <a:pt x="4066" y="4535"/>
                    <a:pt x="5791" y="5767"/>
                    <a:pt x="6925" y="5915"/>
                  </a:cubicBezTo>
                  <a:cubicBezTo>
                    <a:pt x="6714" y="6108"/>
                    <a:pt x="6453" y="6214"/>
                    <a:pt x="6178" y="6214"/>
                  </a:cubicBezTo>
                  <a:cubicBezTo>
                    <a:pt x="6067" y="6214"/>
                    <a:pt x="5954" y="6197"/>
                    <a:pt x="5841" y="6161"/>
                  </a:cubicBezTo>
                  <a:lnTo>
                    <a:pt x="5841" y="6161"/>
                  </a:lnTo>
                  <a:cubicBezTo>
                    <a:pt x="5841" y="6162"/>
                    <a:pt x="7335" y="7165"/>
                    <a:pt x="9072" y="7165"/>
                  </a:cubicBezTo>
                  <a:cubicBezTo>
                    <a:pt x="9201" y="7165"/>
                    <a:pt x="9332" y="7159"/>
                    <a:pt x="9463" y="7147"/>
                  </a:cubicBezTo>
                  <a:lnTo>
                    <a:pt x="9463" y="7147"/>
                  </a:lnTo>
                  <a:cubicBezTo>
                    <a:pt x="9463" y="7147"/>
                    <a:pt x="9192" y="7739"/>
                    <a:pt x="8231" y="7911"/>
                  </a:cubicBezTo>
                  <a:cubicBezTo>
                    <a:pt x="8231" y="7911"/>
                    <a:pt x="10485" y="8963"/>
                    <a:pt x="11788" y="8963"/>
                  </a:cubicBezTo>
                  <a:cubicBezTo>
                    <a:pt x="11881" y="8963"/>
                    <a:pt x="11969" y="8958"/>
                    <a:pt x="12051" y="8946"/>
                  </a:cubicBezTo>
                  <a:lnTo>
                    <a:pt x="12051" y="8946"/>
                  </a:lnTo>
                  <a:cubicBezTo>
                    <a:pt x="12051" y="8946"/>
                    <a:pt x="12008" y="9572"/>
                    <a:pt x="11175" y="9572"/>
                  </a:cubicBezTo>
                  <a:cubicBezTo>
                    <a:pt x="11118" y="9572"/>
                    <a:pt x="11057" y="9569"/>
                    <a:pt x="10992" y="9562"/>
                  </a:cubicBezTo>
                  <a:lnTo>
                    <a:pt x="10992" y="9562"/>
                  </a:lnTo>
                  <a:cubicBezTo>
                    <a:pt x="11062" y="9594"/>
                    <a:pt x="15518" y="13087"/>
                    <a:pt x="20726" y="13111"/>
                  </a:cubicBezTo>
                  <a:cubicBezTo>
                    <a:pt x="20726" y="13111"/>
                    <a:pt x="17107" y="1"/>
                    <a:pt x="5155" y="1"/>
                  </a:cubicBezTo>
                  <a:close/>
                </a:path>
              </a:pathLst>
            </a:custGeom>
            <a:solidFill>
              <a:srgbClr val="8BC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3556;p41">
              <a:extLst>
                <a:ext uri="{FF2B5EF4-FFF2-40B4-BE49-F238E27FC236}">
                  <a16:creationId xmlns:a16="http://schemas.microsoft.com/office/drawing/2014/main" id="{4E62E34C-D1C7-0049-8821-FCB704F93283}"/>
                </a:ext>
              </a:extLst>
            </p:cNvPr>
            <p:cNvSpPr/>
            <p:nvPr/>
          </p:nvSpPr>
          <p:spPr>
            <a:xfrm flipH="1">
              <a:off x="3311772" y="1458154"/>
              <a:ext cx="157680" cy="66093"/>
            </a:xfrm>
            <a:custGeom>
              <a:avLst/>
              <a:gdLst/>
              <a:ahLst/>
              <a:cxnLst/>
              <a:rect l="l" t="t" r="r" b="b"/>
              <a:pathLst>
                <a:path w="25828" h="10826" extrusionOk="0">
                  <a:moveTo>
                    <a:pt x="16288" y="0"/>
                  </a:moveTo>
                  <a:cubicBezTo>
                    <a:pt x="10980" y="0"/>
                    <a:pt x="4547" y="2150"/>
                    <a:pt x="1" y="10727"/>
                  </a:cubicBezTo>
                  <a:cubicBezTo>
                    <a:pt x="1" y="10727"/>
                    <a:pt x="2687" y="10111"/>
                    <a:pt x="4067" y="8952"/>
                  </a:cubicBezTo>
                  <a:lnTo>
                    <a:pt x="4067" y="8952"/>
                  </a:lnTo>
                  <a:cubicBezTo>
                    <a:pt x="4042" y="9642"/>
                    <a:pt x="3771" y="10308"/>
                    <a:pt x="3328" y="10825"/>
                  </a:cubicBezTo>
                  <a:cubicBezTo>
                    <a:pt x="3328" y="10825"/>
                    <a:pt x="5644" y="10061"/>
                    <a:pt x="6901" y="8533"/>
                  </a:cubicBezTo>
                  <a:lnTo>
                    <a:pt x="6901" y="8533"/>
                  </a:lnTo>
                  <a:cubicBezTo>
                    <a:pt x="6827" y="9125"/>
                    <a:pt x="6556" y="9692"/>
                    <a:pt x="6137" y="10111"/>
                  </a:cubicBezTo>
                  <a:cubicBezTo>
                    <a:pt x="6137" y="10111"/>
                    <a:pt x="8454" y="9544"/>
                    <a:pt x="9464" y="8657"/>
                  </a:cubicBezTo>
                  <a:lnTo>
                    <a:pt x="9464" y="8657"/>
                  </a:lnTo>
                  <a:cubicBezTo>
                    <a:pt x="9415" y="9125"/>
                    <a:pt x="9168" y="9544"/>
                    <a:pt x="8774" y="9790"/>
                  </a:cubicBezTo>
                  <a:cubicBezTo>
                    <a:pt x="8774" y="9790"/>
                    <a:pt x="11017" y="9174"/>
                    <a:pt x="12347" y="7400"/>
                  </a:cubicBezTo>
                  <a:lnTo>
                    <a:pt x="12347" y="7400"/>
                  </a:lnTo>
                  <a:cubicBezTo>
                    <a:pt x="12347" y="7400"/>
                    <a:pt x="12618" y="8090"/>
                    <a:pt x="12002" y="9051"/>
                  </a:cubicBezTo>
                  <a:cubicBezTo>
                    <a:pt x="12002" y="9051"/>
                    <a:pt x="14960" y="7720"/>
                    <a:pt x="15798" y="6537"/>
                  </a:cubicBezTo>
                  <a:lnTo>
                    <a:pt x="15798" y="6537"/>
                  </a:lnTo>
                  <a:cubicBezTo>
                    <a:pt x="15798" y="6537"/>
                    <a:pt x="16290" y="7104"/>
                    <a:pt x="15453" y="7893"/>
                  </a:cubicBezTo>
                  <a:cubicBezTo>
                    <a:pt x="15453" y="7893"/>
                    <a:pt x="15453" y="7893"/>
                    <a:pt x="15454" y="7893"/>
                  </a:cubicBezTo>
                  <a:cubicBezTo>
                    <a:pt x="15575" y="7893"/>
                    <a:pt x="21777" y="6641"/>
                    <a:pt x="25828" y="2175"/>
                  </a:cubicBezTo>
                  <a:cubicBezTo>
                    <a:pt x="25828" y="2175"/>
                    <a:pt x="21627" y="0"/>
                    <a:pt x="16288" y="0"/>
                  </a:cubicBezTo>
                  <a:close/>
                </a:path>
              </a:pathLst>
            </a:custGeom>
            <a:solidFill>
              <a:srgbClr val="0091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3557;p41">
              <a:extLst>
                <a:ext uri="{FF2B5EF4-FFF2-40B4-BE49-F238E27FC236}">
                  <a16:creationId xmlns:a16="http://schemas.microsoft.com/office/drawing/2014/main" id="{D398A8C9-F9D7-2545-9150-F5006E4E349B}"/>
                </a:ext>
              </a:extLst>
            </p:cNvPr>
            <p:cNvSpPr/>
            <p:nvPr/>
          </p:nvSpPr>
          <p:spPr>
            <a:xfrm flipH="1">
              <a:off x="3148172" y="1448339"/>
              <a:ext cx="163547" cy="54841"/>
            </a:xfrm>
            <a:custGeom>
              <a:avLst/>
              <a:gdLst/>
              <a:ahLst/>
              <a:cxnLst/>
              <a:rect l="l" t="t" r="r" b="b"/>
              <a:pathLst>
                <a:path w="26789" h="8983" extrusionOk="0">
                  <a:moveTo>
                    <a:pt x="11861" y="1"/>
                  </a:moveTo>
                  <a:cubicBezTo>
                    <a:pt x="5217" y="1"/>
                    <a:pt x="1" y="3782"/>
                    <a:pt x="1" y="3782"/>
                  </a:cubicBezTo>
                  <a:cubicBezTo>
                    <a:pt x="4544" y="7516"/>
                    <a:pt x="10647" y="7899"/>
                    <a:pt x="11090" y="7899"/>
                  </a:cubicBezTo>
                  <a:cubicBezTo>
                    <a:pt x="11106" y="7899"/>
                    <a:pt x="11114" y="7899"/>
                    <a:pt x="11115" y="7898"/>
                  </a:cubicBezTo>
                  <a:cubicBezTo>
                    <a:pt x="10154" y="7257"/>
                    <a:pt x="10573" y="6592"/>
                    <a:pt x="10573" y="6592"/>
                  </a:cubicBezTo>
                  <a:lnTo>
                    <a:pt x="10573" y="6592"/>
                  </a:lnTo>
                  <a:cubicBezTo>
                    <a:pt x="11559" y="7651"/>
                    <a:pt x="14689" y="8538"/>
                    <a:pt x="14689" y="8538"/>
                  </a:cubicBezTo>
                  <a:cubicBezTo>
                    <a:pt x="13925" y="7651"/>
                    <a:pt x="14073" y="6961"/>
                    <a:pt x="14073" y="6961"/>
                  </a:cubicBezTo>
                  <a:lnTo>
                    <a:pt x="14073" y="6961"/>
                  </a:lnTo>
                  <a:cubicBezTo>
                    <a:pt x="15674" y="8489"/>
                    <a:pt x="17991" y="8785"/>
                    <a:pt x="17991" y="8785"/>
                  </a:cubicBezTo>
                  <a:cubicBezTo>
                    <a:pt x="17547" y="8588"/>
                    <a:pt x="17227" y="8218"/>
                    <a:pt x="17153" y="7774"/>
                  </a:cubicBezTo>
                  <a:lnTo>
                    <a:pt x="17153" y="7774"/>
                  </a:lnTo>
                  <a:cubicBezTo>
                    <a:pt x="18237" y="8465"/>
                    <a:pt x="20628" y="8686"/>
                    <a:pt x="20628" y="8686"/>
                  </a:cubicBezTo>
                  <a:cubicBezTo>
                    <a:pt x="20135" y="8341"/>
                    <a:pt x="19790" y="7824"/>
                    <a:pt x="19642" y="7257"/>
                  </a:cubicBezTo>
                  <a:lnTo>
                    <a:pt x="19642" y="7257"/>
                  </a:lnTo>
                  <a:cubicBezTo>
                    <a:pt x="21096" y="8563"/>
                    <a:pt x="23536" y="8982"/>
                    <a:pt x="23536" y="8982"/>
                  </a:cubicBezTo>
                  <a:cubicBezTo>
                    <a:pt x="22994" y="8538"/>
                    <a:pt x="22624" y="7922"/>
                    <a:pt x="22501" y="7257"/>
                  </a:cubicBezTo>
                  <a:lnTo>
                    <a:pt x="22501" y="7257"/>
                  </a:lnTo>
                  <a:cubicBezTo>
                    <a:pt x="24054" y="8169"/>
                    <a:pt x="26789" y="8391"/>
                    <a:pt x="26789" y="8391"/>
                  </a:cubicBezTo>
                  <a:cubicBezTo>
                    <a:pt x="21995" y="1900"/>
                    <a:pt x="16570" y="1"/>
                    <a:pt x="11861" y="1"/>
                  </a:cubicBezTo>
                  <a:close/>
                </a:path>
              </a:pathLst>
            </a:custGeom>
            <a:solidFill>
              <a:srgbClr val="0091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3558;p41">
              <a:extLst>
                <a:ext uri="{FF2B5EF4-FFF2-40B4-BE49-F238E27FC236}">
                  <a16:creationId xmlns:a16="http://schemas.microsoft.com/office/drawing/2014/main" id="{C3AD82AF-0CC1-2043-B874-69A9A6600CF0}"/>
                </a:ext>
              </a:extLst>
            </p:cNvPr>
            <p:cNvSpPr/>
            <p:nvPr/>
          </p:nvSpPr>
          <p:spPr>
            <a:xfrm flipH="1">
              <a:off x="3216935" y="1335075"/>
              <a:ext cx="116606" cy="136319"/>
            </a:xfrm>
            <a:custGeom>
              <a:avLst/>
              <a:gdLst/>
              <a:ahLst/>
              <a:cxnLst/>
              <a:rect l="l" t="t" r="r" b="b"/>
              <a:pathLst>
                <a:path w="19100" h="22329" extrusionOk="0">
                  <a:moveTo>
                    <a:pt x="12002" y="14023"/>
                  </a:moveTo>
                  <a:cubicBezTo>
                    <a:pt x="12002" y="14023"/>
                    <a:pt x="12002" y="14023"/>
                    <a:pt x="12002" y="14023"/>
                  </a:cubicBezTo>
                  <a:lnTo>
                    <a:pt x="12002" y="14023"/>
                  </a:lnTo>
                  <a:cubicBezTo>
                    <a:pt x="12002" y="14023"/>
                    <a:pt x="12002" y="14023"/>
                    <a:pt x="12002" y="14023"/>
                  </a:cubicBezTo>
                  <a:cubicBezTo>
                    <a:pt x="12002" y="14023"/>
                    <a:pt x="12002" y="14023"/>
                    <a:pt x="12002" y="14023"/>
                  </a:cubicBezTo>
                  <a:close/>
                  <a:moveTo>
                    <a:pt x="19100" y="0"/>
                  </a:moveTo>
                  <a:cubicBezTo>
                    <a:pt x="0" y="3845"/>
                    <a:pt x="3574" y="22328"/>
                    <a:pt x="3574" y="22328"/>
                  </a:cubicBezTo>
                  <a:cubicBezTo>
                    <a:pt x="9036" y="19707"/>
                    <a:pt x="11966" y="14067"/>
                    <a:pt x="12002" y="14023"/>
                  </a:cubicBezTo>
                  <a:lnTo>
                    <a:pt x="12002" y="14023"/>
                  </a:lnTo>
                  <a:cubicBezTo>
                    <a:pt x="11692" y="14197"/>
                    <a:pt x="11440" y="14257"/>
                    <a:pt x="11240" y="14257"/>
                  </a:cubicBezTo>
                  <a:cubicBezTo>
                    <a:pt x="10787" y="14257"/>
                    <a:pt x="10597" y="13949"/>
                    <a:pt x="10597" y="13949"/>
                  </a:cubicBezTo>
                  <a:cubicBezTo>
                    <a:pt x="11977" y="13505"/>
                    <a:pt x="14097" y="11041"/>
                    <a:pt x="14097" y="11041"/>
                  </a:cubicBezTo>
                  <a:lnTo>
                    <a:pt x="14097" y="11041"/>
                  </a:lnTo>
                  <a:cubicBezTo>
                    <a:pt x="13803" y="11126"/>
                    <a:pt x="13545" y="11157"/>
                    <a:pt x="13325" y="11157"/>
                  </a:cubicBezTo>
                  <a:cubicBezTo>
                    <a:pt x="12716" y="11157"/>
                    <a:pt x="12396" y="10918"/>
                    <a:pt x="12396" y="10918"/>
                  </a:cubicBezTo>
                  <a:cubicBezTo>
                    <a:pt x="14466" y="10105"/>
                    <a:pt x="15699" y="8133"/>
                    <a:pt x="15699" y="8133"/>
                  </a:cubicBezTo>
                  <a:lnTo>
                    <a:pt x="15699" y="8133"/>
                  </a:lnTo>
                  <a:cubicBezTo>
                    <a:pt x="15431" y="8381"/>
                    <a:pt x="15090" y="8511"/>
                    <a:pt x="14743" y="8511"/>
                  </a:cubicBezTo>
                  <a:cubicBezTo>
                    <a:pt x="14643" y="8511"/>
                    <a:pt x="14542" y="8500"/>
                    <a:pt x="14442" y="8478"/>
                  </a:cubicBezTo>
                  <a:cubicBezTo>
                    <a:pt x="15551" y="7763"/>
                    <a:pt x="16758" y="5693"/>
                    <a:pt x="16758" y="5693"/>
                  </a:cubicBezTo>
                  <a:lnTo>
                    <a:pt x="16758" y="5693"/>
                  </a:lnTo>
                  <a:cubicBezTo>
                    <a:pt x="16369" y="5906"/>
                    <a:pt x="15955" y="6016"/>
                    <a:pt x="15533" y="6016"/>
                  </a:cubicBezTo>
                  <a:cubicBezTo>
                    <a:pt x="15367" y="6016"/>
                    <a:pt x="15200" y="5999"/>
                    <a:pt x="15033" y="5964"/>
                  </a:cubicBezTo>
                  <a:cubicBezTo>
                    <a:pt x="16832" y="5200"/>
                    <a:pt x="18262" y="3180"/>
                    <a:pt x="18262" y="3180"/>
                  </a:cubicBezTo>
                  <a:lnTo>
                    <a:pt x="18262" y="3180"/>
                  </a:lnTo>
                  <a:cubicBezTo>
                    <a:pt x="17849" y="3370"/>
                    <a:pt x="17406" y="3468"/>
                    <a:pt x="16965" y="3468"/>
                  </a:cubicBezTo>
                  <a:cubicBezTo>
                    <a:pt x="16721" y="3468"/>
                    <a:pt x="16478" y="3438"/>
                    <a:pt x="16241" y="3377"/>
                  </a:cubicBezTo>
                  <a:cubicBezTo>
                    <a:pt x="17720" y="2391"/>
                    <a:pt x="19100" y="1"/>
                    <a:pt x="19100" y="0"/>
                  </a:cubicBezTo>
                  <a:close/>
                </a:path>
              </a:pathLst>
            </a:custGeom>
            <a:solidFill>
              <a:srgbClr val="8BC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3559;p41">
              <a:extLst>
                <a:ext uri="{FF2B5EF4-FFF2-40B4-BE49-F238E27FC236}">
                  <a16:creationId xmlns:a16="http://schemas.microsoft.com/office/drawing/2014/main" id="{5970A3B0-33B9-2240-A102-9E9BAEC84AB6}"/>
                </a:ext>
              </a:extLst>
            </p:cNvPr>
            <p:cNvSpPr/>
            <p:nvPr/>
          </p:nvSpPr>
          <p:spPr>
            <a:xfrm flipH="1">
              <a:off x="3252315" y="1470283"/>
              <a:ext cx="150909" cy="433779"/>
            </a:xfrm>
            <a:custGeom>
              <a:avLst/>
              <a:gdLst/>
              <a:ahLst/>
              <a:cxnLst/>
              <a:rect l="l" t="t" r="r" b="b"/>
              <a:pathLst>
                <a:path w="24719" h="71053" extrusionOk="0">
                  <a:moveTo>
                    <a:pt x="14760" y="0"/>
                  </a:moveTo>
                  <a:cubicBezTo>
                    <a:pt x="14570" y="0"/>
                    <a:pt x="14499" y="509"/>
                    <a:pt x="14713" y="2037"/>
                  </a:cubicBezTo>
                  <a:cubicBezTo>
                    <a:pt x="14713" y="2037"/>
                    <a:pt x="22402" y="41789"/>
                    <a:pt x="0" y="67911"/>
                  </a:cubicBezTo>
                  <a:cubicBezTo>
                    <a:pt x="0" y="67911"/>
                    <a:pt x="1104" y="71052"/>
                    <a:pt x="4286" y="71052"/>
                  </a:cubicBezTo>
                  <a:cubicBezTo>
                    <a:pt x="5304" y="71052"/>
                    <a:pt x="6534" y="70731"/>
                    <a:pt x="8009" y="69883"/>
                  </a:cubicBezTo>
                  <a:cubicBezTo>
                    <a:pt x="8009" y="69883"/>
                    <a:pt x="24718" y="45066"/>
                    <a:pt x="15994" y="2037"/>
                  </a:cubicBezTo>
                  <a:cubicBezTo>
                    <a:pt x="15994" y="2037"/>
                    <a:pt x="15140" y="0"/>
                    <a:pt x="14760" y="0"/>
                  </a:cubicBezTo>
                  <a:close/>
                </a:path>
              </a:pathLst>
            </a:custGeom>
            <a:solidFill>
              <a:srgbClr val="8B623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3560;p41">
              <a:extLst>
                <a:ext uri="{FF2B5EF4-FFF2-40B4-BE49-F238E27FC236}">
                  <a16:creationId xmlns:a16="http://schemas.microsoft.com/office/drawing/2014/main" id="{18F9D442-685C-664F-B95D-E0ABDF853C15}"/>
                </a:ext>
              </a:extLst>
            </p:cNvPr>
            <p:cNvSpPr/>
            <p:nvPr/>
          </p:nvSpPr>
          <p:spPr>
            <a:xfrm flipH="1">
              <a:off x="3396903" y="1809625"/>
              <a:ext cx="15201" cy="88474"/>
            </a:xfrm>
            <a:custGeom>
              <a:avLst/>
              <a:gdLst/>
              <a:ahLst/>
              <a:cxnLst/>
              <a:rect l="l" t="t" r="r" b="b"/>
              <a:pathLst>
                <a:path w="2490" h="14492" extrusionOk="0">
                  <a:moveTo>
                    <a:pt x="1454" y="1"/>
                  </a:moveTo>
                  <a:lnTo>
                    <a:pt x="986" y="2169"/>
                  </a:lnTo>
                  <a:cubicBezTo>
                    <a:pt x="912" y="2514"/>
                    <a:pt x="838" y="2859"/>
                    <a:pt x="764" y="3254"/>
                  </a:cubicBezTo>
                  <a:cubicBezTo>
                    <a:pt x="690" y="3623"/>
                    <a:pt x="616" y="4018"/>
                    <a:pt x="567" y="4437"/>
                  </a:cubicBezTo>
                  <a:cubicBezTo>
                    <a:pt x="493" y="4856"/>
                    <a:pt x="444" y="5299"/>
                    <a:pt x="370" y="5743"/>
                  </a:cubicBezTo>
                  <a:cubicBezTo>
                    <a:pt x="345" y="5965"/>
                    <a:pt x="296" y="6186"/>
                    <a:pt x="271" y="6408"/>
                  </a:cubicBezTo>
                  <a:lnTo>
                    <a:pt x="222" y="7074"/>
                  </a:lnTo>
                  <a:cubicBezTo>
                    <a:pt x="173" y="7542"/>
                    <a:pt x="148" y="7985"/>
                    <a:pt x="99" y="8429"/>
                  </a:cubicBezTo>
                  <a:cubicBezTo>
                    <a:pt x="49" y="8873"/>
                    <a:pt x="49" y="9341"/>
                    <a:pt x="49" y="9760"/>
                  </a:cubicBezTo>
                  <a:cubicBezTo>
                    <a:pt x="25" y="10179"/>
                    <a:pt x="0" y="10573"/>
                    <a:pt x="25" y="10992"/>
                  </a:cubicBezTo>
                  <a:cubicBezTo>
                    <a:pt x="49" y="11386"/>
                    <a:pt x="74" y="11756"/>
                    <a:pt x="74" y="12101"/>
                  </a:cubicBezTo>
                  <a:cubicBezTo>
                    <a:pt x="74" y="12446"/>
                    <a:pt x="123" y="12791"/>
                    <a:pt x="173" y="13062"/>
                  </a:cubicBezTo>
                  <a:cubicBezTo>
                    <a:pt x="197" y="13333"/>
                    <a:pt x="222" y="13580"/>
                    <a:pt x="271" y="13826"/>
                  </a:cubicBezTo>
                  <a:cubicBezTo>
                    <a:pt x="320" y="14048"/>
                    <a:pt x="370" y="14245"/>
                    <a:pt x="394" y="14344"/>
                  </a:cubicBezTo>
                  <a:cubicBezTo>
                    <a:pt x="394" y="14442"/>
                    <a:pt x="419" y="14492"/>
                    <a:pt x="419" y="14492"/>
                  </a:cubicBezTo>
                  <a:lnTo>
                    <a:pt x="2489" y="13801"/>
                  </a:lnTo>
                  <a:lnTo>
                    <a:pt x="2440" y="13654"/>
                  </a:lnTo>
                  <a:cubicBezTo>
                    <a:pt x="2391" y="13555"/>
                    <a:pt x="2366" y="13456"/>
                    <a:pt x="2292" y="13309"/>
                  </a:cubicBezTo>
                  <a:cubicBezTo>
                    <a:pt x="2243" y="13111"/>
                    <a:pt x="2169" y="12890"/>
                    <a:pt x="2120" y="12693"/>
                  </a:cubicBezTo>
                  <a:cubicBezTo>
                    <a:pt x="2046" y="12446"/>
                    <a:pt x="1972" y="12175"/>
                    <a:pt x="1898" y="11855"/>
                  </a:cubicBezTo>
                  <a:cubicBezTo>
                    <a:pt x="1848" y="11534"/>
                    <a:pt x="1774" y="11189"/>
                    <a:pt x="1701" y="10820"/>
                  </a:cubicBezTo>
                  <a:cubicBezTo>
                    <a:pt x="1627" y="10475"/>
                    <a:pt x="1577" y="10080"/>
                    <a:pt x="1528" y="9661"/>
                  </a:cubicBezTo>
                  <a:cubicBezTo>
                    <a:pt x="1479" y="9267"/>
                    <a:pt x="1429" y="8848"/>
                    <a:pt x="1405" y="8404"/>
                  </a:cubicBezTo>
                  <a:cubicBezTo>
                    <a:pt x="1356" y="7985"/>
                    <a:pt x="1331" y="7542"/>
                    <a:pt x="1306" y="7098"/>
                  </a:cubicBezTo>
                  <a:lnTo>
                    <a:pt x="1257" y="6433"/>
                  </a:lnTo>
                  <a:lnTo>
                    <a:pt x="1257" y="5792"/>
                  </a:lnTo>
                  <a:lnTo>
                    <a:pt x="1257" y="4511"/>
                  </a:lnTo>
                  <a:cubicBezTo>
                    <a:pt x="1257" y="4092"/>
                    <a:pt x="1232" y="3673"/>
                    <a:pt x="1257" y="3303"/>
                  </a:cubicBezTo>
                  <a:cubicBezTo>
                    <a:pt x="1282" y="2909"/>
                    <a:pt x="1306" y="2564"/>
                    <a:pt x="1331" y="2219"/>
                  </a:cubicBezTo>
                  <a:cubicBezTo>
                    <a:pt x="1405" y="888"/>
                    <a:pt x="1454" y="1"/>
                    <a:pt x="1454" y="1"/>
                  </a:cubicBezTo>
                  <a:close/>
                </a:path>
              </a:pathLst>
            </a:custGeom>
            <a:solidFill>
              <a:srgbClr val="8BC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3561;p41">
              <a:extLst>
                <a:ext uri="{FF2B5EF4-FFF2-40B4-BE49-F238E27FC236}">
                  <a16:creationId xmlns:a16="http://schemas.microsoft.com/office/drawing/2014/main" id="{5741DA1A-6BA9-0C40-ABD9-C008AE7065EB}"/>
                </a:ext>
              </a:extLst>
            </p:cNvPr>
            <p:cNvSpPr/>
            <p:nvPr/>
          </p:nvSpPr>
          <p:spPr>
            <a:xfrm flipH="1">
              <a:off x="3376285" y="1764927"/>
              <a:ext cx="15952" cy="142784"/>
            </a:xfrm>
            <a:custGeom>
              <a:avLst/>
              <a:gdLst/>
              <a:ahLst/>
              <a:cxnLst/>
              <a:rect l="l" t="t" r="r" b="b"/>
              <a:pathLst>
                <a:path w="2613" h="23388" extrusionOk="0">
                  <a:moveTo>
                    <a:pt x="1528" y="0"/>
                  </a:moveTo>
                  <a:cubicBezTo>
                    <a:pt x="1528" y="1"/>
                    <a:pt x="1257" y="1430"/>
                    <a:pt x="863" y="3598"/>
                  </a:cubicBezTo>
                  <a:cubicBezTo>
                    <a:pt x="813" y="3870"/>
                    <a:pt x="739" y="4141"/>
                    <a:pt x="715" y="4436"/>
                  </a:cubicBezTo>
                  <a:cubicBezTo>
                    <a:pt x="690" y="4732"/>
                    <a:pt x="641" y="5028"/>
                    <a:pt x="616" y="5348"/>
                  </a:cubicBezTo>
                  <a:cubicBezTo>
                    <a:pt x="542" y="5964"/>
                    <a:pt x="468" y="6630"/>
                    <a:pt x="394" y="7320"/>
                  </a:cubicBezTo>
                  <a:cubicBezTo>
                    <a:pt x="321" y="7985"/>
                    <a:pt x="247" y="8700"/>
                    <a:pt x="197" y="9414"/>
                  </a:cubicBezTo>
                  <a:cubicBezTo>
                    <a:pt x="148" y="10154"/>
                    <a:pt x="123" y="10868"/>
                    <a:pt x="74" y="11608"/>
                  </a:cubicBezTo>
                  <a:cubicBezTo>
                    <a:pt x="49" y="11977"/>
                    <a:pt x="25" y="12347"/>
                    <a:pt x="25" y="12717"/>
                  </a:cubicBezTo>
                  <a:lnTo>
                    <a:pt x="25" y="13801"/>
                  </a:lnTo>
                  <a:cubicBezTo>
                    <a:pt x="0" y="14516"/>
                    <a:pt x="0" y="15231"/>
                    <a:pt x="0" y="15921"/>
                  </a:cubicBezTo>
                  <a:cubicBezTo>
                    <a:pt x="0" y="16611"/>
                    <a:pt x="49" y="17276"/>
                    <a:pt x="49" y="17917"/>
                  </a:cubicBezTo>
                  <a:cubicBezTo>
                    <a:pt x="74" y="18557"/>
                    <a:pt x="99" y="19149"/>
                    <a:pt x="148" y="19691"/>
                  </a:cubicBezTo>
                  <a:cubicBezTo>
                    <a:pt x="173" y="20258"/>
                    <a:pt x="197" y="20751"/>
                    <a:pt x="247" y="21219"/>
                  </a:cubicBezTo>
                  <a:cubicBezTo>
                    <a:pt x="271" y="21663"/>
                    <a:pt x="321" y="22057"/>
                    <a:pt x="345" y="22377"/>
                  </a:cubicBezTo>
                  <a:cubicBezTo>
                    <a:pt x="394" y="22722"/>
                    <a:pt x="394" y="22969"/>
                    <a:pt x="419" y="23141"/>
                  </a:cubicBezTo>
                  <a:cubicBezTo>
                    <a:pt x="468" y="23314"/>
                    <a:pt x="468" y="23388"/>
                    <a:pt x="468" y="23388"/>
                  </a:cubicBezTo>
                  <a:lnTo>
                    <a:pt x="2612" y="23018"/>
                  </a:lnTo>
                  <a:cubicBezTo>
                    <a:pt x="2612" y="23018"/>
                    <a:pt x="2588" y="22944"/>
                    <a:pt x="2563" y="22772"/>
                  </a:cubicBezTo>
                  <a:cubicBezTo>
                    <a:pt x="2514" y="22599"/>
                    <a:pt x="2465" y="22353"/>
                    <a:pt x="2415" y="22057"/>
                  </a:cubicBezTo>
                  <a:cubicBezTo>
                    <a:pt x="2341" y="21737"/>
                    <a:pt x="2267" y="21392"/>
                    <a:pt x="2193" y="20948"/>
                  </a:cubicBezTo>
                  <a:cubicBezTo>
                    <a:pt x="2120" y="20529"/>
                    <a:pt x="2046" y="20036"/>
                    <a:pt x="1972" y="19494"/>
                  </a:cubicBezTo>
                  <a:cubicBezTo>
                    <a:pt x="1873" y="18976"/>
                    <a:pt x="1799" y="18385"/>
                    <a:pt x="1725" y="17769"/>
                  </a:cubicBezTo>
                  <a:cubicBezTo>
                    <a:pt x="1651" y="17153"/>
                    <a:pt x="1553" y="16512"/>
                    <a:pt x="1479" y="15822"/>
                  </a:cubicBezTo>
                  <a:cubicBezTo>
                    <a:pt x="1430" y="15157"/>
                    <a:pt x="1356" y="14467"/>
                    <a:pt x="1306" y="13752"/>
                  </a:cubicBezTo>
                  <a:cubicBezTo>
                    <a:pt x="1282" y="13407"/>
                    <a:pt x="1232" y="13037"/>
                    <a:pt x="1208" y="12668"/>
                  </a:cubicBezTo>
                  <a:cubicBezTo>
                    <a:pt x="1183" y="12323"/>
                    <a:pt x="1183" y="11953"/>
                    <a:pt x="1158" y="11608"/>
                  </a:cubicBezTo>
                  <a:cubicBezTo>
                    <a:pt x="1134" y="10868"/>
                    <a:pt x="1134" y="10154"/>
                    <a:pt x="1084" y="9439"/>
                  </a:cubicBezTo>
                  <a:cubicBezTo>
                    <a:pt x="1035" y="8724"/>
                    <a:pt x="1060" y="8034"/>
                    <a:pt x="1084" y="7344"/>
                  </a:cubicBezTo>
                  <a:cubicBezTo>
                    <a:pt x="1109" y="6654"/>
                    <a:pt x="1109" y="5989"/>
                    <a:pt x="1109" y="5373"/>
                  </a:cubicBezTo>
                  <a:cubicBezTo>
                    <a:pt x="1134" y="5077"/>
                    <a:pt x="1109" y="4781"/>
                    <a:pt x="1134" y="4486"/>
                  </a:cubicBezTo>
                  <a:cubicBezTo>
                    <a:pt x="1158" y="4190"/>
                    <a:pt x="1183" y="3894"/>
                    <a:pt x="1208" y="3623"/>
                  </a:cubicBezTo>
                  <a:lnTo>
                    <a:pt x="1528" y="0"/>
                  </a:lnTo>
                  <a:close/>
                </a:path>
              </a:pathLst>
            </a:custGeom>
            <a:solidFill>
              <a:srgbClr val="8BC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3562;p41">
              <a:extLst>
                <a:ext uri="{FF2B5EF4-FFF2-40B4-BE49-F238E27FC236}">
                  <a16:creationId xmlns:a16="http://schemas.microsoft.com/office/drawing/2014/main" id="{C422DA34-9BF4-3340-A2D9-C23241E3FA02}"/>
                </a:ext>
              </a:extLst>
            </p:cNvPr>
            <p:cNvSpPr/>
            <p:nvPr/>
          </p:nvSpPr>
          <p:spPr>
            <a:xfrm flipH="1">
              <a:off x="3381704" y="1829193"/>
              <a:ext cx="20171" cy="77637"/>
            </a:xfrm>
            <a:custGeom>
              <a:avLst/>
              <a:gdLst/>
              <a:ahLst/>
              <a:cxnLst/>
              <a:rect l="l" t="t" r="r" b="b"/>
              <a:pathLst>
                <a:path w="3304" h="12717" extrusionOk="0">
                  <a:moveTo>
                    <a:pt x="3303" y="0"/>
                  </a:moveTo>
                  <a:lnTo>
                    <a:pt x="3032" y="493"/>
                  </a:lnTo>
                  <a:cubicBezTo>
                    <a:pt x="2958" y="641"/>
                    <a:pt x="2810" y="814"/>
                    <a:pt x="2712" y="1060"/>
                  </a:cubicBezTo>
                  <a:lnTo>
                    <a:pt x="2342" y="1800"/>
                  </a:lnTo>
                  <a:cubicBezTo>
                    <a:pt x="2219" y="2095"/>
                    <a:pt x="2096" y="2416"/>
                    <a:pt x="1972" y="2736"/>
                  </a:cubicBezTo>
                  <a:cubicBezTo>
                    <a:pt x="1849" y="3056"/>
                    <a:pt x="1701" y="3426"/>
                    <a:pt x="1603" y="3796"/>
                  </a:cubicBezTo>
                  <a:cubicBezTo>
                    <a:pt x="1480" y="4141"/>
                    <a:pt x="1356" y="4535"/>
                    <a:pt x="1258" y="4929"/>
                  </a:cubicBezTo>
                  <a:cubicBezTo>
                    <a:pt x="1135" y="5324"/>
                    <a:pt x="1036" y="5718"/>
                    <a:pt x="937" y="6137"/>
                  </a:cubicBezTo>
                  <a:cubicBezTo>
                    <a:pt x="592" y="7616"/>
                    <a:pt x="346" y="9119"/>
                    <a:pt x="173" y="10622"/>
                  </a:cubicBezTo>
                  <a:cubicBezTo>
                    <a:pt x="124" y="11238"/>
                    <a:pt x="75" y="11756"/>
                    <a:pt x="50" y="12125"/>
                  </a:cubicBezTo>
                  <a:cubicBezTo>
                    <a:pt x="1" y="12495"/>
                    <a:pt x="1" y="12717"/>
                    <a:pt x="1" y="12717"/>
                  </a:cubicBezTo>
                  <a:lnTo>
                    <a:pt x="2194" y="12643"/>
                  </a:lnTo>
                  <a:cubicBezTo>
                    <a:pt x="2194" y="12643"/>
                    <a:pt x="2170" y="12446"/>
                    <a:pt x="2145" y="12101"/>
                  </a:cubicBezTo>
                  <a:cubicBezTo>
                    <a:pt x="2096" y="11756"/>
                    <a:pt x="2071" y="11263"/>
                    <a:pt x="2022" y="10671"/>
                  </a:cubicBezTo>
                  <a:cubicBezTo>
                    <a:pt x="1948" y="9217"/>
                    <a:pt x="1948" y="7739"/>
                    <a:pt x="2022" y="6285"/>
                  </a:cubicBezTo>
                  <a:cubicBezTo>
                    <a:pt x="2046" y="5890"/>
                    <a:pt x="2071" y="5496"/>
                    <a:pt x="2120" y="5102"/>
                  </a:cubicBezTo>
                  <a:cubicBezTo>
                    <a:pt x="2170" y="4708"/>
                    <a:pt x="2194" y="4313"/>
                    <a:pt x="2268" y="3944"/>
                  </a:cubicBezTo>
                  <a:cubicBezTo>
                    <a:pt x="2317" y="3574"/>
                    <a:pt x="2367" y="3204"/>
                    <a:pt x="2441" y="2884"/>
                  </a:cubicBezTo>
                  <a:cubicBezTo>
                    <a:pt x="2515" y="2539"/>
                    <a:pt x="2589" y="2218"/>
                    <a:pt x="2662" y="1923"/>
                  </a:cubicBezTo>
                  <a:cubicBezTo>
                    <a:pt x="2736" y="1627"/>
                    <a:pt x="2835" y="1381"/>
                    <a:pt x="2884" y="1134"/>
                  </a:cubicBezTo>
                  <a:cubicBezTo>
                    <a:pt x="2958" y="888"/>
                    <a:pt x="3057" y="691"/>
                    <a:pt x="3106" y="543"/>
                  </a:cubicBezTo>
                  <a:cubicBezTo>
                    <a:pt x="3229" y="198"/>
                    <a:pt x="3303" y="1"/>
                    <a:pt x="3303" y="0"/>
                  </a:cubicBezTo>
                  <a:close/>
                </a:path>
              </a:pathLst>
            </a:custGeom>
            <a:solidFill>
              <a:srgbClr val="0091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3563;p41">
              <a:extLst>
                <a:ext uri="{FF2B5EF4-FFF2-40B4-BE49-F238E27FC236}">
                  <a16:creationId xmlns:a16="http://schemas.microsoft.com/office/drawing/2014/main" id="{EB3ED4DA-669D-4543-8CDD-55AC60C351AB}"/>
                </a:ext>
              </a:extLst>
            </p:cNvPr>
            <p:cNvSpPr/>
            <p:nvPr/>
          </p:nvSpPr>
          <p:spPr>
            <a:xfrm flipH="1">
              <a:off x="3388475" y="1820160"/>
              <a:ext cx="16105" cy="87906"/>
            </a:xfrm>
            <a:custGeom>
              <a:avLst/>
              <a:gdLst/>
              <a:ahLst/>
              <a:cxnLst/>
              <a:rect l="l" t="t" r="r" b="b"/>
              <a:pathLst>
                <a:path w="2638" h="14399" extrusionOk="0">
                  <a:moveTo>
                    <a:pt x="1454" y="1"/>
                  </a:moveTo>
                  <a:lnTo>
                    <a:pt x="986" y="2194"/>
                  </a:lnTo>
                  <a:lnTo>
                    <a:pt x="764" y="3254"/>
                  </a:lnTo>
                  <a:cubicBezTo>
                    <a:pt x="666" y="3648"/>
                    <a:pt x="616" y="4042"/>
                    <a:pt x="567" y="4461"/>
                  </a:cubicBezTo>
                  <a:cubicBezTo>
                    <a:pt x="493" y="4880"/>
                    <a:pt x="419" y="5299"/>
                    <a:pt x="370" y="5743"/>
                  </a:cubicBezTo>
                  <a:cubicBezTo>
                    <a:pt x="321" y="5965"/>
                    <a:pt x="296" y="6187"/>
                    <a:pt x="271" y="6408"/>
                  </a:cubicBezTo>
                  <a:lnTo>
                    <a:pt x="197" y="7098"/>
                  </a:lnTo>
                  <a:cubicBezTo>
                    <a:pt x="173" y="7542"/>
                    <a:pt x="148" y="7986"/>
                    <a:pt x="99" y="8429"/>
                  </a:cubicBezTo>
                  <a:cubicBezTo>
                    <a:pt x="25" y="8873"/>
                    <a:pt x="50" y="9341"/>
                    <a:pt x="25" y="9760"/>
                  </a:cubicBezTo>
                  <a:cubicBezTo>
                    <a:pt x="25" y="10179"/>
                    <a:pt x="0" y="10598"/>
                    <a:pt x="25" y="10992"/>
                  </a:cubicBezTo>
                  <a:cubicBezTo>
                    <a:pt x="50" y="11386"/>
                    <a:pt x="74" y="11781"/>
                    <a:pt x="74" y="12126"/>
                  </a:cubicBezTo>
                  <a:cubicBezTo>
                    <a:pt x="74" y="12471"/>
                    <a:pt x="124" y="12791"/>
                    <a:pt x="173" y="13087"/>
                  </a:cubicBezTo>
                  <a:cubicBezTo>
                    <a:pt x="197" y="13358"/>
                    <a:pt x="222" y="13629"/>
                    <a:pt x="271" y="13851"/>
                  </a:cubicBezTo>
                  <a:cubicBezTo>
                    <a:pt x="321" y="14073"/>
                    <a:pt x="345" y="14245"/>
                    <a:pt x="370" y="14344"/>
                  </a:cubicBezTo>
                  <a:cubicBezTo>
                    <a:pt x="378" y="14385"/>
                    <a:pt x="616" y="14399"/>
                    <a:pt x="930" y="14399"/>
                  </a:cubicBezTo>
                  <a:cubicBezTo>
                    <a:pt x="1558" y="14399"/>
                    <a:pt x="2489" y="14344"/>
                    <a:pt x="2489" y="14344"/>
                  </a:cubicBezTo>
                  <a:lnTo>
                    <a:pt x="2637" y="14122"/>
                  </a:lnTo>
                  <a:cubicBezTo>
                    <a:pt x="2637" y="14122"/>
                    <a:pt x="2588" y="13777"/>
                    <a:pt x="2440" y="13678"/>
                  </a:cubicBezTo>
                  <a:cubicBezTo>
                    <a:pt x="2391" y="13580"/>
                    <a:pt x="2366" y="13457"/>
                    <a:pt x="2292" y="13309"/>
                  </a:cubicBezTo>
                  <a:cubicBezTo>
                    <a:pt x="2218" y="13112"/>
                    <a:pt x="2169" y="12914"/>
                    <a:pt x="2120" y="12693"/>
                  </a:cubicBezTo>
                  <a:cubicBezTo>
                    <a:pt x="2046" y="12446"/>
                    <a:pt x="1972" y="12175"/>
                    <a:pt x="1898" y="11855"/>
                  </a:cubicBezTo>
                  <a:cubicBezTo>
                    <a:pt x="1849" y="11534"/>
                    <a:pt x="1775" y="11214"/>
                    <a:pt x="1701" y="10844"/>
                  </a:cubicBezTo>
                  <a:cubicBezTo>
                    <a:pt x="1627" y="10475"/>
                    <a:pt x="1578" y="10080"/>
                    <a:pt x="1528" y="9686"/>
                  </a:cubicBezTo>
                  <a:cubicBezTo>
                    <a:pt x="1479" y="9267"/>
                    <a:pt x="1430" y="8848"/>
                    <a:pt x="1380" y="8429"/>
                  </a:cubicBezTo>
                  <a:cubicBezTo>
                    <a:pt x="1356" y="7986"/>
                    <a:pt x="1331" y="7542"/>
                    <a:pt x="1306" y="7123"/>
                  </a:cubicBezTo>
                  <a:lnTo>
                    <a:pt x="1257" y="6458"/>
                  </a:lnTo>
                  <a:lnTo>
                    <a:pt x="1257" y="5792"/>
                  </a:lnTo>
                  <a:lnTo>
                    <a:pt x="1257" y="4511"/>
                  </a:lnTo>
                  <a:cubicBezTo>
                    <a:pt x="1257" y="4092"/>
                    <a:pt x="1233" y="3697"/>
                    <a:pt x="1257" y="3303"/>
                  </a:cubicBezTo>
                  <a:cubicBezTo>
                    <a:pt x="1282" y="2933"/>
                    <a:pt x="1306" y="2564"/>
                    <a:pt x="1331" y="2243"/>
                  </a:cubicBezTo>
                  <a:cubicBezTo>
                    <a:pt x="1405" y="888"/>
                    <a:pt x="1454" y="1"/>
                    <a:pt x="1454" y="1"/>
                  </a:cubicBezTo>
                  <a:close/>
                </a:path>
              </a:pathLst>
            </a:custGeom>
            <a:solidFill>
              <a:srgbClr val="8BC53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" name="Picture 15" descr="Chart, bar chart&#10;&#10;Description automatically generated">
            <a:extLst>
              <a:ext uri="{FF2B5EF4-FFF2-40B4-BE49-F238E27FC236}">
                <a16:creationId xmlns:a16="http://schemas.microsoft.com/office/drawing/2014/main" id="{8045810C-B51E-6646-B1AC-80C68916DB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003"/>
          <a:stretch/>
        </p:blipFill>
        <p:spPr>
          <a:xfrm>
            <a:off x="1471252" y="308782"/>
            <a:ext cx="7239597" cy="483471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2E62C2C5-C137-4041-A1A1-280239531C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230" y="-34118"/>
            <a:ext cx="82296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5597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sign&#10;&#10;Description automatically generated with low confidence">
            <a:extLst>
              <a:ext uri="{FF2B5EF4-FFF2-40B4-BE49-F238E27FC236}">
                <a16:creationId xmlns:a16="http://schemas.microsoft.com/office/drawing/2014/main" id="{8FB9E8CB-7094-CE44-88B3-3432C340E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1816" y="815368"/>
            <a:ext cx="7000368" cy="4005072"/>
          </a:xfrm>
          <a:prstGeom prst="rect">
            <a:avLst/>
          </a:prstGeom>
        </p:spPr>
      </p:pic>
      <p:grpSp>
        <p:nvGrpSpPr>
          <p:cNvPr id="7" name="Google Shape;1906;p30">
            <a:extLst>
              <a:ext uri="{FF2B5EF4-FFF2-40B4-BE49-F238E27FC236}">
                <a16:creationId xmlns:a16="http://schemas.microsoft.com/office/drawing/2014/main" id="{E0D35828-9624-1646-A30F-A2B0504ADCC0}"/>
              </a:ext>
            </a:extLst>
          </p:cNvPr>
          <p:cNvGrpSpPr/>
          <p:nvPr/>
        </p:nvGrpSpPr>
        <p:grpSpPr>
          <a:xfrm rot="20991052">
            <a:off x="245488" y="613361"/>
            <a:ext cx="474681" cy="868243"/>
            <a:chOff x="6121875" y="1532250"/>
            <a:chExt cx="457215" cy="971515"/>
          </a:xfrm>
        </p:grpSpPr>
        <p:sp>
          <p:nvSpPr>
            <p:cNvPr id="8" name="Google Shape;1907;p30">
              <a:extLst>
                <a:ext uri="{FF2B5EF4-FFF2-40B4-BE49-F238E27FC236}">
                  <a16:creationId xmlns:a16="http://schemas.microsoft.com/office/drawing/2014/main" id="{25F5F5DB-1648-8F40-AD46-3748AC97144A}"/>
                </a:ext>
              </a:extLst>
            </p:cNvPr>
            <p:cNvSpPr/>
            <p:nvPr/>
          </p:nvSpPr>
          <p:spPr>
            <a:xfrm>
              <a:off x="6140199" y="1853717"/>
              <a:ext cx="423250" cy="622959"/>
            </a:xfrm>
            <a:custGeom>
              <a:avLst/>
              <a:gdLst/>
              <a:ahLst/>
              <a:cxnLst/>
              <a:rect l="l" t="t" r="r" b="b"/>
              <a:pathLst>
                <a:path w="28387" h="42035" extrusionOk="0">
                  <a:moveTo>
                    <a:pt x="6524" y="0"/>
                  </a:moveTo>
                  <a:cubicBezTo>
                    <a:pt x="1883" y="0"/>
                    <a:pt x="1" y="970"/>
                    <a:pt x="1" y="970"/>
                  </a:cubicBezTo>
                  <a:lnTo>
                    <a:pt x="2518" y="42034"/>
                  </a:lnTo>
                  <a:lnTo>
                    <a:pt x="25569" y="41465"/>
                  </a:lnTo>
                  <a:lnTo>
                    <a:pt x="28386" y="280"/>
                  </a:lnTo>
                  <a:lnTo>
                    <a:pt x="28386" y="280"/>
                  </a:lnTo>
                  <a:cubicBezTo>
                    <a:pt x="28386" y="280"/>
                    <a:pt x="27139" y="1589"/>
                    <a:pt x="22332" y="1589"/>
                  </a:cubicBezTo>
                  <a:cubicBezTo>
                    <a:pt x="20472" y="1589"/>
                    <a:pt x="18078" y="1393"/>
                    <a:pt x="15018" y="850"/>
                  </a:cubicBezTo>
                  <a:cubicBezTo>
                    <a:pt x="11513" y="216"/>
                    <a:pt x="8712" y="0"/>
                    <a:pt x="6524" y="0"/>
                  </a:cubicBezTo>
                  <a:close/>
                </a:path>
              </a:pathLst>
            </a:custGeom>
            <a:solidFill>
              <a:srgbClr val="FFF1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908;p30">
              <a:extLst>
                <a:ext uri="{FF2B5EF4-FFF2-40B4-BE49-F238E27FC236}">
                  <a16:creationId xmlns:a16="http://schemas.microsoft.com/office/drawing/2014/main" id="{A6C06412-0E25-A349-8AD1-3544D52425FA}"/>
                </a:ext>
              </a:extLst>
            </p:cNvPr>
            <p:cNvSpPr/>
            <p:nvPr/>
          </p:nvSpPr>
          <p:spPr>
            <a:xfrm>
              <a:off x="6164338" y="1532250"/>
              <a:ext cx="97884" cy="932860"/>
            </a:xfrm>
            <a:custGeom>
              <a:avLst/>
              <a:gdLst/>
              <a:ahLst/>
              <a:cxnLst/>
              <a:rect l="l" t="t" r="r" b="b"/>
              <a:pathLst>
                <a:path w="6565" h="62946" extrusionOk="0">
                  <a:moveTo>
                    <a:pt x="1469" y="0"/>
                  </a:moveTo>
                  <a:lnTo>
                    <a:pt x="0" y="120"/>
                  </a:lnTo>
                  <a:lnTo>
                    <a:pt x="5096" y="62946"/>
                  </a:lnTo>
                  <a:lnTo>
                    <a:pt x="6565" y="62826"/>
                  </a:lnTo>
                  <a:lnTo>
                    <a:pt x="1469" y="0"/>
                  </a:lnTo>
                  <a:close/>
                </a:path>
              </a:pathLst>
            </a:custGeom>
            <a:solidFill>
              <a:srgbClr val="5A4A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909;p30">
              <a:extLst>
                <a:ext uri="{FF2B5EF4-FFF2-40B4-BE49-F238E27FC236}">
                  <a16:creationId xmlns:a16="http://schemas.microsoft.com/office/drawing/2014/main" id="{2435C84D-8C25-2147-9C09-FB2FCC27FC48}"/>
                </a:ext>
              </a:extLst>
            </p:cNvPr>
            <p:cNvSpPr/>
            <p:nvPr/>
          </p:nvSpPr>
          <p:spPr>
            <a:xfrm>
              <a:off x="6192934" y="1915622"/>
              <a:ext cx="152857" cy="147918"/>
            </a:xfrm>
            <a:custGeom>
              <a:avLst/>
              <a:gdLst/>
              <a:ahLst/>
              <a:cxnLst/>
              <a:rect l="l" t="t" r="r" b="b"/>
              <a:pathLst>
                <a:path w="10252" h="9981" extrusionOk="0">
                  <a:moveTo>
                    <a:pt x="3562" y="0"/>
                  </a:moveTo>
                  <a:cubicBezTo>
                    <a:pt x="2848" y="0"/>
                    <a:pt x="2188" y="451"/>
                    <a:pt x="1949" y="1169"/>
                  </a:cubicBezTo>
                  <a:lnTo>
                    <a:pt x="300" y="6145"/>
                  </a:lnTo>
                  <a:cubicBezTo>
                    <a:pt x="1" y="7014"/>
                    <a:pt x="450" y="7973"/>
                    <a:pt x="1349" y="8273"/>
                  </a:cubicBezTo>
                  <a:lnTo>
                    <a:pt x="6145" y="9891"/>
                  </a:lnTo>
                  <a:cubicBezTo>
                    <a:pt x="6327" y="9952"/>
                    <a:pt x="6509" y="9980"/>
                    <a:pt x="6688" y="9980"/>
                  </a:cubicBezTo>
                  <a:cubicBezTo>
                    <a:pt x="7394" y="9980"/>
                    <a:pt x="8034" y="9530"/>
                    <a:pt x="8274" y="8812"/>
                  </a:cubicBezTo>
                  <a:lnTo>
                    <a:pt x="9952" y="3836"/>
                  </a:lnTo>
                  <a:cubicBezTo>
                    <a:pt x="10252" y="2967"/>
                    <a:pt x="9772" y="2008"/>
                    <a:pt x="8903" y="1708"/>
                  </a:cubicBezTo>
                  <a:lnTo>
                    <a:pt x="4107" y="90"/>
                  </a:lnTo>
                  <a:cubicBezTo>
                    <a:pt x="3926" y="29"/>
                    <a:pt x="3742" y="0"/>
                    <a:pt x="35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910;p30">
              <a:extLst>
                <a:ext uri="{FF2B5EF4-FFF2-40B4-BE49-F238E27FC236}">
                  <a16:creationId xmlns:a16="http://schemas.microsoft.com/office/drawing/2014/main" id="{6EBC26A2-FA1C-9546-9C9A-F31BEE519A55}"/>
                </a:ext>
              </a:extLst>
            </p:cNvPr>
            <p:cNvSpPr/>
            <p:nvPr/>
          </p:nvSpPr>
          <p:spPr>
            <a:xfrm>
              <a:off x="6345326" y="2070168"/>
              <a:ext cx="152872" cy="147518"/>
            </a:xfrm>
            <a:custGeom>
              <a:avLst/>
              <a:gdLst/>
              <a:ahLst/>
              <a:cxnLst/>
              <a:rect l="l" t="t" r="r" b="b"/>
              <a:pathLst>
                <a:path w="10253" h="9954" extrusionOk="0">
                  <a:moveTo>
                    <a:pt x="3543" y="0"/>
                  </a:moveTo>
                  <a:cubicBezTo>
                    <a:pt x="2836" y="0"/>
                    <a:pt x="2186" y="430"/>
                    <a:pt x="1949" y="1142"/>
                  </a:cubicBezTo>
                  <a:lnTo>
                    <a:pt x="271" y="6118"/>
                  </a:lnTo>
                  <a:cubicBezTo>
                    <a:pt x="1" y="6987"/>
                    <a:pt x="450" y="7946"/>
                    <a:pt x="1350" y="8246"/>
                  </a:cubicBezTo>
                  <a:lnTo>
                    <a:pt x="6146" y="9864"/>
                  </a:lnTo>
                  <a:cubicBezTo>
                    <a:pt x="6322" y="9925"/>
                    <a:pt x="6501" y="9954"/>
                    <a:pt x="6679" y="9954"/>
                  </a:cubicBezTo>
                  <a:cubicBezTo>
                    <a:pt x="7376" y="9954"/>
                    <a:pt x="8035" y="9508"/>
                    <a:pt x="8274" y="8815"/>
                  </a:cubicBezTo>
                  <a:lnTo>
                    <a:pt x="9952" y="3840"/>
                  </a:lnTo>
                  <a:cubicBezTo>
                    <a:pt x="10252" y="2940"/>
                    <a:pt x="9772" y="1981"/>
                    <a:pt x="8903" y="1681"/>
                  </a:cubicBezTo>
                  <a:lnTo>
                    <a:pt x="4107" y="93"/>
                  </a:lnTo>
                  <a:cubicBezTo>
                    <a:pt x="3920" y="30"/>
                    <a:pt x="3729" y="0"/>
                    <a:pt x="35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911;p30">
              <a:extLst>
                <a:ext uri="{FF2B5EF4-FFF2-40B4-BE49-F238E27FC236}">
                  <a16:creationId xmlns:a16="http://schemas.microsoft.com/office/drawing/2014/main" id="{47C12774-801F-284B-9784-E2A328C929F9}"/>
                </a:ext>
              </a:extLst>
            </p:cNvPr>
            <p:cNvSpPr/>
            <p:nvPr/>
          </p:nvSpPr>
          <p:spPr>
            <a:xfrm>
              <a:off x="6248801" y="2246574"/>
              <a:ext cx="152857" cy="147474"/>
            </a:xfrm>
            <a:custGeom>
              <a:avLst/>
              <a:gdLst/>
              <a:ahLst/>
              <a:cxnLst/>
              <a:rect l="l" t="t" r="r" b="b"/>
              <a:pathLst>
                <a:path w="10252" h="9951" extrusionOk="0">
                  <a:moveTo>
                    <a:pt x="3559" y="0"/>
                  </a:moveTo>
                  <a:cubicBezTo>
                    <a:pt x="2847" y="0"/>
                    <a:pt x="2194" y="445"/>
                    <a:pt x="1979" y="1139"/>
                  </a:cubicBezTo>
                  <a:lnTo>
                    <a:pt x="300" y="6114"/>
                  </a:lnTo>
                  <a:cubicBezTo>
                    <a:pt x="0" y="7014"/>
                    <a:pt x="480" y="7973"/>
                    <a:pt x="1349" y="8272"/>
                  </a:cubicBezTo>
                  <a:lnTo>
                    <a:pt x="6145" y="9861"/>
                  </a:lnTo>
                  <a:cubicBezTo>
                    <a:pt x="6321" y="9922"/>
                    <a:pt x="6501" y="9951"/>
                    <a:pt x="6678" y="9951"/>
                  </a:cubicBezTo>
                  <a:cubicBezTo>
                    <a:pt x="7376" y="9951"/>
                    <a:pt x="8034" y="9505"/>
                    <a:pt x="8273" y="8812"/>
                  </a:cubicBezTo>
                  <a:lnTo>
                    <a:pt x="9952" y="3836"/>
                  </a:lnTo>
                  <a:cubicBezTo>
                    <a:pt x="10252" y="2937"/>
                    <a:pt x="9772" y="1978"/>
                    <a:pt x="8903" y="1708"/>
                  </a:cubicBezTo>
                  <a:lnTo>
                    <a:pt x="4107" y="90"/>
                  </a:lnTo>
                  <a:cubicBezTo>
                    <a:pt x="3925" y="29"/>
                    <a:pt x="3740" y="0"/>
                    <a:pt x="35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912;p30">
              <a:extLst>
                <a:ext uri="{FF2B5EF4-FFF2-40B4-BE49-F238E27FC236}">
                  <a16:creationId xmlns:a16="http://schemas.microsoft.com/office/drawing/2014/main" id="{A8434E70-74B2-2A4F-A6BF-CD14E3A0B4BC}"/>
                </a:ext>
              </a:extLst>
            </p:cNvPr>
            <p:cNvSpPr/>
            <p:nvPr/>
          </p:nvSpPr>
          <p:spPr>
            <a:xfrm>
              <a:off x="6139319" y="1772991"/>
              <a:ext cx="421878" cy="689471"/>
            </a:xfrm>
            <a:custGeom>
              <a:avLst/>
              <a:gdLst/>
              <a:ahLst/>
              <a:cxnLst/>
              <a:rect l="l" t="t" r="r" b="b"/>
              <a:pathLst>
                <a:path w="28295" h="46523" extrusionOk="0">
                  <a:moveTo>
                    <a:pt x="757" y="0"/>
                  </a:moveTo>
                  <a:cubicBezTo>
                    <a:pt x="332" y="0"/>
                    <a:pt x="1" y="348"/>
                    <a:pt x="30" y="751"/>
                  </a:cubicBezTo>
                  <a:lnTo>
                    <a:pt x="2817" y="45773"/>
                  </a:lnTo>
                  <a:cubicBezTo>
                    <a:pt x="2877" y="46192"/>
                    <a:pt x="3237" y="46522"/>
                    <a:pt x="3687" y="46522"/>
                  </a:cubicBezTo>
                  <a:lnTo>
                    <a:pt x="24609" y="46522"/>
                  </a:lnTo>
                  <a:cubicBezTo>
                    <a:pt x="25058" y="46522"/>
                    <a:pt x="25418" y="46192"/>
                    <a:pt x="25478" y="45773"/>
                  </a:cubicBezTo>
                  <a:lnTo>
                    <a:pt x="28265" y="751"/>
                  </a:lnTo>
                  <a:cubicBezTo>
                    <a:pt x="28294" y="348"/>
                    <a:pt x="27963" y="0"/>
                    <a:pt x="27565" y="0"/>
                  </a:cubicBezTo>
                  <a:cubicBezTo>
                    <a:pt x="27549" y="0"/>
                    <a:pt x="27532" y="1"/>
                    <a:pt x="27516" y="2"/>
                  </a:cubicBezTo>
                  <a:lnTo>
                    <a:pt x="809" y="2"/>
                  </a:lnTo>
                  <a:cubicBezTo>
                    <a:pt x="791" y="1"/>
                    <a:pt x="774" y="0"/>
                    <a:pt x="757" y="0"/>
                  </a:cubicBezTo>
                  <a:close/>
                </a:path>
              </a:pathLst>
            </a:custGeom>
            <a:solidFill>
              <a:srgbClr val="EEF0D8">
                <a:alpha val="5809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13;p30">
              <a:extLst>
                <a:ext uri="{FF2B5EF4-FFF2-40B4-BE49-F238E27FC236}">
                  <a16:creationId xmlns:a16="http://schemas.microsoft.com/office/drawing/2014/main" id="{C13369C9-7DB1-EC44-AF1B-232566C33B89}"/>
                </a:ext>
              </a:extLst>
            </p:cNvPr>
            <p:cNvSpPr/>
            <p:nvPr/>
          </p:nvSpPr>
          <p:spPr>
            <a:xfrm>
              <a:off x="6275161" y="2059542"/>
              <a:ext cx="174760" cy="161508"/>
            </a:xfrm>
            <a:custGeom>
              <a:avLst/>
              <a:gdLst/>
              <a:ahLst/>
              <a:cxnLst/>
              <a:rect l="l" t="t" r="r" b="b"/>
              <a:pathLst>
                <a:path w="11721" h="10898" extrusionOk="0">
                  <a:moveTo>
                    <a:pt x="2459" y="0"/>
                  </a:moveTo>
                  <a:cubicBezTo>
                    <a:pt x="1" y="2548"/>
                    <a:pt x="61" y="6625"/>
                    <a:pt x="2609" y="9083"/>
                  </a:cubicBezTo>
                  <a:cubicBezTo>
                    <a:pt x="3852" y="10297"/>
                    <a:pt x="5460" y="10897"/>
                    <a:pt x="7069" y="10897"/>
                  </a:cubicBezTo>
                  <a:cubicBezTo>
                    <a:pt x="8757" y="10897"/>
                    <a:pt x="10447" y="10237"/>
                    <a:pt x="11721" y="8933"/>
                  </a:cubicBezTo>
                  <a:lnTo>
                    <a:pt x="11481" y="8723"/>
                  </a:lnTo>
                  <a:cubicBezTo>
                    <a:pt x="10286" y="9964"/>
                    <a:pt x="8692" y="10586"/>
                    <a:pt x="7095" y="10586"/>
                  </a:cubicBezTo>
                  <a:cubicBezTo>
                    <a:pt x="5567" y="10586"/>
                    <a:pt x="4036" y="10016"/>
                    <a:pt x="2848" y="8873"/>
                  </a:cubicBezTo>
                  <a:cubicBezTo>
                    <a:pt x="421" y="6505"/>
                    <a:pt x="361" y="2638"/>
                    <a:pt x="2699" y="210"/>
                  </a:cubicBezTo>
                  <a:lnTo>
                    <a:pt x="2459" y="0"/>
                  </a:lnTo>
                  <a:close/>
                </a:path>
              </a:pathLst>
            </a:custGeom>
            <a:solidFill>
              <a:srgbClr val="3867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14;p30">
              <a:extLst>
                <a:ext uri="{FF2B5EF4-FFF2-40B4-BE49-F238E27FC236}">
                  <a16:creationId xmlns:a16="http://schemas.microsoft.com/office/drawing/2014/main" id="{5473844E-42E9-3345-BB45-D99AF210A7A3}"/>
                </a:ext>
              </a:extLst>
            </p:cNvPr>
            <p:cNvSpPr/>
            <p:nvPr/>
          </p:nvSpPr>
          <p:spPr>
            <a:xfrm>
              <a:off x="6280081" y="2062654"/>
              <a:ext cx="166261" cy="153772"/>
            </a:xfrm>
            <a:custGeom>
              <a:avLst/>
              <a:gdLst/>
              <a:ahLst/>
              <a:cxnLst/>
              <a:rect l="l" t="t" r="r" b="b"/>
              <a:pathLst>
                <a:path w="11151" h="10376" extrusionOk="0">
                  <a:moveTo>
                    <a:pt x="2369" y="0"/>
                  </a:moveTo>
                  <a:lnTo>
                    <a:pt x="2369" y="0"/>
                  </a:lnTo>
                  <a:cubicBezTo>
                    <a:pt x="1" y="2428"/>
                    <a:pt x="61" y="6295"/>
                    <a:pt x="2518" y="8663"/>
                  </a:cubicBezTo>
                  <a:cubicBezTo>
                    <a:pt x="3706" y="9806"/>
                    <a:pt x="5237" y="10376"/>
                    <a:pt x="6765" y="10376"/>
                  </a:cubicBezTo>
                  <a:cubicBezTo>
                    <a:pt x="8362" y="10376"/>
                    <a:pt x="9956" y="9754"/>
                    <a:pt x="11151" y="8513"/>
                  </a:cubicBezTo>
                  <a:lnTo>
                    <a:pt x="10911" y="8273"/>
                  </a:lnTo>
                  <a:lnTo>
                    <a:pt x="10791" y="8393"/>
                  </a:lnTo>
                  <a:lnTo>
                    <a:pt x="10731" y="8363"/>
                  </a:lnTo>
                  <a:cubicBezTo>
                    <a:pt x="9742" y="9322"/>
                    <a:pt x="8393" y="9892"/>
                    <a:pt x="6985" y="9952"/>
                  </a:cubicBezTo>
                  <a:lnTo>
                    <a:pt x="6985" y="10042"/>
                  </a:lnTo>
                  <a:lnTo>
                    <a:pt x="6625" y="10042"/>
                  </a:lnTo>
                  <a:lnTo>
                    <a:pt x="6625" y="9952"/>
                  </a:lnTo>
                  <a:cubicBezTo>
                    <a:pt x="5216" y="9922"/>
                    <a:pt x="3897" y="9382"/>
                    <a:pt x="2878" y="8453"/>
                  </a:cubicBezTo>
                  <a:lnTo>
                    <a:pt x="2788" y="8543"/>
                  </a:lnTo>
                  <a:lnTo>
                    <a:pt x="2518" y="8273"/>
                  </a:lnTo>
                  <a:lnTo>
                    <a:pt x="2608" y="8183"/>
                  </a:lnTo>
                  <a:cubicBezTo>
                    <a:pt x="1649" y="7194"/>
                    <a:pt x="1110" y="5875"/>
                    <a:pt x="1050" y="4496"/>
                  </a:cubicBezTo>
                  <a:lnTo>
                    <a:pt x="870" y="4496"/>
                  </a:lnTo>
                  <a:lnTo>
                    <a:pt x="870" y="4107"/>
                  </a:lnTo>
                  <a:lnTo>
                    <a:pt x="1050" y="4107"/>
                  </a:lnTo>
                  <a:cubicBezTo>
                    <a:pt x="1080" y="2728"/>
                    <a:pt x="1589" y="1409"/>
                    <a:pt x="2518" y="390"/>
                  </a:cubicBezTo>
                  <a:lnTo>
                    <a:pt x="2399" y="270"/>
                  </a:lnTo>
                  <a:lnTo>
                    <a:pt x="2518" y="150"/>
                  </a:lnTo>
                  <a:lnTo>
                    <a:pt x="23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15;p30">
              <a:extLst>
                <a:ext uri="{FF2B5EF4-FFF2-40B4-BE49-F238E27FC236}">
                  <a16:creationId xmlns:a16="http://schemas.microsoft.com/office/drawing/2014/main" id="{532D13FB-6830-0A4B-9996-6FDC5C041294}"/>
                </a:ext>
              </a:extLst>
            </p:cNvPr>
            <p:cNvSpPr/>
            <p:nvPr/>
          </p:nvSpPr>
          <p:spPr>
            <a:xfrm>
              <a:off x="6322991" y="2131509"/>
              <a:ext cx="55868" cy="78635"/>
            </a:xfrm>
            <a:custGeom>
              <a:avLst/>
              <a:gdLst/>
              <a:ahLst/>
              <a:cxnLst/>
              <a:rect l="l" t="t" r="r" b="b"/>
              <a:pathLst>
                <a:path w="3747" h="5306" extrusionOk="0">
                  <a:moveTo>
                    <a:pt x="3687" y="0"/>
                  </a:moveTo>
                  <a:lnTo>
                    <a:pt x="0" y="3807"/>
                  </a:lnTo>
                  <a:cubicBezTo>
                    <a:pt x="1019" y="4736"/>
                    <a:pt x="2368" y="5276"/>
                    <a:pt x="3747" y="5306"/>
                  </a:cubicBezTo>
                  <a:lnTo>
                    <a:pt x="3687" y="0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16;p30">
              <a:extLst>
                <a:ext uri="{FF2B5EF4-FFF2-40B4-BE49-F238E27FC236}">
                  <a16:creationId xmlns:a16="http://schemas.microsoft.com/office/drawing/2014/main" id="{404F8CCA-8C9F-9C43-90BD-21111734B39D}"/>
                </a:ext>
              </a:extLst>
            </p:cNvPr>
            <p:cNvSpPr/>
            <p:nvPr/>
          </p:nvSpPr>
          <p:spPr>
            <a:xfrm>
              <a:off x="6295721" y="2127953"/>
              <a:ext cx="78233" cy="55990"/>
            </a:xfrm>
            <a:custGeom>
              <a:avLst/>
              <a:gdLst/>
              <a:ahLst/>
              <a:cxnLst/>
              <a:rect l="l" t="t" r="r" b="b"/>
              <a:pathLst>
                <a:path w="5247" h="3778" extrusionOk="0">
                  <a:moveTo>
                    <a:pt x="5246" y="0"/>
                  </a:moveTo>
                  <a:lnTo>
                    <a:pt x="1" y="90"/>
                  </a:lnTo>
                  <a:cubicBezTo>
                    <a:pt x="61" y="1469"/>
                    <a:pt x="630" y="2788"/>
                    <a:pt x="1589" y="3777"/>
                  </a:cubicBezTo>
                  <a:lnTo>
                    <a:pt x="5246" y="0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17;p30">
              <a:extLst>
                <a:ext uri="{FF2B5EF4-FFF2-40B4-BE49-F238E27FC236}">
                  <a16:creationId xmlns:a16="http://schemas.microsoft.com/office/drawing/2014/main" id="{BE05E8A4-BBBE-AA4F-A7E4-8CAF6533491E}"/>
                </a:ext>
              </a:extLst>
            </p:cNvPr>
            <p:cNvSpPr/>
            <p:nvPr/>
          </p:nvSpPr>
          <p:spPr>
            <a:xfrm>
              <a:off x="6383315" y="2131509"/>
              <a:ext cx="56777" cy="78635"/>
            </a:xfrm>
            <a:custGeom>
              <a:avLst/>
              <a:gdLst/>
              <a:ahLst/>
              <a:cxnLst/>
              <a:rect l="l" t="t" r="r" b="b"/>
              <a:pathLst>
                <a:path w="3808" h="5306" extrusionOk="0">
                  <a:moveTo>
                    <a:pt x="1" y="0"/>
                  </a:moveTo>
                  <a:lnTo>
                    <a:pt x="61" y="5306"/>
                  </a:lnTo>
                  <a:cubicBezTo>
                    <a:pt x="1469" y="5246"/>
                    <a:pt x="2818" y="4676"/>
                    <a:pt x="3807" y="37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18;p30">
              <a:extLst>
                <a:ext uri="{FF2B5EF4-FFF2-40B4-BE49-F238E27FC236}">
                  <a16:creationId xmlns:a16="http://schemas.microsoft.com/office/drawing/2014/main" id="{2AE9CA74-FE29-5C43-B758-07AC0EA1F5EC}"/>
                </a:ext>
              </a:extLst>
            </p:cNvPr>
            <p:cNvSpPr/>
            <p:nvPr/>
          </p:nvSpPr>
          <p:spPr>
            <a:xfrm>
              <a:off x="6295721" y="2069309"/>
              <a:ext cx="77785" cy="54656"/>
            </a:xfrm>
            <a:custGeom>
              <a:avLst/>
              <a:gdLst/>
              <a:ahLst/>
              <a:cxnLst/>
              <a:rect l="l" t="t" r="r" b="b"/>
              <a:pathLst>
                <a:path w="5217" h="3688" extrusionOk="0">
                  <a:moveTo>
                    <a:pt x="1499" y="1"/>
                  </a:moveTo>
                  <a:cubicBezTo>
                    <a:pt x="570" y="990"/>
                    <a:pt x="31" y="2309"/>
                    <a:pt x="1" y="3688"/>
                  </a:cubicBezTo>
                  <a:lnTo>
                    <a:pt x="5216" y="3598"/>
                  </a:lnTo>
                  <a:lnTo>
                    <a:pt x="1499" y="1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19;p30">
              <a:extLst>
                <a:ext uri="{FF2B5EF4-FFF2-40B4-BE49-F238E27FC236}">
                  <a16:creationId xmlns:a16="http://schemas.microsoft.com/office/drawing/2014/main" id="{B2E1F628-246D-EB48-BA57-D127ACC43DD7}"/>
                </a:ext>
              </a:extLst>
            </p:cNvPr>
            <p:cNvSpPr/>
            <p:nvPr/>
          </p:nvSpPr>
          <p:spPr>
            <a:xfrm>
              <a:off x="6318071" y="2183929"/>
              <a:ext cx="4935" cy="5335"/>
            </a:xfrm>
            <a:custGeom>
              <a:avLst/>
              <a:gdLst/>
              <a:ahLst/>
              <a:cxnLst/>
              <a:rect l="l" t="t" r="r" b="b"/>
              <a:pathLst>
                <a:path w="331" h="360" extrusionOk="0">
                  <a:moveTo>
                    <a:pt x="90" y="0"/>
                  </a:moveTo>
                  <a:lnTo>
                    <a:pt x="0" y="90"/>
                  </a:lnTo>
                  <a:lnTo>
                    <a:pt x="240" y="360"/>
                  </a:lnTo>
                  <a:lnTo>
                    <a:pt x="330" y="270"/>
                  </a:lnTo>
                  <a:lnTo>
                    <a:pt x="240" y="180"/>
                  </a:lnTo>
                  <a:cubicBezTo>
                    <a:pt x="180" y="120"/>
                    <a:pt x="120" y="60"/>
                    <a:pt x="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20;p30">
              <a:extLst>
                <a:ext uri="{FF2B5EF4-FFF2-40B4-BE49-F238E27FC236}">
                  <a16:creationId xmlns:a16="http://schemas.microsoft.com/office/drawing/2014/main" id="{CE272692-C7EC-AD43-B578-9C25364A9998}"/>
                </a:ext>
              </a:extLst>
            </p:cNvPr>
            <p:cNvSpPr/>
            <p:nvPr/>
          </p:nvSpPr>
          <p:spPr>
            <a:xfrm>
              <a:off x="6319413" y="2127953"/>
              <a:ext cx="58552" cy="59977"/>
            </a:xfrm>
            <a:custGeom>
              <a:avLst/>
              <a:gdLst/>
              <a:ahLst/>
              <a:cxnLst/>
              <a:rect l="l" t="t" r="r" b="b"/>
              <a:pathLst>
                <a:path w="3927" h="4047" extrusionOk="0">
                  <a:moveTo>
                    <a:pt x="3657" y="0"/>
                  </a:moveTo>
                  <a:lnTo>
                    <a:pt x="0" y="3777"/>
                  </a:lnTo>
                  <a:cubicBezTo>
                    <a:pt x="60" y="3837"/>
                    <a:pt x="120" y="3897"/>
                    <a:pt x="180" y="3957"/>
                  </a:cubicBezTo>
                  <a:lnTo>
                    <a:pt x="270" y="4047"/>
                  </a:lnTo>
                  <a:lnTo>
                    <a:pt x="3927" y="240"/>
                  </a:lnTo>
                  <a:lnTo>
                    <a:pt x="3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21;p30">
              <a:extLst>
                <a:ext uri="{FF2B5EF4-FFF2-40B4-BE49-F238E27FC236}">
                  <a16:creationId xmlns:a16="http://schemas.microsoft.com/office/drawing/2014/main" id="{2155733E-F84C-7F4E-A561-B7161F991210}"/>
                </a:ext>
              </a:extLst>
            </p:cNvPr>
            <p:cNvSpPr/>
            <p:nvPr/>
          </p:nvSpPr>
          <p:spPr>
            <a:xfrm>
              <a:off x="6441866" y="2184373"/>
              <a:ext cx="910" cy="90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60" y="6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22;p30">
              <a:extLst>
                <a:ext uri="{FF2B5EF4-FFF2-40B4-BE49-F238E27FC236}">
                  <a16:creationId xmlns:a16="http://schemas.microsoft.com/office/drawing/2014/main" id="{CCFEB2E6-C18F-0C45-B7AF-DFE93CCE135F}"/>
                </a:ext>
              </a:extLst>
            </p:cNvPr>
            <p:cNvSpPr/>
            <p:nvPr/>
          </p:nvSpPr>
          <p:spPr>
            <a:xfrm>
              <a:off x="6317624" y="2064877"/>
              <a:ext cx="2251" cy="1793"/>
            </a:xfrm>
            <a:custGeom>
              <a:avLst/>
              <a:gdLst/>
              <a:ahLst/>
              <a:cxnLst/>
              <a:rect l="l" t="t" r="r" b="b"/>
              <a:pathLst>
                <a:path w="151" h="121" extrusionOk="0">
                  <a:moveTo>
                    <a:pt x="0" y="0"/>
                  </a:moveTo>
                  <a:lnTo>
                    <a:pt x="150" y="1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23;p30">
              <a:extLst>
                <a:ext uri="{FF2B5EF4-FFF2-40B4-BE49-F238E27FC236}">
                  <a16:creationId xmlns:a16="http://schemas.microsoft.com/office/drawing/2014/main" id="{4D5CA67C-DC29-F54F-BA93-96C8226F39BC}"/>
                </a:ext>
              </a:extLst>
            </p:cNvPr>
            <p:cNvSpPr/>
            <p:nvPr/>
          </p:nvSpPr>
          <p:spPr>
            <a:xfrm>
              <a:off x="6440076" y="2184373"/>
              <a:ext cx="2699" cy="2682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0" y="0"/>
                  </a:moveTo>
                  <a:cubicBezTo>
                    <a:pt x="90" y="60"/>
                    <a:pt x="60" y="90"/>
                    <a:pt x="0" y="150"/>
                  </a:cubicBezTo>
                  <a:lnTo>
                    <a:pt x="60" y="180"/>
                  </a:lnTo>
                  <a:lnTo>
                    <a:pt x="18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924;p30">
              <a:extLst>
                <a:ext uri="{FF2B5EF4-FFF2-40B4-BE49-F238E27FC236}">
                  <a16:creationId xmlns:a16="http://schemas.microsoft.com/office/drawing/2014/main" id="{B0A6798C-81AE-8546-927B-12532EAA5DDB}"/>
                </a:ext>
              </a:extLst>
            </p:cNvPr>
            <p:cNvSpPr/>
            <p:nvPr/>
          </p:nvSpPr>
          <p:spPr>
            <a:xfrm>
              <a:off x="6315834" y="2065322"/>
              <a:ext cx="4041" cy="4001"/>
            </a:xfrm>
            <a:custGeom>
              <a:avLst/>
              <a:gdLst/>
              <a:ahLst/>
              <a:cxnLst/>
              <a:rect l="l" t="t" r="r" b="b"/>
              <a:pathLst>
                <a:path w="271" h="270" extrusionOk="0">
                  <a:moveTo>
                    <a:pt x="120" y="0"/>
                  </a:moveTo>
                  <a:lnTo>
                    <a:pt x="1" y="120"/>
                  </a:lnTo>
                  <a:lnTo>
                    <a:pt x="150" y="270"/>
                  </a:lnTo>
                  <a:lnTo>
                    <a:pt x="27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925;p30">
              <a:extLst>
                <a:ext uri="{FF2B5EF4-FFF2-40B4-BE49-F238E27FC236}">
                  <a16:creationId xmlns:a16="http://schemas.microsoft.com/office/drawing/2014/main" id="{820BDC2E-DFAF-D143-BC5D-B84E5159A106}"/>
                </a:ext>
              </a:extLst>
            </p:cNvPr>
            <p:cNvSpPr/>
            <p:nvPr/>
          </p:nvSpPr>
          <p:spPr>
            <a:xfrm>
              <a:off x="6382868" y="2127953"/>
              <a:ext cx="59461" cy="56435"/>
            </a:xfrm>
            <a:custGeom>
              <a:avLst/>
              <a:gdLst/>
              <a:ahLst/>
              <a:cxnLst/>
              <a:rect l="l" t="t" r="r" b="b"/>
              <a:pathLst>
                <a:path w="3988" h="3808" extrusionOk="0">
                  <a:moveTo>
                    <a:pt x="1" y="0"/>
                  </a:moveTo>
                  <a:lnTo>
                    <a:pt x="1" y="0"/>
                  </a:lnTo>
                  <a:lnTo>
                    <a:pt x="3987" y="380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926;p30">
              <a:extLst>
                <a:ext uri="{FF2B5EF4-FFF2-40B4-BE49-F238E27FC236}">
                  <a16:creationId xmlns:a16="http://schemas.microsoft.com/office/drawing/2014/main" id="{BB4C9CC9-A7A1-3747-BA06-B5F3D73DFFB1}"/>
                </a:ext>
              </a:extLst>
            </p:cNvPr>
            <p:cNvSpPr/>
            <p:nvPr/>
          </p:nvSpPr>
          <p:spPr>
            <a:xfrm>
              <a:off x="6319860" y="2067100"/>
              <a:ext cx="57657" cy="55531"/>
            </a:xfrm>
            <a:custGeom>
              <a:avLst/>
              <a:gdLst/>
              <a:ahLst/>
              <a:cxnLst/>
              <a:rect l="l" t="t" r="r" b="b"/>
              <a:pathLst>
                <a:path w="3867" h="3747" extrusionOk="0">
                  <a:moveTo>
                    <a:pt x="0" y="0"/>
                  </a:moveTo>
                  <a:lnTo>
                    <a:pt x="3867" y="3747"/>
                  </a:lnTo>
                  <a:lnTo>
                    <a:pt x="3867" y="374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927;p30">
              <a:extLst>
                <a:ext uri="{FF2B5EF4-FFF2-40B4-BE49-F238E27FC236}">
                  <a16:creationId xmlns:a16="http://schemas.microsoft.com/office/drawing/2014/main" id="{30358E31-FD48-CA43-A6D0-378B72A34F06}"/>
                </a:ext>
              </a:extLst>
            </p:cNvPr>
            <p:cNvSpPr/>
            <p:nvPr/>
          </p:nvSpPr>
          <p:spPr>
            <a:xfrm>
              <a:off x="6318071" y="2067100"/>
              <a:ext cx="59446" cy="55531"/>
            </a:xfrm>
            <a:custGeom>
              <a:avLst/>
              <a:gdLst/>
              <a:ahLst/>
              <a:cxnLst/>
              <a:rect l="l" t="t" r="r" b="b"/>
              <a:pathLst>
                <a:path w="3987" h="3747" extrusionOk="0">
                  <a:moveTo>
                    <a:pt x="120" y="0"/>
                  </a:moveTo>
                  <a:lnTo>
                    <a:pt x="0" y="120"/>
                  </a:lnTo>
                  <a:lnTo>
                    <a:pt x="3747" y="3747"/>
                  </a:lnTo>
                  <a:lnTo>
                    <a:pt x="3987" y="3747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928;p30">
              <a:extLst>
                <a:ext uri="{FF2B5EF4-FFF2-40B4-BE49-F238E27FC236}">
                  <a16:creationId xmlns:a16="http://schemas.microsoft.com/office/drawing/2014/main" id="{97DE0BBB-D356-724C-AFC3-9BD17AFA01F2}"/>
                </a:ext>
              </a:extLst>
            </p:cNvPr>
            <p:cNvSpPr/>
            <p:nvPr/>
          </p:nvSpPr>
          <p:spPr>
            <a:xfrm>
              <a:off x="6382868" y="2127953"/>
              <a:ext cx="59014" cy="58658"/>
            </a:xfrm>
            <a:custGeom>
              <a:avLst/>
              <a:gdLst/>
              <a:ahLst/>
              <a:cxnLst/>
              <a:rect l="l" t="t" r="r" b="b"/>
              <a:pathLst>
                <a:path w="3958" h="3958" extrusionOk="0">
                  <a:moveTo>
                    <a:pt x="1" y="0"/>
                  </a:moveTo>
                  <a:lnTo>
                    <a:pt x="1" y="240"/>
                  </a:lnTo>
                  <a:lnTo>
                    <a:pt x="3837" y="3957"/>
                  </a:lnTo>
                  <a:cubicBezTo>
                    <a:pt x="3897" y="3897"/>
                    <a:pt x="3927" y="3867"/>
                    <a:pt x="3957" y="380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929;p30">
              <a:extLst>
                <a:ext uri="{FF2B5EF4-FFF2-40B4-BE49-F238E27FC236}">
                  <a16:creationId xmlns:a16="http://schemas.microsoft.com/office/drawing/2014/main" id="{066D3B01-D574-874E-ADAA-F05BA3726247}"/>
                </a:ext>
              </a:extLst>
            </p:cNvPr>
            <p:cNvSpPr/>
            <p:nvPr/>
          </p:nvSpPr>
          <p:spPr>
            <a:xfrm>
              <a:off x="6378843" y="2210131"/>
              <a:ext cx="5830" cy="1349"/>
            </a:xfrm>
            <a:custGeom>
              <a:avLst/>
              <a:gdLst/>
              <a:ahLst/>
              <a:cxnLst/>
              <a:rect l="l" t="t" r="r" b="b"/>
              <a:pathLst>
                <a:path w="391" h="91" extrusionOk="0">
                  <a:moveTo>
                    <a:pt x="1" y="1"/>
                  </a:moveTo>
                  <a:lnTo>
                    <a:pt x="1" y="91"/>
                  </a:lnTo>
                  <a:lnTo>
                    <a:pt x="391" y="91"/>
                  </a:lnTo>
                  <a:lnTo>
                    <a:pt x="391" y="1"/>
                  </a:lnTo>
                  <a:cubicBezTo>
                    <a:pt x="291" y="1"/>
                    <a:pt x="204" y="14"/>
                    <a:pt x="122" y="14"/>
                  </a:cubicBezTo>
                  <a:cubicBezTo>
                    <a:pt x="81" y="14"/>
                    <a:pt x="41" y="1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930;p30">
              <a:extLst>
                <a:ext uri="{FF2B5EF4-FFF2-40B4-BE49-F238E27FC236}">
                  <a16:creationId xmlns:a16="http://schemas.microsoft.com/office/drawing/2014/main" id="{C4DC5982-5F8F-8E4E-B343-D5314EEF210E}"/>
                </a:ext>
              </a:extLst>
            </p:cNvPr>
            <p:cNvSpPr/>
            <p:nvPr/>
          </p:nvSpPr>
          <p:spPr>
            <a:xfrm>
              <a:off x="6377501" y="2128842"/>
              <a:ext cx="7172" cy="81303"/>
            </a:xfrm>
            <a:custGeom>
              <a:avLst/>
              <a:gdLst/>
              <a:ahLst/>
              <a:cxnLst/>
              <a:rect l="l" t="t" r="r" b="b"/>
              <a:pathLst>
                <a:path w="481" h="5486" extrusionOk="0">
                  <a:moveTo>
                    <a:pt x="181" y="0"/>
                  </a:moveTo>
                  <a:lnTo>
                    <a:pt x="1" y="180"/>
                  </a:lnTo>
                  <a:lnTo>
                    <a:pt x="91" y="5486"/>
                  </a:lnTo>
                  <a:lnTo>
                    <a:pt x="481" y="5486"/>
                  </a:lnTo>
                  <a:lnTo>
                    <a:pt x="391" y="18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931;p30">
              <a:extLst>
                <a:ext uri="{FF2B5EF4-FFF2-40B4-BE49-F238E27FC236}">
                  <a16:creationId xmlns:a16="http://schemas.microsoft.com/office/drawing/2014/main" id="{E176BF73-6280-554B-A43A-D80770274372}"/>
                </a:ext>
              </a:extLst>
            </p:cNvPr>
            <p:cNvSpPr/>
            <p:nvPr/>
          </p:nvSpPr>
          <p:spPr>
            <a:xfrm>
              <a:off x="6377501" y="2127953"/>
              <a:ext cx="2699" cy="3572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18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932;p30">
              <a:extLst>
                <a:ext uri="{FF2B5EF4-FFF2-40B4-BE49-F238E27FC236}">
                  <a16:creationId xmlns:a16="http://schemas.microsoft.com/office/drawing/2014/main" id="{A4AA723B-9344-7043-993C-197047D17BF4}"/>
                </a:ext>
              </a:extLst>
            </p:cNvPr>
            <p:cNvSpPr/>
            <p:nvPr/>
          </p:nvSpPr>
          <p:spPr>
            <a:xfrm>
              <a:off x="6382868" y="2127953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933;p30">
              <a:extLst>
                <a:ext uri="{FF2B5EF4-FFF2-40B4-BE49-F238E27FC236}">
                  <a16:creationId xmlns:a16="http://schemas.microsoft.com/office/drawing/2014/main" id="{AE501A51-F8D0-9240-9C72-5FC31316B18E}"/>
                </a:ext>
              </a:extLst>
            </p:cNvPr>
            <p:cNvSpPr/>
            <p:nvPr/>
          </p:nvSpPr>
          <p:spPr>
            <a:xfrm>
              <a:off x="6380184" y="2127953"/>
              <a:ext cx="2699" cy="3572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9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934;p30">
              <a:extLst>
                <a:ext uri="{FF2B5EF4-FFF2-40B4-BE49-F238E27FC236}">
                  <a16:creationId xmlns:a16="http://schemas.microsoft.com/office/drawing/2014/main" id="{7EE123A6-A054-F84A-9403-50BD1BEDB0E0}"/>
                </a:ext>
              </a:extLst>
            </p:cNvPr>
            <p:cNvSpPr/>
            <p:nvPr/>
          </p:nvSpPr>
          <p:spPr>
            <a:xfrm>
              <a:off x="6379290" y="2127953"/>
              <a:ext cx="2251" cy="904"/>
            </a:xfrm>
            <a:custGeom>
              <a:avLst/>
              <a:gdLst/>
              <a:ahLst/>
              <a:cxnLst/>
              <a:rect l="l" t="t" r="r" b="b"/>
              <a:pathLst>
                <a:path w="15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935;p30">
              <a:extLst>
                <a:ext uri="{FF2B5EF4-FFF2-40B4-BE49-F238E27FC236}">
                  <a16:creationId xmlns:a16="http://schemas.microsoft.com/office/drawing/2014/main" id="{7DE927AA-4F36-F54F-BD06-BBA0CA52EAFD}"/>
                </a:ext>
              </a:extLst>
            </p:cNvPr>
            <p:cNvSpPr/>
            <p:nvPr/>
          </p:nvSpPr>
          <p:spPr>
            <a:xfrm>
              <a:off x="6293485" y="2123951"/>
              <a:ext cx="2251" cy="5350"/>
            </a:xfrm>
            <a:custGeom>
              <a:avLst/>
              <a:gdLst/>
              <a:ahLst/>
              <a:cxnLst/>
              <a:rect l="l" t="t" r="r" b="b"/>
              <a:pathLst>
                <a:path w="151" h="361" extrusionOk="0">
                  <a:moveTo>
                    <a:pt x="1" y="1"/>
                  </a:moveTo>
                  <a:lnTo>
                    <a:pt x="1" y="360"/>
                  </a:lnTo>
                  <a:lnTo>
                    <a:pt x="151" y="360"/>
                  </a:lnTo>
                  <a:cubicBezTo>
                    <a:pt x="151" y="241"/>
                    <a:pt x="151" y="121"/>
                    <a:pt x="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936;p30">
              <a:extLst>
                <a:ext uri="{FF2B5EF4-FFF2-40B4-BE49-F238E27FC236}">
                  <a16:creationId xmlns:a16="http://schemas.microsoft.com/office/drawing/2014/main" id="{491DED4C-70B3-DE47-9162-D300788E563E}"/>
                </a:ext>
              </a:extLst>
            </p:cNvPr>
            <p:cNvSpPr/>
            <p:nvPr/>
          </p:nvSpPr>
          <p:spPr>
            <a:xfrm>
              <a:off x="6295721" y="2122617"/>
              <a:ext cx="80917" cy="6684"/>
            </a:xfrm>
            <a:custGeom>
              <a:avLst/>
              <a:gdLst/>
              <a:ahLst/>
              <a:cxnLst/>
              <a:rect l="l" t="t" r="r" b="b"/>
              <a:pathLst>
                <a:path w="5427" h="451" extrusionOk="0">
                  <a:moveTo>
                    <a:pt x="5216" y="1"/>
                  </a:moveTo>
                  <a:lnTo>
                    <a:pt x="1" y="91"/>
                  </a:lnTo>
                  <a:lnTo>
                    <a:pt x="1" y="450"/>
                  </a:lnTo>
                  <a:lnTo>
                    <a:pt x="5246" y="360"/>
                  </a:lnTo>
                  <a:lnTo>
                    <a:pt x="5426" y="181"/>
                  </a:lnTo>
                  <a:lnTo>
                    <a:pt x="5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937;p30">
              <a:extLst>
                <a:ext uri="{FF2B5EF4-FFF2-40B4-BE49-F238E27FC236}">
                  <a16:creationId xmlns:a16="http://schemas.microsoft.com/office/drawing/2014/main" id="{CE6E03B0-49FA-9A4F-87D6-40DABC2A665F}"/>
                </a:ext>
              </a:extLst>
            </p:cNvPr>
            <p:cNvSpPr/>
            <p:nvPr/>
          </p:nvSpPr>
          <p:spPr>
            <a:xfrm>
              <a:off x="6373937" y="2125285"/>
              <a:ext cx="3578" cy="2682"/>
            </a:xfrm>
            <a:custGeom>
              <a:avLst/>
              <a:gdLst/>
              <a:ahLst/>
              <a:cxnLst/>
              <a:rect l="l" t="t" r="r" b="b"/>
              <a:pathLst>
                <a:path w="240" h="181" extrusionOk="0">
                  <a:moveTo>
                    <a:pt x="180" y="1"/>
                  </a:moveTo>
                  <a:lnTo>
                    <a:pt x="0" y="180"/>
                  </a:lnTo>
                  <a:lnTo>
                    <a:pt x="240" y="180"/>
                  </a:lnTo>
                  <a:lnTo>
                    <a:pt x="24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938;p30">
              <a:extLst>
                <a:ext uri="{FF2B5EF4-FFF2-40B4-BE49-F238E27FC236}">
                  <a16:creationId xmlns:a16="http://schemas.microsoft.com/office/drawing/2014/main" id="{C7042160-2377-F14A-8864-3C95397F79F2}"/>
                </a:ext>
              </a:extLst>
            </p:cNvPr>
            <p:cNvSpPr/>
            <p:nvPr/>
          </p:nvSpPr>
          <p:spPr>
            <a:xfrm>
              <a:off x="6377501" y="2122617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939;p30">
              <a:extLst>
                <a:ext uri="{FF2B5EF4-FFF2-40B4-BE49-F238E27FC236}">
                  <a16:creationId xmlns:a16="http://schemas.microsoft.com/office/drawing/2014/main" id="{FEDF051A-04FE-214E-9B66-F90207785CB3}"/>
                </a:ext>
              </a:extLst>
            </p:cNvPr>
            <p:cNvSpPr/>
            <p:nvPr/>
          </p:nvSpPr>
          <p:spPr>
            <a:xfrm>
              <a:off x="6373937" y="2122617"/>
              <a:ext cx="3578" cy="2682"/>
            </a:xfrm>
            <a:custGeom>
              <a:avLst/>
              <a:gdLst/>
              <a:ahLst/>
              <a:cxnLst/>
              <a:rect l="l" t="t" r="r" b="b"/>
              <a:pathLst>
                <a:path w="240" h="181" extrusionOk="0">
                  <a:moveTo>
                    <a:pt x="0" y="1"/>
                  </a:moveTo>
                  <a:lnTo>
                    <a:pt x="180" y="181"/>
                  </a:lnTo>
                  <a:lnTo>
                    <a:pt x="240" y="9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940;p30">
              <a:extLst>
                <a:ext uri="{FF2B5EF4-FFF2-40B4-BE49-F238E27FC236}">
                  <a16:creationId xmlns:a16="http://schemas.microsoft.com/office/drawing/2014/main" id="{B1D833FE-68BE-4B41-A8D0-DBBD61E584A4}"/>
                </a:ext>
              </a:extLst>
            </p:cNvPr>
            <p:cNvSpPr/>
            <p:nvPr/>
          </p:nvSpPr>
          <p:spPr>
            <a:xfrm>
              <a:off x="6376621" y="2123951"/>
              <a:ext cx="895" cy="2238"/>
            </a:xfrm>
            <a:custGeom>
              <a:avLst/>
              <a:gdLst/>
              <a:ahLst/>
              <a:cxnLst/>
              <a:rect l="l" t="t" r="r" b="b"/>
              <a:pathLst>
                <a:path w="60" h="151" extrusionOk="0">
                  <a:moveTo>
                    <a:pt x="60" y="1"/>
                  </a:moveTo>
                  <a:lnTo>
                    <a:pt x="0" y="91"/>
                  </a:lnTo>
                  <a:lnTo>
                    <a:pt x="60" y="15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941;p30">
              <a:extLst>
                <a:ext uri="{FF2B5EF4-FFF2-40B4-BE49-F238E27FC236}">
                  <a16:creationId xmlns:a16="http://schemas.microsoft.com/office/drawing/2014/main" id="{23B099DC-41D1-AD44-88B5-0A661FA72861}"/>
                </a:ext>
              </a:extLst>
            </p:cNvPr>
            <p:cNvSpPr/>
            <p:nvPr/>
          </p:nvSpPr>
          <p:spPr>
            <a:xfrm>
              <a:off x="6377501" y="2126174"/>
              <a:ext cx="1804" cy="1793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1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942;p30">
              <a:extLst>
                <a:ext uri="{FF2B5EF4-FFF2-40B4-BE49-F238E27FC236}">
                  <a16:creationId xmlns:a16="http://schemas.microsoft.com/office/drawing/2014/main" id="{3669CD7B-F013-E646-9725-ECDBCE26BA78}"/>
                </a:ext>
              </a:extLst>
            </p:cNvPr>
            <p:cNvSpPr/>
            <p:nvPr/>
          </p:nvSpPr>
          <p:spPr>
            <a:xfrm>
              <a:off x="6381526" y="2127063"/>
              <a:ext cx="1357" cy="904"/>
            </a:xfrm>
            <a:custGeom>
              <a:avLst/>
              <a:gdLst/>
              <a:ahLst/>
              <a:cxnLst/>
              <a:rect l="l" t="t" r="r" b="b"/>
              <a:pathLst>
                <a:path w="91" h="61" extrusionOk="0">
                  <a:moveTo>
                    <a:pt x="61" y="1"/>
                  </a:moveTo>
                  <a:lnTo>
                    <a:pt x="1" y="60"/>
                  </a:lnTo>
                  <a:lnTo>
                    <a:pt x="91" y="60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943;p30">
              <a:extLst>
                <a:ext uri="{FF2B5EF4-FFF2-40B4-BE49-F238E27FC236}">
                  <a16:creationId xmlns:a16="http://schemas.microsoft.com/office/drawing/2014/main" id="{87A7D713-7AAE-6C47-A6F3-2593080E93B6}"/>
                </a:ext>
              </a:extLst>
            </p:cNvPr>
            <p:cNvSpPr/>
            <p:nvPr/>
          </p:nvSpPr>
          <p:spPr>
            <a:xfrm>
              <a:off x="6377501" y="2122617"/>
              <a:ext cx="910" cy="1349"/>
            </a:xfrm>
            <a:custGeom>
              <a:avLst/>
              <a:gdLst/>
              <a:ahLst/>
              <a:cxnLst/>
              <a:rect l="l" t="t" r="r" b="b"/>
              <a:pathLst>
                <a:path w="61" h="91" extrusionOk="0">
                  <a:moveTo>
                    <a:pt x="1" y="1"/>
                  </a:moveTo>
                  <a:lnTo>
                    <a:pt x="1" y="91"/>
                  </a:lnTo>
                  <a:lnTo>
                    <a:pt x="61" y="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944;p30">
              <a:extLst>
                <a:ext uri="{FF2B5EF4-FFF2-40B4-BE49-F238E27FC236}">
                  <a16:creationId xmlns:a16="http://schemas.microsoft.com/office/drawing/2014/main" id="{940AA01D-3098-4243-9187-4921B47D3811}"/>
                </a:ext>
              </a:extLst>
            </p:cNvPr>
            <p:cNvSpPr/>
            <p:nvPr/>
          </p:nvSpPr>
          <p:spPr>
            <a:xfrm>
              <a:off x="6377501" y="2123062"/>
              <a:ext cx="4935" cy="4905"/>
            </a:xfrm>
            <a:custGeom>
              <a:avLst/>
              <a:gdLst/>
              <a:ahLst/>
              <a:cxnLst/>
              <a:rect l="l" t="t" r="r" b="b"/>
              <a:pathLst>
                <a:path w="331" h="331" extrusionOk="0">
                  <a:moveTo>
                    <a:pt x="61" y="1"/>
                  </a:moveTo>
                  <a:lnTo>
                    <a:pt x="1" y="61"/>
                  </a:lnTo>
                  <a:lnTo>
                    <a:pt x="1" y="211"/>
                  </a:lnTo>
                  <a:lnTo>
                    <a:pt x="121" y="330"/>
                  </a:lnTo>
                  <a:lnTo>
                    <a:pt x="271" y="330"/>
                  </a:lnTo>
                  <a:lnTo>
                    <a:pt x="331" y="27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945;p30">
              <a:extLst>
                <a:ext uri="{FF2B5EF4-FFF2-40B4-BE49-F238E27FC236}">
                  <a16:creationId xmlns:a16="http://schemas.microsoft.com/office/drawing/2014/main" id="{EE99E483-9515-D54B-BB2E-0985EADBD4C4}"/>
                </a:ext>
              </a:extLst>
            </p:cNvPr>
            <p:cNvSpPr/>
            <p:nvPr/>
          </p:nvSpPr>
          <p:spPr>
            <a:xfrm>
              <a:off x="6275161" y="2059542"/>
              <a:ext cx="174760" cy="161508"/>
            </a:xfrm>
            <a:custGeom>
              <a:avLst/>
              <a:gdLst/>
              <a:ahLst/>
              <a:cxnLst/>
              <a:rect l="l" t="t" r="r" b="b"/>
              <a:pathLst>
                <a:path w="11721" h="10898" extrusionOk="0">
                  <a:moveTo>
                    <a:pt x="2459" y="0"/>
                  </a:moveTo>
                  <a:cubicBezTo>
                    <a:pt x="1" y="2548"/>
                    <a:pt x="61" y="6625"/>
                    <a:pt x="2609" y="9083"/>
                  </a:cubicBezTo>
                  <a:cubicBezTo>
                    <a:pt x="3852" y="10297"/>
                    <a:pt x="5460" y="10897"/>
                    <a:pt x="7069" y="10897"/>
                  </a:cubicBezTo>
                  <a:cubicBezTo>
                    <a:pt x="8757" y="10897"/>
                    <a:pt x="10447" y="10237"/>
                    <a:pt x="11721" y="8933"/>
                  </a:cubicBezTo>
                  <a:lnTo>
                    <a:pt x="11481" y="8723"/>
                  </a:lnTo>
                  <a:cubicBezTo>
                    <a:pt x="10286" y="9964"/>
                    <a:pt x="8692" y="10586"/>
                    <a:pt x="7095" y="10586"/>
                  </a:cubicBezTo>
                  <a:cubicBezTo>
                    <a:pt x="5567" y="10586"/>
                    <a:pt x="4036" y="10016"/>
                    <a:pt x="2848" y="8873"/>
                  </a:cubicBezTo>
                  <a:cubicBezTo>
                    <a:pt x="421" y="6505"/>
                    <a:pt x="361" y="2638"/>
                    <a:pt x="2699" y="210"/>
                  </a:cubicBezTo>
                  <a:lnTo>
                    <a:pt x="2459" y="0"/>
                  </a:lnTo>
                  <a:close/>
                </a:path>
              </a:pathLst>
            </a:custGeom>
            <a:solidFill>
              <a:srgbClr val="3867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946;p30">
              <a:extLst>
                <a:ext uri="{FF2B5EF4-FFF2-40B4-BE49-F238E27FC236}">
                  <a16:creationId xmlns:a16="http://schemas.microsoft.com/office/drawing/2014/main" id="{DA189369-7032-F745-97EC-9933AF0D8785}"/>
                </a:ext>
              </a:extLst>
            </p:cNvPr>
            <p:cNvSpPr/>
            <p:nvPr/>
          </p:nvSpPr>
          <p:spPr>
            <a:xfrm>
              <a:off x="6280081" y="2062654"/>
              <a:ext cx="166261" cy="153772"/>
            </a:xfrm>
            <a:custGeom>
              <a:avLst/>
              <a:gdLst/>
              <a:ahLst/>
              <a:cxnLst/>
              <a:rect l="l" t="t" r="r" b="b"/>
              <a:pathLst>
                <a:path w="11151" h="10376" extrusionOk="0">
                  <a:moveTo>
                    <a:pt x="2369" y="0"/>
                  </a:moveTo>
                  <a:lnTo>
                    <a:pt x="2369" y="0"/>
                  </a:lnTo>
                  <a:cubicBezTo>
                    <a:pt x="1" y="2428"/>
                    <a:pt x="61" y="6295"/>
                    <a:pt x="2518" y="8663"/>
                  </a:cubicBezTo>
                  <a:cubicBezTo>
                    <a:pt x="3706" y="9806"/>
                    <a:pt x="5237" y="10376"/>
                    <a:pt x="6765" y="10376"/>
                  </a:cubicBezTo>
                  <a:cubicBezTo>
                    <a:pt x="8362" y="10376"/>
                    <a:pt x="9956" y="9754"/>
                    <a:pt x="11151" y="8513"/>
                  </a:cubicBezTo>
                  <a:lnTo>
                    <a:pt x="10911" y="8273"/>
                  </a:lnTo>
                  <a:lnTo>
                    <a:pt x="10791" y="8393"/>
                  </a:lnTo>
                  <a:lnTo>
                    <a:pt x="10731" y="8363"/>
                  </a:lnTo>
                  <a:cubicBezTo>
                    <a:pt x="9742" y="9322"/>
                    <a:pt x="8393" y="9892"/>
                    <a:pt x="6985" y="9952"/>
                  </a:cubicBezTo>
                  <a:lnTo>
                    <a:pt x="6985" y="10042"/>
                  </a:lnTo>
                  <a:lnTo>
                    <a:pt x="6625" y="10042"/>
                  </a:lnTo>
                  <a:lnTo>
                    <a:pt x="6625" y="9952"/>
                  </a:lnTo>
                  <a:cubicBezTo>
                    <a:pt x="5216" y="9922"/>
                    <a:pt x="3897" y="9382"/>
                    <a:pt x="2878" y="8453"/>
                  </a:cubicBezTo>
                  <a:lnTo>
                    <a:pt x="2788" y="8543"/>
                  </a:lnTo>
                  <a:lnTo>
                    <a:pt x="2518" y="8273"/>
                  </a:lnTo>
                  <a:lnTo>
                    <a:pt x="2608" y="8183"/>
                  </a:lnTo>
                  <a:cubicBezTo>
                    <a:pt x="1649" y="7194"/>
                    <a:pt x="1110" y="5875"/>
                    <a:pt x="1050" y="4496"/>
                  </a:cubicBezTo>
                  <a:lnTo>
                    <a:pt x="870" y="4496"/>
                  </a:lnTo>
                  <a:lnTo>
                    <a:pt x="870" y="4107"/>
                  </a:lnTo>
                  <a:lnTo>
                    <a:pt x="1050" y="4107"/>
                  </a:lnTo>
                  <a:cubicBezTo>
                    <a:pt x="1080" y="2728"/>
                    <a:pt x="1589" y="1409"/>
                    <a:pt x="2518" y="390"/>
                  </a:cubicBezTo>
                  <a:lnTo>
                    <a:pt x="2399" y="270"/>
                  </a:lnTo>
                  <a:lnTo>
                    <a:pt x="2518" y="150"/>
                  </a:lnTo>
                  <a:lnTo>
                    <a:pt x="23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947;p30">
              <a:extLst>
                <a:ext uri="{FF2B5EF4-FFF2-40B4-BE49-F238E27FC236}">
                  <a16:creationId xmlns:a16="http://schemas.microsoft.com/office/drawing/2014/main" id="{8A69F3CC-C3BD-464F-A02E-E467DC268E70}"/>
                </a:ext>
              </a:extLst>
            </p:cNvPr>
            <p:cNvSpPr/>
            <p:nvPr/>
          </p:nvSpPr>
          <p:spPr>
            <a:xfrm>
              <a:off x="6322991" y="2131509"/>
              <a:ext cx="55868" cy="78635"/>
            </a:xfrm>
            <a:custGeom>
              <a:avLst/>
              <a:gdLst/>
              <a:ahLst/>
              <a:cxnLst/>
              <a:rect l="l" t="t" r="r" b="b"/>
              <a:pathLst>
                <a:path w="3747" h="5306" extrusionOk="0">
                  <a:moveTo>
                    <a:pt x="3687" y="0"/>
                  </a:moveTo>
                  <a:lnTo>
                    <a:pt x="0" y="3807"/>
                  </a:lnTo>
                  <a:cubicBezTo>
                    <a:pt x="1019" y="4736"/>
                    <a:pt x="2368" y="5276"/>
                    <a:pt x="3747" y="5306"/>
                  </a:cubicBezTo>
                  <a:lnTo>
                    <a:pt x="3687" y="0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948;p30">
              <a:extLst>
                <a:ext uri="{FF2B5EF4-FFF2-40B4-BE49-F238E27FC236}">
                  <a16:creationId xmlns:a16="http://schemas.microsoft.com/office/drawing/2014/main" id="{BFEFBC8D-F8E3-AA42-9727-543D7AE2C71F}"/>
                </a:ext>
              </a:extLst>
            </p:cNvPr>
            <p:cNvSpPr/>
            <p:nvPr/>
          </p:nvSpPr>
          <p:spPr>
            <a:xfrm>
              <a:off x="6295721" y="2127953"/>
              <a:ext cx="78233" cy="55990"/>
            </a:xfrm>
            <a:custGeom>
              <a:avLst/>
              <a:gdLst/>
              <a:ahLst/>
              <a:cxnLst/>
              <a:rect l="l" t="t" r="r" b="b"/>
              <a:pathLst>
                <a:path w="5247" h="3778" extrusionOk="0">
                  <a:moveTo>
                    <a:pt x="5246" y="0"/>
                  </a:moveTo>
                  <a:lnTo>
                    <a:pt x="1" y="90"/>
                  </a:lnTo>
                  <a:cubicBezTo>
                    <a:pt x="61" y="1469"/>
                    <a:pt x="630" y="2788"/>
                    <a:pt x="1589" y="3777"/>
                  </a:cubicBezTo>
                  <a:lnTo>
                    <a:pt x="5246" y="0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949;p30">
              <a:extLst>
                <a:ext uri="{FF2B5EF4-FFF2-40B4-BE49-F238E27FC236}">
                  <a16:creationId xmlns:a16="http://schemas.microsoft.com/office/drawing/2014/main" id="{DFA6CE14-D398-5549-B98F-E6902FD527DA}"/>
                </a:ext>
              </a:extLst>
            </p:cNvPr>
            <p:cNvSpPr/>
            <p:nvPr/>
          </p:nvSpPr>
          <p:spPr>
            <a:xfrm>
              <a:off x="6383315" y="2131509"/>
              <a:ext cx="56777" cy="78635"/>
            </a:xfrm>
            <a:custGeom>
              <a:avLst/>
              <a:gdLst/>
              <a:ahLst/>
              <a:cxnLst/>
              <a:rect l="l" t="t" r="r" b="b"/>
              <a:pathLst>
                <a:path w="3808" h="5306" extrusionOk="0">
                  <a:moveTo>
                    <a:pt x="1" y="0"/>
                  </a:moveTo>
                  <a:lnTo>
                    <a:pt x="61" y="5306"/>
                  </a:lnTo>
                  <a:cubicBezTo>
                    <a:pt x="1469" y="5246"/>
                    <a:pt x="2818" y="4676"/>
                    <a:pt x="3807" y="37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950;p30">
              <a:extLst>
                <a:ext uri="{FF2B5EF4-FFF2-40B4-BE49-F238E27FC236}">
                  <a16:creationId xmlns:a16="http://schemas.microsoft.com/office/drawing/2014/main" id="{7C7A0E7D-5206-4F4B-995B-D9BC19168A62}"/>
                </a:ext>
              </a:extLst>
            </p:cNvPr>
            <p:cNvSpPr/>
            <p:nvPr/>
          </p:nvSpPr>
          <p:spPr>
            <a:xfrm>
              <a:off x="6295721" y="2069309"/>
              <a:ext cx="77785" cy="54656"/>
            </a:xfrm>
            <a:custGeom>
              <a:avLst/>
              <a:gdLst/>
              <a:ahLst/>
              <a:cxnLst/>
              <a:rect l="l" t="t" r="r" b="b"/>
              <a:pathLst>
                <a:path w="5217" h="3688" extrusionOk="0">
                  <a:moveTo>
                    <a:pt x="1499" y="1"/>
                  </a:moveTo>
                  <a:cubicBezTo>
                    <a:pt x="570" y="990"/>
                    <a:pt x="31" y="2309"/>
                    <a:pt x="1" y="3688"/>
                  </a:cubicBezTo>
                  <a:lnTo>
                    <a:pt x="5216" y="3598"/>
                  </a:lnTo>
                  <a:lnTo>
                    <a:pt x="1499" y="1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951;p30">
              <a:extLst>
                <a:ext uri="{FF2B5EF4-FFF2-40B4-BE49-F238E27FC236}">
                  <a16:creationId xmlns:a16="http://schemas.microsoft.com/office/drawing/2014/main" id="{CC468BC2-8823-D24F-95C0-E3980177EDE8}"/>
                </a:ext>
              </a:extLst>
            </p:cNvPr>
            <p:cNvSpPr/>
            <p:nvPr/>
          </p:nvSpPr>
          <p:spPr>
            <a:xfrm>
              <a:off x="6318071" y="2183929"/>
              <a:ext cx="4935" cy="5335"/>
            </a:xfrm>
            <a:custGeom>
              <a:avLst/>
              <a:gdLst/>
              <a:ahLst/>
              <a:cxnLst/>
              <a:rect l="l" t="t" r="r" b="b"/>
              <a:pathLst>
                <a:path w="331" h="360" extrusionOk="0">
                  <a:moveTo>
                    <a:pt x="90" y="0"/>
                  </a:moveTo>
                  <a:lnTo>
                    <a:pt x="0" y="90"/>
                  </a:lnTo>
                  <a:lnTo>
                    <a:pt x="240" y="360"/>
                  </a:lnTo>
                  <a:lnTo>
                    <a:pt x="330" y="270"/>
                  </a:lnTo>
                  <a:lnTo>
                    <a:pt x="240" y="180"/>
                  </a:lnTo>
                  <a:cubicBezTo>
                    <a:pt x="180" y="120"/>
                    <a:pt x="120" y="60"/>
                    <a:pt x="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952;p30">
              <a:extLst>
                <a:ext uri="{FF2B5EF4-FFF2-40B4-BE49-F238E27FC236}">
                  <a16:creationId xmlns:a16="http://schemas.microsoft.com/office/drawing/2014/main" id="{5F3FB933-A329-0247-B00A-77F255BB9488}"/>
                </a:ext>
              </a:extLst>
            </p:cNvPr>
            <p:cNvSpPr/>
            <p:nvPr/>
          </p:nvSpPr>
          <p:spPr>
            <a:xfrm>
              <a:off x="6319413" y="2127953"/>
              <a:ext cx="58552" cy="59977"/>
            </a:xfrm>
            <a:custGeom>
              <a:avLst/>
              <a:gdLst/>
              <a:ahLst/>
              <a:cxnLst/>
              <a:rect l="l" t="t" r="r" b="b"/>
              <a:pathLst>
                <a:path w="3927" h="4047" extrusionOk="0">
                  <a:moveTo>
                    <a:pt x="3657" y="0"/>
                  </a:moveTo>
                  <a:lnTo>
                    <a:pt x="0" y="3777"/>
                  </a:lnTo>
                  <a:cubicBezTo>
                    <a:pt x="60" y="3837"/>
                    <a:pt x="120" y="3897"/>
                    <a:pt x="180" y="3957"/>
                  </a:cubicBezTo>
                  <a:lnTo>
                    <a:pt x="270" y="4047"/>
                  </a:lnTo>
                  <a:lnTo>
                    <a:pt x="3927" y="240"/>
                  </a:lnTo>
                  <a:lnTo>
                    <a:pt x="39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953;p30">
              <a:extLst>
                <a:ext uri="{FF2B5EF4-FFF2-40B4-BE49-F238E27FC236}">
                  <a16:creationId xmlns:a16="http://schemas.microsoft.com/office/drawing/2014/main" id="{41537707-FA77-014C-9987-D7F60B374999}"/>
                </a:ext>
              </a:extLst>
            </p:cNvPr>
            <p:cNvSpPr/>
            <p:nvPr/>
          </p:nvSpPr>
          <p:spPr>
            <a:xfrm>
              <a:off x="6441866" y="2184373"/>
              <a:ext cx="910" cy="904"/>
            </a:xfrm>
            <a:custGeom>
              <a:avLst/>
              <a:gdLst/>
              <a:ahLst/>
              <a:cxnLst/>
              <a:rect l="l" t="t" r="r" b="b"/>
              <a:pathLst>
                <a:path w="61" h="61" extrusionOk="0">
                  <a:moveTo>
                    <a:pt x="0" y="0"/>
                  </a:moveTo>
                  <a:lnTo>
                    <a:pt x="60" y="6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954;p30">
              <a:extLst>
                <a:ext uri="{FF2B5EF4-FFF2-40B4-BE49-F238E27FC236}">
                  <a16:creationId xmlns:a16="http://schemas.microsoft.com/office/drawing/2014/main" id="{97C77470-B025-3348-8EA1-A43385012D94}"/>
                </a:ext>
              </a:extLst>
            </p:cNvPr>
            <p:cNvSpPr/>
            <p:nvPr/>
          </p:nvSpPr>
          <p:spPr>
            <a:xfrm>
              <a:off x="6317624" y="2064877"/>
              <a:ext cx="2251" cy="1793"/>
            </a:xfrm>
            <a:custGeom>
              <a:avLst/>
              <a:gdLst/>
              <a:ahLst/>
              <a:cxnLst/>
              <a:rect l="l" t="t" r="r" b="b"/>
              <a:pathLst>
                <a:path w="151" h="121" extrusionOk="0">
                  <a:moveTo>
                    <a:pt x="0" y="0"/>
                  </a:moveTo>
                  <a:lnTo>
                    <a:pt x="150" y="1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955;p30">
              <a:extLst>
                <a:ext uri="{FF2B5EF4-FFF2-40B4-BE49-F238E27FC236}">
                  <a16:creationId xmlns:a16="http://schemas.microsoft.com/office/drawing/2014/main" id="{376088F4-A893-CE4F-8AD6-894A99A80961}"/>
                </a:ext>
              </a:extLst>
            </p:cNvPr>
            <p:cNvSpPr/>
            <p:nvPr/>
          </p:nvSpPr>
          <p:spPr>
            <a:xfrm>
              <a:off x="6440076" y="2184373"/>
              <a:ext cx="2699" cy="2682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120" y="0"/>
                  </a:moveTo>
                  <a:cubicBezTo>
                    <a:pt x="90" y="60"/>
                    <a:pt x="60" y="90"/>
                    <a:pt x="0" y="150"/>
                  </a:cubicBezTo>
                  <a:lnTo>
                    <a:pt x="60" y="180"/>
                  </a:lnTo>
                  <a:lnTo>
                    <a:pt x="18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956;p30">
              <a:extLst>
                <a:ext uri="{FF2B5EF4-FFF2-40B4-BE49-F238E27FC236}">
                  <a16:creationId xmlns:a16="http://schemas.microsoft.com/office/drawing/2014/main" id="{2E463DD3-A4E5-6C4B-860A-236373EB62F7}"/>
                </a:ext>
              </a:extLst>
            </p:cNvPr>
            <p:cNvSpPr/>
            <p:nvPr/>
          </p:nvSpPr>
          <p:spPr>
            <a:xfrm>
              <a:off x="6315834" y="2065322"/>
              <a:ext cx="4041" cy="4001"/>
            </a:xfrm>
            <a:custGeom>
              <a:avLst/>
              <a:gdLst/>
              <a:ahLst/>
              <a:cxnLst/>
              <a:rect l="l" t="t" r="r" b="b"/>
              <a:pathLst>
                <a:path w="271" h="270" extrusionOk="0">
                  <a:moveTo>
                    <a:pt x="120" y="0"/>
                  </a:moveTo>
                  <a:lnTo>
                    <a:pt x="1" y="120"/>
                  </a:lnTo>
                  <a:lnTo>
                    <a:pt x="150" y="270"/>
                  </a:lnTo>
                  <a:lnTo>
                    <a:pt x="27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957;p30">
              <a:extLst>
                <a:ext uri="{FF2B5EF4-FFF2-40B4-BE49-F238E27FC236}">
                  <a16:creationId xmlns:a16="http://schemas.microsoft.com/office/drawing/2014/main" id="{EB175EC6-82F0-BF4B-96DC-C2566FB22982}"/>
                </a:ext>
              </a:extLst>
            </p:cNvPr>
            <p:cNvSpPr/>
            <p:nvPr/>
          </p:nvSpPr>
          <p:spPr>
            <a:xfrm>
              <a:off x="6382868" y="2127953"/>
              <a:ext cx="59461" cy="56435"/>
            </a:xfrm>
            <a:custGeom>
              <a:avLst/>
              <a:gdLst/>
              <a:ahLst/>
              <a:cxnLst/>
              <a:rect l="l" t="t" r="r" b="b"/>
              <a:pathLst>
                <a:path w="3988" h="3808" extrusionOk="0">
                  <a:moveTo>
                    <a:pt x="1" y="0"/>
                  </a:moveTo>
                  <a:lnTo>
                    <a:pt x="1" y="0"/>
                  </a:lnTo>
                  <a:lnTo>
                    <a:pt x="3987" y="380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958;p30">
              <a:extLst>
                <a:ext uri="{FF2B5EF4-FFF2-40B4-BE49-F238E27FC236}">
                  <a16:creationId xmlns:a16="http://schemas.microsoft.com/office/drawing/2014/main" id="{F78FC351-D8CB-344B-85A0-8A2C890EFA62}"/>
                </a:ext>
              </a:extLst>
            </p:cNvPr>
            <p:cNvSpPr/>
            <p:nvPr/>
          </p:nvSpPr>
          <p:spPr>
            <a:xfrm>
              <a:off x="6319860" y="2067100"/>
              <a:ext cx="57657" cy="55531"/>
            </a:xfrm>
            <a:custGeom>
              <a:avLst/>
              <a:gdLst/>
              <a:ahLst/>
              <a:cxnLst/>
              <a:rect l="l" t="t" r="r" b="b"/>
              <a:pathLst>
                <a:path w="3867" h="3747" extrusionOk="0">
                  <a:moveTo>
                    <a:pt x="0" y="0"/>
                  </a:moveTo>
                  <a:lnTo>
                    <a:pt x="3867" y="3747"/>
                  </a:lnTo>
                  <a:lnTo>
                    <a:pt x="3867" y="3747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959;p30">
              <a:extLst>
                <a:ext uri="{FF2B5EF4-FFF2-40B4-BE49-F238E27FC236}">
                  <a16:creationId xmlns:a16="http://schemas.microsoft.com/office/drawing/2014/main" id="{0170F588-1A96-0E40-9E5F-C9823C30540D}"/>
                </a:ext>
              </a:extLst>
            </p:cNvPr>
            <p:cNvSpPr/>
            <p:nvPr/>
          </p:nvSpPr>
          <p:spPr>
            <a:xfrm>
              <a:off x="6318071" y="2067100"/>
              <a:ext cx="59446" cy="55531"/>
            </a:xfrm>
            <a:custGeom>
              <a:avLst/>
              <a:gdLst/>
              <a:ahLst/>
              <a:cxnLst/>
              <a:rect l="l" t="t" r="r" b="b"/>
              <a:pathLst>
                <a:path w="3987" h="3747" extrusionOk="0">
                  <a:moveTo>
                    <a:pt x="120" y="0"/>
                  </a:moveTo>
                  <a:lnTo>
                    <a:pt x="0" y="120"/>
                  </a:lnTo>
                  <a:lnTo>
                    <a:pt x="3747" y="3747"/>
                  </a:lnTo>
                  <a:lnTo>
                    <a:pt x="3987" y="3747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960;p30">
              <a:extLst>
                <a:ext uri="{FF2B5EF4-FFF2-40B4-BE49-F238E27FC236}">
                  <a16:creationId xmlns:a16="http://schemas.microsoft.com/office/drawing/2014/main" id="{CF4C1F6F-EF86-2447-9905-BF3EBA696A4B}"/>
                </a:ext>
              </a:extLst>
            </p:cNvPr>
            <p:cNvSpPr/>
            <p:nvPr/>
          </p:nvSpPr>
          <p:spPr>
            <a:xfrm>
              <a:off x="6382868" y="2127953"/>
              <a:ext cx="59014" cy="58658"/>
            </a:xfrm>
            <a:custGeom>
              <a:avLst/>
              <a:gdLst/>
              <a:ahLst/>
              <a:cxnLst/>
              <a:rect l="l" t="t" r="r" b="b"/>
              <a:pathLst>
                <a:path w="3958" h="3958" extrusionOk="0">
                  <a:moveTo>
                    <a:pt x="1" y="0"/>
                  </a:moveTo>
                  <a:lnTo>
                    <a:pt x="1" y="240"/>
                  </a:lnTo>
                  <a:lnTo>
                    <a:pt x="3837" y="3957"/>
                  </a:lnTo>
                  <a:cubicBezTo>
                    <a:pt x="3897" y="3897"/>
                    <a:pt x="3927" y="3867"/>
                    <a:pt x="3957" y="380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961;p30">
              <a:extLst>
                <a:ext uri="{FF2B5EF4-FFF2-40B4-BE49-F238E27FC236}">
                  <a16:creationId xmlns:a16="http://schemas.microsoft.com/office/drawing/2014/main" id="{63103003-3B86-2048-921E-02A323CFDE32}"/>
                </a:ext>
              </a:extLst>
            </p:cNvPr>
            <p:cNvSpPr/>
            <p:nvPr/>
          </p:nvSpPr>
          <p:spPr>
            <a:xfrm>
              <a:off x="6378843" y="2210131"/>
              <a:ext cx="5830" cy="1349"/>
            </a:xfrm>
            <a:custGeom>
              <a:avLst/>
              <a:gdLst/>
              <a:ahLst/>
              <a:cxnLst/>
              <a:rect l="l" t="t" r="r" b="b"/>
              <a:pathLst>
                <a:path w="391" h="91" extrusionOk="0">
                  <a:moveTo>
                    <a:pt x="1" y="1"/>
                  </a:moveTo>
                  <a:lnTo>
                    <a:pt x="1" y="91"/>
                  </a:lnTo>
                  <a:lnTo>
                    <a:pt x="391" y="91"/>
                  </a:lnTo>
                  <a:lnTo>
                    <a:pt x="391" y="1"/>
                  </a:lnTo>
                  <a:cubicBezTo>
                    <a:pt x="291" y="1"/>
                    <a:pt x="204" y="14"/>
                    <a:pt x="122" y="14"/>
                  </a:cubicBezTo>
                  <a:cubicBezTo>
                    <a:pt x="81" y="14"/>
                    <a:pt x="41" y="1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962;p30">
              <a:extLst>
                <a:ext uri="{FF2B5EF4-FFF2-40B4-BE49-F238E27FC236}">
                  <a16:creationId xmlns:a16="http://schemas.microsoft.com/office/drawing/2014/main" id="{FA21FC6F-B3D9-A540-A971-E325AD4A7BBC}"/>
                </a:ext>
              </a:extLst>
            </p:cNvPr>
            <p:cNvSpPr/>
            <p:nvPr/>
          </p:nvSpPr>
          <p:spPr>
            <a:xfrm>
              <a:off x="6377501" y="2128842"/>
              <a:ext cx="7172" cy="81303"/>
            </a:xfrm>
            <a:custGeom>
              <a:avLst/>
              <a:gdLst/>
              <a:ahLst/>
              <a:cxnLst/>
              <a:rect l="l" t="t" r="r" b="b"/>
              <a:pathLst>
                <a:path w="481" h="5486" extrusionOk="0">
                  <a:moveTo>
                    <a:pt x="181" y="0"/>
                  </a:moveTo>
                  <a:lnTo>
                    <a:pt x="1" y="180"/>
                  </a:lnTo>
                  <a:lnTo>
                    <a:pt x="91" y="5486"/>
                  </a:lnTo>
                  <a:lnTo>
                    <a:pt x="481" y="5486"/>
                  </a:lnTo>
                  <a:lnTo>
                    <a:pt x="391" y="18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963;p30">
              <a:extLst>
                <a:ext uri="{FF2B5EF4-FFF2-40B4-BE49-F238E27FC236}">
                  <a16:creationId xmlns:a16="http://schemas.microsoft.com/office/drawing/2014/main" id="{DFF9CA36-A0C8-654D-A413-3F04949A364D}"/>
                </a:ext>
              </a:extLst>
            </p:cNvPr>
            <p:cNvSpPr/>
            <p:nvPr/>
          </p:nvSpPr>
          <p:spPr>
            <a:xfrm>
              <a:off x="6377501" y="2127953"/>
              <a:ext cx="2699" cy="3572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1" y="0"/>
                  </a:moveTo>
                  <a:lnTo>
                    <a:pt x="1" y="240"/>
                  </a:lnTo>
                  <a:lnTo>
                    <a:pt x="18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964;p30">
              <a:extLst>
                <a:ext uri="{FF2B5EF4-FFF2-40B4-BE49-F238E27FC236}">
                  <a16:creationId xmlns:a16="http://schemas.microsoft.com/office/drawing/2014/main" id="{0A65B377-6468-2642-9822-7B3435959352}"/>
                </a:ext>
              </a:extLst>
            </p:cNvPr>
            <p:cNvSpPr/>
            <p:nvPr/>
          </p:nvSpPr>
          <p:spPr>
            <a:xfrm>
              <a:off x="6382868" y="2127953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965;p30">
              <a:extLst>
                <a:ext uri="{FF2B5EF4-FFF2-40B4-BE49-F238E27FC236}">
                  <a16:creationId xmlns:a16="http://schemas.microsoft.com/office/drawing/2014/main" id="{771BF6E7-D19F-A242-915F-CB46B6E6196A}"/>
                </a:ext>
              </a:extLst>
            </p:cNvPr>
            <p:cNvSpPr/>
            <p:nvPr/>
          </p:nvSpPr>
          <p:spPr>
            <a:xfrm>
              <a:off x="6380184" y="2127953"/>
              <a:ext cx="2699" cy="3572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9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966;p30">
              <a:extLst>
                <a:ext uri="{FF2B5EF4-FFF2-40B4-BE49-F238E27FC236}">
                  <a16:creationId xmlns:a16="http://schemas.microsoft.com/office/drawing/2014/main" id="{87E3B70C-7CCC-084C-9D0B-A681667EA4B2}"/>
                </a:ext>
              </a:extLst>
            </p:cNvPr>
            <p:cNvSpPr/>
            <p:nvPr/>
          </p:nvSpPr>
          <p:spPr>
            <a:xfrm>
              <a:off x="6379290" y="2127953"/>
              <a:ext cx="2251" cy="904"/>
            </a:xfrm>
            <a:custGeom>
              <a:avLst/>
              <a:gdLst/>
              <a:ahLst/>
              <a:cxnLst/>
              <a:rect l="l" t="t" r="r" b="b"/>
              <a:pathLst>
                <a:path w="15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967;p30">
              <a:extLst>
                <a:ext uri="{FF2B5EF4-FFF2-40B4-BE49-F238E27FC236}">
                  <a16:creationId xmlns:a16="http://schemas.microsoft.com/office/drawing/2014/main" id="{33021680-75F5-144B-8645-80D600303C51}"/>
                </a:ext>
              </a:extLst>
            </p:cNvPr>
            <p:cNvSpPr/>
            <p:nvPr/>
          </p:nvSpPr>
          <p:spPr>
            <a:xfrm>
              <a:off x="6293485" y="2123951"/>
              <a:ext cx="2251" cy="5350"/>
            </a:xfrm>
            <a:custGeom>
              <a:avLst/>
              <a:gdLst/>
              <a:ahLst/>
              <a:cxnLst/>
              <a:rect l="l" t="t" r="r" b="b"/>
              <a:pathLst>
                <a:path w="151" h="361" extrusionOk="0">
                  <a:moveTo>
                    <a:pt x="1" y="1"/>
                  </a:moveTo>
                  <a:lnTo>
                    <a:pt x="1" y="360"/>
                  </a:lnTo>
                  <a:lnTo>
                    <a:pt x="151" y="360"/>
                  </a:lnTo>
                  <a:cubicBezTo>
                    <a:pt x="151" y="241"/>
                    <a:pt x="151" y="121"/>
                    <a:pt x="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968;p30">
              <a:extLst>
                <a:ext uri="{FF2B5EF4-FFF2-40B4-BE49-F238E27FC236}">
                  <a16:creationId xmlns:a16="http://schemas.microsoft.com/office/drawing/2014/main" id="{8648F16A-D32D-B945-BFC0-AA1F20933164}"/>
                </a:ext>
              </a:extLst>
            </p:cNvPr>
            <p:cNvSpPr/>
            <p:nvPr/>
          </p:nvSpPr>
          <p:spPr>
            <a:xfrm>
              <a:off x="6295721" y="2122617"/>
              <a:ext cx="80917" cy="6684"/>
            </a:xfrm>
            <a:custGeom>
              <a:avLst/>
              <a:gdLst/>
              <a:ahLst/>
              <a:cxnLst/>
              <a:rect l="l" t="t" r="r" b="b"/>
              <a:pathLst>
                <a:path w="5427" h="451" extrusionOk="0">
                  <a:moveTo>
                    <a:pt x="5216" y="1"/>
                  </a:moveTo>
                  <a:lnTo>
                    <a:pt x="1" y="91"/>
                  </a:lnTo>
                  <a:lnTo>
                    <a:pt x="1" y="450"/>
                  </a:lnTo>
                  <a:lnTo>
                    <a:pt x="5246" y="360"/>
                  </a:lnTo>
                  <a:lnTo>
                    <a:pt x="5426" y="181"/>
                  </a:lnTo>
                  <a:lnTo>
                    <a:pt x="52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969;p30">
              <a:extLst>
                <a:ext uri="{FF2B5EF4-FFF2-40B4-BE49-F238E27FC236}">
                  <a16:creationId xmlns:a16="http://schemas.microsoft.com/office/drawing/2014/main" id="{CB2C55ED-607B-764F-AF40-68E9A2EB9F73}"/>
                </a:ext>
              </a:extLst>
            </p:cNvPr>
            <p:cNvSpPr/>
            <p:nvPr/>
          </p:nvSpPr>
          <p:spPr>
            <a:xfrm>
              <a:off x="6373937" y="2125285"/>
              <a:ext cx="3578" cy="2682"/>
            </a:xfrm>
            <a:custGeom>
              <a:avLst/>
              <a:gdLst/>
              <a:ahLst/>
              <a:cxnLst/>
              <a:rect l="l" t="t" r="r" b="b"/>
              <a:pathLst>
                <a:path w="240" h="181" extrusionOk="0">
                  <a:moveTo>
                    <a:pt x="180" y="1"/>
                  </a:moveTo>
                  <a:lnTo>
                    <a:pt x="0" y="180"/>
                  </a:lnTo>
                  <a:lnTo>
                    <a:pt x="240" y="180"/>
                  </a:lnTo>
                  <a:lnTo>
                    <a:pt x="240" y="61"/>
                  </a:lnTo>
                  <a:lnTo>
                    <a:pt x="1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970;p30">
              <a:extLst>
                <a:ext uri="{FF2B5EF4-FFF2-40B4-BE49-F238E27FC236}">
                  <a16:creationId xmlns:a16="http://schemas.microsoft.com/office/drawing/2014/main" id="{F7767651-D883-5B49-A9FE-E6B28DC8C37F}"/>
                </a:ext>
              </a:extLst>
            </p:cNvPr>
            <p:cNvSpPr/>
            <p:nvPr/>
          </p:nvSpPr>
          <p:spPr>
            <a:xfrm>
              <a:off x="6377501" y="2122617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971;p30">
              <a:extLst>
                <a:ext uri="{FF2B5EF4-FFF2-40B4-BE49-F238E27FC236}">
                  <a16:creationId xmlns:a16="http://schemas.microsoft.com/office/drawing/2014/main" id="{A0911337-44C8-5242-B30D-1BCB9BFAC10F}"/>
                </a:ext>
              </a:extLst>
            </p:cNvPr>
            <p:cNvSpPr/>
            <p:nvPr/>
          </p:nvSpPr>
          <p:spPr>
            <a:xfrm>
              <a:off x="6373937" y="2122617"/>
              <a:ext cx="3578" cy="2682"/>
            </a:xfrm>
            <a:custGeom>
              <a:avLst/>
              <a:gdLst/>
              <a:ahLst/>
              <a:cxnLst/>
              <a:rect l="l" t="t" r="r" b="b"/>
              <a:pathLst>
                <a:path w="240" h="181" extrusionOk="0">
                  <a:moveTo>
                    <a:pt x="0" y="1"/>
                  </a:moveTo>
                  <a:lnTo>
                    <a:pt x="180" y="181"/>
                  </a:lnTo>
                  <a:lnTo>
                    <a:pt x="240" y="9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972;p30">
              <a:extLst>
                <a:ext uri="{FF2B5EF4-FFF2-40B4-BE49-F238E27FC236}">
                  <a16:creationId xmlns:a16="http://schemas.microsoft.com/office/drawing/2014/main" id="{76F476F6-40EA-D842-B342-6B84B7C5EE76}"/>
                </a:ext>
              </a:extLst>
            </p:cNvPr>
            <p:cNvSpPr/>
            <p:nvPr/>
          </p:nvSpPr>
          <p:spPr>
            <a:xfrm>
              <a:off x="6376621" y="2123951"/>
              <a:ext cx="895" cy="2238"/>
            </a:xfrm>
            <a:custGeom>
              <a:avLst/>
              <a:gdLst/>
              <a:ahLst/>
              <a:cxnLst/>
              <a:rect l="l" t="t" r="r" b="b"/>
              <a:pathLst>
                <a:path w="60" h="151" extrusionOk="0">
                  <a:moveTo>
                    <a:pt x="60" y="1"/>
                  </a:moveTo>
                  <a:lnTo>
                    <a:pt x="0" y="91"/>
                  </a:lnTo>
                  <a:lnTo>
                    <a:pt x="60" y="15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973;p30">
              <a:extLst>
                <a:ext uri="{FF2B5EF4-FFF2-40B4-BE49-F238E27FC236}">
                  <a16:creationId xmlns:a16="http://schemas.microsoft.com/office/drawing/2014/main" id="{0F8C97D5-22D8-2B4F-B539-95B7E809FC0B}"/>
                </a:ext>
              </a:extLst>
            </p:cNvPr>
            <p:cNvSpPr/>
            <p:nvPr/>
          </p:nvSpPr>
          <p:spPr>
            <a:xfrm>
              <a:off x="6377501" y="2126174"/>
              <a:ext cx="1804" cy="1793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1"/>
                  </a:moveTo>
                  <a:lnTo>
                    <a:pt x="1" y="120"/>
                  </a:lnTo>
                  <a:lnTo>
                    <a:pt x="121" y="12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974;p30">
              <a:extLst>
                <a:ext uri="{FF2B5EF4-FFF2-40B4-BE49-F238E27FC236}">
                  <a16:creationId xmlns:a16="http://schemas.microsoft.com/office/drawing/2014/main" id="{0578F62C-3053-C24A-91EC-CEF9016AEE40}"/>
                </a:ext>
              </a:extLst>
            </p:cNvPr>
            <p:cNvSpPr/>
            <p:nvPr/>
          </p:nvSpPr>
          <p:spPr>
            <a:xfrm>
              <a:off x="6381526" y="2127063"/>
              <a:ext cx="1357" cy="904"/>
            </a:xfrm>
            <a:custGeom>
              <a:avLst/>
              <a:gdLst/>
              <a:ahLst/>
              <a:cxnLst/>
              <a:rect l="l" t="t" r="r" b="b"/>
              <a:pathLst>
                <a:path w="91" h="61" extrusionOk="0">
                  <a:moveTo>
                    <a:pt x="61" y="1"/>
                  </a:moveTo>
                  <a:lnTo>
                    <a:pt x="1" y="60"/>
                  </a:lnTo>
                  <a:lnTo>
                    <a:pt x="91" y="60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975;p30">
              <a:extLst>
                <a:ext uri="{FF2B5EF4-FFF2-40B4-BE49-F238E27FC236}">
                  <a16:creationId xmlns:a16="http://schemas.microsoft.com/office/drawing/2014/main" id="{79E132D1-799B-D94C-88EE-112A8EB705B9}"/>
                </a:ext>
              </a:extLst>
            </p:cNvPr>
            <p:cNvSpPr/>
            <p:nvPr/>
          </p:nvSpPr>
          <p:spPr>
            <a:xfrm>
              <a:off x="6377501" y="2122617"/>
              <a:ext cx="910" cy="1349"/>
            </a:xfrm>
            <a:custGeom>
              <a:avLst/>
              <a:gdLst/>
              <a:ahLst/>
              <a:cxnLst/>
              <a:rect l="l" t="t" r="r" b="b"/>
              <a:pathLst>
                <a:path w="61" h="91" extrusionOk="0">
                  <a:moveTo>
                    <a:pt x="1" y="1"/>
                  </a:moveTo>
                  <a:lnTo>
                    <a:pt x="1" y="91"/>
                  </a:lnTo>
                  <a:lnTo>
                    <a:pt x="61" y="3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976;p30">
              <a:extLst>
                <a:ext uri="{FF2B5EF4-FFF2-40B4-BE49-F238E27FC236}">
                  <a16:creationId xmlns:a16="http://schemas.microsoft.com/office/drawing/2014/main" id="{C542011A-2E77-E348-84D6-5CC64AFF13E7}"/>
                </a:ext>
              </a:extLst>
            </p:cNvPr>
            <p:cNvSpPr/>
            <p:nvPr/>
          </p:nvSpPr>
          <p:spPr>
            <a:xfrm>
              <a:off x="6377501" y="2123062"/>
              <a:ext cx="4935" cy="4905"/>
            </a:xfrm>
            <a:custGeom>
              <a:avLst/>
              <a:gdLst/>
              <a:ahLst/>
              <a:cxnLst/>
              <a:rect l="l" t="t" r="r" b="b"/>
              <a:pathLst>
                <a:path w="331" h="331" extrusionOk="0">
                  <a:moveTo>
                    <a:pt x="61" y="1"/>
                  </a:moveTo>
                  <a:lnTo>
                    <a:pt x="1" y="61"/>
                  </a:lnTo>
                  <a:lnTo>
                    <a:pt x="1" y="211"/>
                  </a:lnTo>
                  <a:lnTo>
                    <a:pt x="121" y="330"/>
                  </a:lnTo>
                  <a:lnTo>
                    <a:pt x="271" y="330"/>
                  </a:lnTo>
                  <a:lnTo>
                    <a:pt x="331" y="27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977;p30">
              <a:extLst>
                <a:ext uri="{FF2B5EF4-FFF2-40B4-BE49-F238E27FC236}">
                  <a16:creationId xmlns:a16="http://schemas.microsoft.com/office/drawing/2014/main" id="{0D3842B8-EEF4-7740-B47E-37EC452E3D78}"/>
                </a:ext>
              </a:extLst>
            </p:cNvPr>
            <p:cNvSpPr/>
            <p:nvPr/>
          </p:nvSpPr>
          <p:spPr>
            <a:xfrm>
              <a:off x="6383315" y="1837430"/>
              <a:ext cx="174313" cy="165095"/>
            </a:xfrm>
            <a:custGeom>
              <a:avLst/>
              <a:gdLst/>
              <a:ahLst/>
              <a:cxnLst/>
              <a:rect l="l" t="t" r="r" b="b"/>
              <a:pathLst>
                <a:path w="11691" h="11140" extrusionOk="0">
                  <a:moveTo>
                    <a:pt x="8933" y="0"/>
                  </a:moveTo>
                  <a:lnTo>
                    <a:pt x="8723" y="240"/>
                  </a:lnTo>
                  <a:cubicBezTo>
                    <a:pt x="11151" y="2578"/>
                    <a:pt x="11211" y="6445"/>
                    <a:pt x="8873" y="8873"/>
                  </a:cubicBezTo>
                  <a:cubicBezTo>
                    <a:pt x="7678" y="10113"/>
                    <a:pt x="6077" y="10736"/>
                    <a:pt x="4472" y="10736"/>
                  </a:cubicBezTo>
                  <a:cubicBezTo>
                    <a:pt x="2936" y="10736"/>
                    <a:pt x="1398" y="10166"/>
                    <a:pt x="210" y="9023"/>
                  </a:cubicBezTo>
                  <a:lnTo>
                    <a:pt x="1" y="9262"/>
                  </a:lnTo>
                  <a:cubicBezTo>
                    <a:pt x="1256" y="10518"/>
                    <a:pt x="2897" y="11140"/>
                    <a:pt x="4536" y="11140"/>
                  </a:cubicBezTo>
                  <a:cubicBezTo>
                    <a:pt x="6224" y="11140"/>
                    <a:pt x="7911" y="10480"/>
                    <a:pt x="9173" y="9172"/>
                  </a:cubicBezTo>
                  <a:cubicBezTo>
                    <a:pt x="11691" y="6595"/>
                    <a:pt x="11571" y="2458"/>
                    <a:pt x="8933" y="0"/>
                  </a:cubicBezTo>
                  <a:close/>
                </a:path>
              </a:pathLst>
            </a:custGeom>
            <a:solidFill>
              <a:srgbClr val="3867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978;p30">
              <a:extLst>
                <a:ext uri="{FF2B5EF4-FFF2-40B4-BE49-F238E27FC236}">
                  <a16:creationId xmlns:a16="http://schemas.microsoft.com/office/drawing/2014/main" id="{38B2ECBC-3645-3549-9CD1-8D5698DAD1FD}"/>
                </a:ext>
              </a:extLst>
            </p:cNvPr>
            <p:cNvSpPr/>
            <p:nvPr/>
          </p:nvSpPr>
          <p:spPr>
            <a:xfrm>
              <a:off x="6386447" y="1840987"/>
              <a:ext cx="164025" cy="155936"/>
            </a:xfrm>
            <a:custGeom>
              <a:avLst/>
              <a:gdLst/>
              <a:ahLst/>
              <a:cxnLst/>
              <a:rect l="l" t="t" r="r" b="b"/>
              <a:pathLst>
                <a:path w="11001" h="10522" extrusionOk="0">
                  <a:moveTo>
                    <a:pt x="8513" y="0"/>
                  </a:moveTo>
                  <a:lnTo>
                    <a:pt x="8273" y="270"/>
                  </a:lnTo>
                  <a:lnTo>
                    <a:pt x="8393" y="390"/>
                  </a:lnTo>
                  <a:lnTo>
                    <a:pt x="8363" y="420"/>
                  </a:lnTo>
                  <a:cubicBezTo>
                    <a:pt x="9352" y="1439"/>
                    <a:pt x="9922" y="2758"/>
                    <a:pt x="9952" y="4167"/>
                  </a:cubicBezTo>
                  <a:lnTo>
                    <a:pt x="10042" y="4167"/>
                  </a:lnTo>
                  <a:lnTo>
                    <a:pt x="10042" y="4556"/>
                  </a:lnTo>
                  <a:lnTo>
                    <a:pt x="9952" y="4556"/>
                  </a:lnTo>
                  <a:cubicBezTo>
                    <a:pt x="9922" y="5935"/>
                    <a:pt x="9382" y="7284"/>
                    <a:pt x="8453" y="8303"/>
                  </a:cubicBezTo>
                  <a:lnTo>
                    <a:pt x="8513" y="8393"/>
                  </a:lnTo>
                  <a:lnTo>
                    <a:pt x="8273" y="8633"/>
                  </a:lnTo>
                  <a:lnTo>
                    <a:pt x="8183" y="8543"/>
                  </a:lnTo>
                  <a:cubicBezTo>
                    <a:pt x="7194" y="9502"/>
                    <a:pt x="5875" y="10071"/>
                    <a:pt x="4497" y="10101"/>
                  </a:cubicBezTo>
                  <a:lnTo>
                    <a:pt x="4497" y="10281"/>
                  </a:lnTo>
                  <a:lnTo>
                    <a:pt x="4107" y="10281"/>
                  </a:lnTo>
                  <a:lnTo>
                    <a:pt x="4107" y="10101"/>
                  </a:lnTo>
                  <a:cubicBezTo>
                    <a:pt x="2728" y="10071"/>
                    <a:pt x="1409" y="9532"/>
                    <a:pt x="420" y="8603"/>
                  </a:cubicBezTo>
                  <a:lnTo>
                    <a:pt x="270" y="8753"/>
                  </a:lnTo>
                  <a:lnTo>
                    <a:pt x="150" y="8633"/>
                  </a:lnTo>
                  <a:lnTo>
                    <a:pt x="0" y="8783"/>
                  </a:lnTo>
                  <a:cubicBezTo>
                    <a:pt x="1192" y="9944"/>
                    <a:pt x="2729" y="10522"/>
                    <a:pt x="4266" y="10522"/>
                  </a:cubicBezTo>
                  <a:cubicBezTo>
                    <a:pt x="5862" y="10522"/>
                    <a:pt x="7457" y="9899"/>
                    <a:pt x="8663" y="8663"/>
                  </a:cubicBezTo>
                  <a:cubicBezTo>
                    <a:pt x="11001" y="6235"/>
                    <a:pt x="10941" y="2368"/>
                    <a:pt x="8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979;p30">
              <a:extLst>
                <a:ext uri="{FF2B5EF4-FFF2-40B4-BE49-F238E27FC236}">
                  <a16:creationId xmlns:a16="http://schemas.microsoft.com/office/drawing/2014/main" id="{12276E45-71D1-0345-A27E-52F23B4F46F0}"/>
                </a:ext>
              </a:extLst>
            </p:cNvPr>
            <p:cNvSpPr/>
            <p:nvPr/>
          </p:nvSpPr>
          <p:spPr>
            <a:xfrm>
              <a:off x="6456164" y="1908064"/>
              <a:ext cx="79112" cy="55531"/>
            </a:xfrm>
            <a:custGeom>
              <a:avLst/>
              <a:gdLst/>
              <a:ahLst/>
              <a:cxnLst/>
              <a:rect l="l" t="t" r="r" b="b"/>
              <a:pathLst>
                <a:path w="5306" h="3747" extrusionOk="0">
                  <a:moveTo>
                    <a:pt x="5306" y="0"/>
                  </a:moveTo>
                  <a:lnTo>
                    <a:pt x="0" y="90"/>
                  </a:lnTo>
                  <a:lnTo>
                    <a:pt x="3777" y="3747"/>
                  </a:lnTo>
                  <a:cubicBezTo>
                    <a:pt x="4736" y="2728"/>
                    <a:pt x="5276" y="1379"/>
                    <a:pt x="5306" y="0"/>
                  </a:cubicBez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980;p30">
              <a:extLst>
                <a:ext uri="{FF2B5EF4-FFF2-40B4-BE49-F238E27FC236}">
                  <a16:creationId xmlns:a16="http://schemas.microsoft.com/office/drawing/2014/main" id="{5FA62120-599D-904A-9387-FE5E4A8874FB}"/>
                </a:ext>
              </a:extLst>
            </p:cNvPr>
            <p:cNvSpPr/>
            <p:nvPr/>
          </p:nvSpPr>
          <p:spPr>
            <a:xfrm>
              <a:off x="6452138" y="1912939"/>
              <a:ext cx="56330" cy="77761"/>
            </a:xfrm>
            <a:custGeom>
              <a:avLst/>
              <a:gdLst/>
              <a:ahLst/>
              <a:cxnLst/>
              <a:rect l="l" t="t" r="r" b="b"/>
              <a:pathLst>
                <a:path w="3778" h="5247" extrusionOk="0">
                  <a:moveTo>
                    <a:pt x="1" y="1"/>
                  </a:moveTo>
                  <a:lnTo>
                    <a:pt x="91" y="5246"/>
                  </a:lnTo>
                  <a:cubicBezTo>
                    <a:pt x="1469" y="5186"/>
                    <a:pt x="2788" y="4617"/>
                    <a:pt x="3777" y="368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981;p30">
              <a:extLst>
                <a:ext uri="{FF2B5EF4-FFF2-40B4-BE49-F238E27FC236}">
                  <a16:creationId xmlns:a16="http://schemas.microsoft.com/office/drawing/2014/main" id="{CDC93AF6-E94B-9E45-B87A-882BFE50088C}"/>
                </a:ext>
              </a:extLst>
            </p:cNvPr>
            <p:cNvSpPr/>
            <p:nvPr/>
          </p:nvSpPr>
          <p:spPr>
            <a:xfrm>
              <a:off x="6456164" y="1847197"/>
              <a:ext cx="78665" cy="56879"/>
            </a:xfrm>
            <a:custGeom>
              <a:avLst/>
              <a:gdLst/>
              <a:ahLst/>
              <a:cxnLst/>
              <a:rect l="l" t="t" r="r" b="b"/>
              <a:pathLst>
                <a:path w="5276" h="3838" extrusionOk="0">
                  <a:moveTo>
                    <a:pt x="3687" y="1"/>
                  </a:moveTo>
                  <a:lnTo>
                    <a:pt x="0" y="3837"/>
                  </a:lnTo>
                  <a:lnTo>
                    <a:pt x="5276" y="3748"/>
                  </a:lnTo>
                  <a:cubicBezTo>
                    <a:pt x="5246" y="2339"/>
                    <a:pt x="4676" y="990"/>
                    <a:pt x="3687" y="1"/>
                  </a:cubicBez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982;p30">
              <a:extLst>
                <a:ext uri="{FF2B5EF4-FFF2-40B4-BE49-F238E27FC236}">
                  <a16:creationId xmlns:a16="http://schemas.microsoft.com/office/drawing/2014/main" id="{63F733DC-3502-C644-BBB5-04FCE963CC65}"/>
                </a:ext>
              </a:extLst>
            </p:cNvPr>
            <p:cNvSpPr/>
            <p:nvPr/>
          </p:nvSpPr>
          <p:spPr>
            <a:xfrm>
              <a:off x="6392709" y="1913384"/>
              <a:ext cx="55420" cy="77316"/>
            </a:xfrm>
            <a:custGeom>
              <a:avLst/>
              <a:gdLst/>
              <a:ahLst/>
              <a:cxnLst/>
              <a:rect l="l" t="t" r="r" b="b"/>
              <a:pathLst>
                <a:path w="3717" h="5217" extrusionOk="0">
                  <a:moveTo>
                    <a:pt x="3627" y="1"/>
                  </a:moveTo>
                  <a:lnTo>
                    <a:pt x="0" y="3718"/>
                  </a:lnTo>
                  <a:cubicBezTo>
                    <a:pt x="1019" y="4647"/>
                    <a:pt x="2338" y="5186"/>
                    <a:pt x="3717" y="5216"/>
                  </a:cubicBezTo>
                  <a:lnTo>
                    <a:pt x="3627" y="1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983;p30">
              <a:extLst>
                <a:ext uri="{FF2B5EF4-FFF2-40B4-BE49-F238E27FC236}">
                  <a16:creationId xmlns:a16="http://schemas.microsoft.com/office/drawing/2014/main" id="{240D29F9-DD87-944C-B486-1522DE536600}"/>
                </a:ext>
              </a:extLst>
            </p:cNvPr>
            <p:cNvSpPr/>
            <p:nvPr/>
          </p:nvSpPr>
          <p:spPr>
            <a:xfrm>
              <a:off x="6508452" y="1963595"/>
              <a:ext cx="5383" cy="4891"/>
            </a:xfrm>
            <a:custGeom>
              <a:avLst/>
              <a:gdLst/>
              <a:ahLst/>
              <a:cxnLst/>
              <a:rect l="l" t="t" r="r" b="b"/>
              <a:pathLst>
                <a:path w="361" h="330" extrusionOk="0">
                  <a:moveTo>
                    <a:pt x="270" y="0"/>
                  </a:moveTo>
                  <a:lnTo>
                    <a:pt x="180" y="90"/>
                  </a:lnTo>
                  <a:lnTo>
                    <a:pt x="0" y="270"/>
                  </a:lnTo>
                  <a:lnTo>
                    <a:pt x="90" y="330"/>
                  </a:lnTo>
                  <a:lnTo>
                    <a:pt x="360" y="9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984;p30">
              <a:extLst>
                <a:ext uri="{FF2B5EF4-FFF2-40B4-BE49-F238E27FC236}">
                  <a16:creationId xmlns:a16="http://schemas.microsoft.com/office/drawing/2014/main" id="{AD8E5A15-5119-C54F-BD0A-8BF32F42C6AB}"/>
                </a:ext>
              </a:extLst>
            </p:cNvPr>
            <p:cNvSpPr/>
            <p:nvPr/>
          </p:nvSpPr>
          <p:spPr>
            <a:xfrm>
              <a:off x="6452138" y="1909397"/>
              <a:ext cx="60356" cy="58198"/>
            </a:xfrm>
            <a:custGeom>
              <a:avLst/>
              <a:gdLst/>
              <a:ahLst/>
              <a:cxnLst/>
              <a:rect l="l" t="t" r="r" b="b"/>
              <a:pathLst>
                <a:path w="4048" h="3927" extrusionOk="0">
                  <a:moveTo>
                    <a:pt x="1" y="0"/>
                  </a:moveTo>
                  <a:lnTo>
                    <a:pt x="1" y="240"/>
                  </a:lnTo>
                  <a:lnTo>
                    <a:pt x="3777" y="3927"/>
                  </a:lnTo>
                  <a:lnTo>
                    <a:pt x="3957" y="3747"/>
                  </a:lnTo>
                  <a:lnTo>
                    <a:pt x="4047" y="3657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985;p30">
              <a:extLst>
                <a:ext uri="{FF2B5EF4-FFF2-40B4-BE49-F238E27FC236}">
                  <a16:creationId xmlns:a16="http://schemas.microsoft.com/office/drawing/2014/main" id="{D9D5A84C-C1D0-174E-B4E0-176F4FB07EF0}"/>
                </a:ext>
              </a:extLst>
            </p:cNvPr>
            <p:cNvSpPr/>
            <p:nvPr/>
          </p:nvSpPr>
          <p:spPr>
            <a:xfrm>
              <a:off x="6509347" y="1844529"/>
              <a:ext cx="462" cy="904"/>
            </a:xfrm>
            <a:custGeom>
              <a:avLst/>
              <a:gdLst/>
              <a:ahLst/>
              <a:cxnLst/>
              <a:rect l="l" t="t" r="r" b="b"/>
              <a:pathLst>
                <a:path w="31" h="61" extrusionOk="0">
                  <a:moveTo>
                    <a:pt x="0" y="61"/>
                  </a:moveTo>
                  <a:lnTo>
                    <a:pt x="3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986;p30">
              <a:extLst>
                <a:ext uri="{FF2B5EF4-FFF2-40B4-BE49-F238E27FC236}">
                  <a16:creationId xmlns:a16="http://schemas.microsoft.com/office/drawing/2014/main" id="{C9714E18-64E2-0748-8801-D2DF231E431F}"/>
                </a:ext>
              </a:extLst>
            </p:cNvPr>
            <p:cNvSpPr/>
            <p:nvPr/>
          </p:nvSpPr>
          <p:spPr>
            <a:xfrm>
              <a:off x="6389130" y="1966693"/>
              <a:ext cx="1804" cy="2238"/>
            </a:xfrm>
            <a:custGeom>
              <a:avLst/>
              <a:gdLst/>
              <a:ahLst/>
              <a:cxnLst/>
              <a:rect l="l" t="t" r="r" b="b"/>
              <a:pathLst>
                <a:path w="121" h="151" extrusionOk="0">
                  <a:moveTo>
                    <a:pt x="0" y="151"/>
                  </a:moveTo>
                  <a:lnTo>
                    <a:pt x="12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1987;p30">
              <a:extLst>
                <a:ext uri="{FF2B5EF4-FFF2-40B4-BE49-F238E27FC236}">
                  <a16:creationId xmlns:a16="http://schemas.microsoft.com/office/drawing/2014/main" id="{2B081713-EDC7-EF42-8730-FA4F0D59C3EF}"/>
                </a:ext>
              </a:extLst>
            </p:cNvPr>
            <p:cNvSpPr/>
            <p:nvPr/>
          </p:nvSpPr>
          <p:spPr>
            <a:xfrm>
              <a:off x="6509347" y="1844529"/>
              <a:ext cx="2251" cy="2682"/>
            </a:xfrm>
            <a:custGeom>
              <a:avLst/>
              <a:gdLst/>
              <a:ahLst/>
              <a:cxnLst/>
              <a:rect l="l" t="t" r="r" b="b"/>
              <a:pathLst>
                <a:path w="151" h="181" extrusionOk="0">
                  <a:moveTo>
                    <a:pt x="30" y="1"/>
                  </a:moveTo>
                  <a:lnTo>
                    <a:pt x="0" y="31"/>
                  </a:lnTo>
                  <a:cubicBezTo>
                    <a:pt x="30" y="91"/>
                    <a:pt x="90" y="121"/>
                    <a:pt x="120" y="181"/>
                  </a:cubicBezTo>
                  <a:lnTo>
                    <a:pt x="150" y="12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1988;p30">
              <a:extLst>
                <a:ext uri="{FF2B5EF4-FFF2-40B4-BE49-F238E27FC236}">
                  <a16:creationId xmlns:a16="http://schemas.microsoft.com/office/drawing/2014/main" id="{C4129317-B849-4B49-B35D-7A28042ACD84}"/>
                </a:ext>
              </a:extLst>
            </p:cNvPr>
            <p:cNvSpPr/>
            <p:nvPr/>
          </p:nvSpPr>
          <p:spPr>
            <a:xfrm>
              <a:off x="6389130" y="1966693"/>
              <a:ext cx="3593" cy="4016"/>
            </a:xfrm>
            <a:custGeom>
              <a:avLst/>
              <a:gdLst/>
              <a:ahLst/>
              <a:cxnLst/>
              <a:rect l="l" t="t" r="r" b="b"/>
              <a:pathLst>
                <a:path w="241" h="271" extrusionOk="0">
                  <a:moveTo>
                    <a:pt x="120" y="1"/>
                  </a:moveTo>
                  <a:lnTo>
                    <a:pt x="0" y="151"/>
                  </a:lnTo>
                  <a:lnTo>
                    <a:pt x="120" y="271"/>
                  </a:lnTo>
                  <a:lnTo>
                    <a:pt x="24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989;p30">
              <a:extLst>
                <a:ext uri="{FF2B5EF4-FFF2-40B4-BE49-F238E27FC236}">
                  <a16:creationId xmlns:a16="http://schemas.microsoft.com/office/drawing/2014/main" id="{5C35765C-DCDA-0146-83C8-DC569AF092BB}"/>
                </a:ext>
              </a:extLst>
            </p:cNvPr>
            <p:cNvSpPr/>
            <p:nvPr/>
          </p:nvSpPr>
          <p:spPr>
            <a:xfrm>
              <a:off x="6452138" y="1845418"/>
              <a:ext cx="57225" cy="58658"/>
            </a:xfrm>
            <a:custGeom>
              <a:avLst/>
              <a:gdLst/>
              <a:ahLst/>
              <a:cxnLst/>
              <a:rect l="l" t="t" r="r" b="b"/>
              <a:pathLst>
                <a:path w="3838" h="3958" extrusionOk="0">
                  <a:moveTo>
                    <a:pt x="1" y="3957"/>
                  </a:moveTo>
                  <a:lnTo>
                    <a:pt x="1" y="3957"/>
                  </a:lnTo>
                  <a:lnTo>
                    <a:pt x="3837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990;p30">
              <a:extLst>
                <a:ext uri="{FF2B5EF4-FFF2-40B4-BE49-F238E27FC236}">
                  <a16:creationId xmlns:a16="http://schemas.microsoft.com/office/drawing/2014/main" id="{85BFDC2D-7E2D-4741-B380-F0E5108D80A9}"/>
                </a:ext>
              </a:extLst>
            </p:cNvPr>
            <p:cNvSpPr/>
            <p:nvPr/>
          </p:nvSpPr>
          <p:spPr>
            <a:xfrm>
              <a:off x="6390919" y="1909397"/>
              <a:ext cx="55868" cy="57309"/>
            </a:xfrm>
            <a:custGeom>
              <a:avLst/>
              <a:gdLst/>
              <a:ahLst/>
              <a:cxnLst/>
              <a:rect l="l" t="t" r="r" b="b"/>
              <a:pathLst>
                <a:path w="3747" h="3867" extrusionOk="0">
                  <a:moveTo>
                    <a:pt x="0" y="3867"/>
                  </a:moveTo>
                  <a:lnTo>
                    <a:pt x="3747" y="0"/>
                  </a:lnTo>
                  <a:lnTo>
                    <a:pt x="374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1991;p30">
              <a:extLst>
                <a:ext uri="{FF2B5EF4-FFF2-40B4-BE49-F238E27FC236}">
                  <a16:creationId xmlns:a16="http://schemas.microsoft.com/office/drawing/2014/main" id="{FDED443D-C8B1-3243-90B4-3CFC4B5A4311}"/>
                </a:ext>
              </a:extLst>
            </p:cNvPr>
            <p:cNvSpPr/>
            <p:nvPr/>
          </p:nvSpPr>
          <p:spPr>
            <a:xfrm>
              <a:off x="6390919" y="1909397"/>
              <a:ext cx="55868" cy="59087"/>
            </a:xfrm>
            <a:custGeom>
              <a:avLst/>
              <a:gdLst/>
              <a:ahLst/>
              <a:cxnLst/>
              <a:rect l="l" t="t" r="r" b="b"/>
              <a:pathLst>
                <a:path w="3747" h="3987" extrusionOk="0">
                  <a:moveTo>
                    <a:pt x="3747" y="0"/>
                  </a:moveTo>
                  <a:lnTo>
                    <a:pt x="0" y="3867"/>
                  </a:lnTo>
                  <a:lnTo>
                    <a:pt x="120" y="3987"/>
                  </a:lnTo>
                  <a:lnTo>
                    <a:pt x="3747" y="240"/>
                  </a:lnTo>
                  <a:lnTo>
                    <a:pt x="37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1992;p30">
              <a:extLst>
                <a:ext uri="{FF2B5EF4-FFF2-40B4-BE49-F238E27FC236}">
                  <a16:creationId xmlns:a16="http://schemas.microsoft.com/office/drawing/2014/main" id="{FDD34054-E8C3-B74D-A965-6501064713BD}"/>
                </a:ext>
              </a:extLst>
            </p:cNvPr>
            <p:cNvSpPr/>
            <p:nvPr/>
          </p:nvSpPr>
          <p:spPr>
            <a:xfrm>
              <a:off x="6452138" y="1844973"/>
              <a:ext cx="59014" cy="59102"/>
            </a:xfrm>
            <a:custGeom>
              <a:avLst/>
              <a:gdLst/>
              <a:ahLst/>
              <a:cxnLst/>
              <a:rect l="l" t="t" r="r" b="b"/>
              <a:pathLst>
                <a:path w="3958" h="3988" extrusionOk="0">
                  <a:moveTo>
                    <a:pt x="3837" y="1"/>
                  </a:moveTo>
                  <a:lnTo>
                    <a:pt x="1" y="3987"/>
                  </a:lnTo>
                  <a:lnTo>
                    <a:pt x="270" y="3987"/>
                  </a:lnTo>
                  <a:lnTo>
                    <a:pt x="3957" y="151"/>
                  </a:lnTo>
                  <a:cubicBezTo>
                    <a:pt x="3897" y="91"/>
                    <a:pt x="3867" y="61"/>
                    <a:pt x="3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993;p30">
              <a:extLst>
                <a:ext uri="{FF2B5EF4-FFF2-40B4-BE49-F238E27FC236}">
                  <a16:creationId xmlns:a16="http://schemas.microsoft.com/office/drawing/2014/main" id="{05AD15CB-82E5-0146-9D40-019F2F7C4C09}"/>
                </a:ext>
              </a:extLst>
            </p:cNvPr>
            <p:cNvSpPr/>
            <p:nvPr/>
          </p:nvSpPr>
          <p:spPr>
            <a:xfrm>
              <a:off x="6535260" y="1902728"/>
              <a:ext cx="910" cy="5350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1" y="1"/>
                  </a:moveTo>
                  <a:cubicBezTo>
                    <a:pt x="1" y="120"/>
                    <a:pt x="1" y="240"/>
                    <a:pt x="1" y="360"/>
                  </a:cubicBezTo>
                  <a:lnTo>
                    <a:pt x="61" y="360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994;p30">
              <a:extLst>
                <a:ext uri="{FF2B5EF4-FFF2-40B4-BE49-F238E27FC236}">
                  <a16:creationId xmlns:a16="http://schemas.microsoft.com/office/drawing/2014/main" id="{097BAA9E-2460-2848-B700-8DABA67E4A6A}"/>
                </a:ext>
              </a:extLst>
            </p:cNvPr>
            <p:cNvSpPr/>
            <p:nvPr/>
          </p:nvSpPr>
          <p:spPr>
            <a:xfrm>
              <a:off x="6453033" y="1902284"/>
              <a:ext cx="82244" cy="7128"/>
            </a:xfrm>
            <a:custGeom>
              <a:avLst/>
              <a:gdLst/>
              <a:ahLst/>
              <a:cxnLst/>
              <a:rect l="l" t="t" r="r" b="b"/>
              <a:pathLst>
                <a:path w="5516" h="481" extrusionOk="0">
                  <a:moveTo>
                    <a:pt x="5516" y="1"/>
                  </a:moveTo>
                  <a:lnTo>
                    <a:pt x="180" y="90"/>
                  </a:lnTo>
                  <a:lnTo>
                    <a:pt x="1" y="300"/>
                  </a:lnTo>
                  <a:lnTo>
                    <a:pt x="210" y="480"/>
                  </a:lnTo>
                  <a:lnTo>
                    <a:pt x="5516" y="390"/>
                  </a:lnTo>
                  <a:lnTo>
                    <a:pt x="55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995;p30">
              <a:extLst>
                <a:ext uri="{FF2B5EF4-FFF2-40B4-BE49-F238E27FC236}">
                  <a16:creationId xmlns:a16="http://schemas.microsoft.com/office/drawing/2014/main" id="{F4A61C32-4848-C245-B02B-96AA7FAB547D}"/>
                </a:ext>
              </a:extLst>
            </p:cNvPr>
            <p:cNvSpPr/>
            <p:nvPr/>
          </p:nvSpPr>
          <p:spPr>
            <a:xfrm>
              <a:off x="6452138" y="1906730"/>
              <a:ext cx="4041" cy="2682"/>
            </a:xfrm>
            <a:custGeom>
              <a:avLst/>
              <a:gdLst/>
              <a:ahLst/>
              <a:cxnLst/>
              <a:rect l="l" t="t" r="r" b="b"/>
              <a:pathLst>
                <a:path w="27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270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996;p30">
              <a:extLst>
                <a:ext uri="{FF2B5EF4-FFF2-40B4-BE49-F238E27FC236}">
                  <a16:creationId xmlns:a16="http://schemas.microsoft.com/office/drawing/2014/main" id="{FB4F2517-A86E-4042-BF5E-50A52054508F}"/>
                </a:ext>
              </a:extLst>
            </p:cNvPr>
            <p:cNvSpPr/>
            <p:nvPr/>
          </p:nvSpPr>
          <p:spPr>
            <a:xfrm>
              <a:off x="6452138" y="1904062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997;p30">
              <a:extLst>
                <a:ext uri="{FF2B5EF4-FFF2-40B4-BE49-F238E27FC236}">
                  <a16:creationId xmlns:a16="http://schemas.microsoft.com/office/drawing/2014/main" id="{FAE3D984-6556-1F45-AF48-B2B89D4F23D7}"/>
                </a:ext>
              </a:extLst>
            </p:cNvPr>
            <p:cNvSpPr/>
            <p:nvPr/>
          </p:nvSpPr>
          <p:spPr>
            <a:xfrm>
              <a:off x="6452138" y="1904062"/>
              <a:ext cx="3593" cy="2682"/>
            </a:xfrm>
            <a:custGeom>
              <a:avLst/>
              <a:gdLst/>
              <a:ahLst/>
              <a:cxnLst/>
              <a:rect l="l" t="t" r="r" b="b"/>
              <a:pathLst>
                <a:path w="241" h="181" extrusionOk="0">
                  <a:moveTo>
                    <a:pt x="1" y="0"/>
                  </a:moveTo>
                  <a:lnTo>
                    <a:pt x="1" y="90"/>
                  </a:lnTo>
                  <a:lnTo>
                    <a:pt x="61" y="1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1998;p30">
              <a:extLst>
                <a:ext uri="{FF2B5EF4-FFF2-40B4-BE49-F238E27FC236}">
                  <a16:creationId xmlns:a16="http://schemas.microsoft.com/office/drawing/2014/main" id="{7E7BEB6D-D409-EA4F-A4D1-F0BB66DA4FA0}"/>
                </a:ext>
              </a:extLst>
            </p:cNvPr>
            <p:cNvSpPr/>
            <p:nvPr/>
          </p:nvSpPr>
          <p:spPr>
            <a:xfrm>
              <a:off x="6452138" y="1905396"/>
              <a:ext cx="910" cy="2238"/>
            </a:xfrm>
            <a:custGeom>
              <a:avLst/>
              <a:gdLst/>
              <a:ahLst/>
              <a:cxnLst/>
              <a:rect l="l" t="t" r="r" b="b"/>
              <a:pathLst>
                <a:path w="61" h="151" extrusionOk="0">
                  <a:moveTo>
                    <a:pt x="1" y="0"/>
                  </a:moveTo>
                  <a:lnTo>
                    <a:pt x="1" y="150"/>
                  </a:lnTo>
                  <a:lnTo>
                    <a:pt x="61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999;p30">
              <a:extLst>
                <a:ext uri="{FF2B5EF4-FFF2-40B4-BE49-F238E27FC236}">
                  <a16:creationId xmlns:a16="http://schemas.microsoft.com/office/drawing/2014/main" id="{FADB1F4C-C537-7740-AD45-5BA348A442B1}"/>
                </a:ext>
              </a:extLst>
            </p:cNvPr>
            <p:cNvSpPr/>
            <p:nvPr/>
          </p:nvSpPr>
          <p:spPr>
            <a:xfrm>
              <a:off x="6448113" y="1990687"/>
              <a:ext cx="5383" cy="2238"/>
            </a:xfrm>
            <a:custGeom>
              <a:avLst/>
              <a:gdLst/>
              <a:ahLst/>
              <a:cxnLst/>
              <a:rect l="l" t="t" r="r" b="b"/>
              <a:pathLst>
                <a:path w="361" h="151" extrusionOk="0">
                  <a:moveTo>
                    <a:pt x="1" y="0"/>
                  </a:moveTo>
                  <a:lnTo>
                    <a:pt x="1" y="150"/>
                  </a:lnTo>
                  <a:lnTo>
                    <a:pt x="361" y="15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000;p30">
              <a:extLst>
                <a:ext uri="{FF2B5EF4-FFF2-40B4-BE49-F238E27FC236}">
                  <a16:creationId xmlns:a16="http://schemas.microsoft.com/office/drawing/2014/main" id="{E292B2CD-732C-CF46-B246-2837086D5F2C}"/>
                </a:ext>
              </a:extLst>
            </p:cNvPr>
            <p:cNvSpPr/>
            <p:nvPr/>
          </p:nvSpPr>
          <p:spPr>
            <a:xfrm>
              <a:off x="6446771" y="1910287"/>
              <a:ext cx="6724" cy="80413"/>
            </a:xfrm>
            <a:custGeom>
              <a:avLst/>
              <a:gdLst/>
              <a:ahLst/>
              <a:cxnLst/>
              <a:rect l="l" t="t" r="r" b="b"/>
              <a:pathLst>
                <a:path w="451" h="5426" extrusionOk="0">
                  <a:moveTo>
                    <a:pt x="181" y="0"/>
                  </a:moveTo>
                  <a:lnTo>
                    <a:pt x="1" y="210"/>
                  </a:lnTo>
                  <a:lnTo>
                    <a:pt x="91" y="5425"/>
                  </a:lnTo>
                  <a:lnTo>
                    <a:pt x="451" y="5425"/>
                  </a:lnTo>
                  <a:lnTo>
                    <a:pt x="391" y="21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2001;p30">
              <a:extLst>
                <a:ext uri="{FF2B5EF4-FFF2-40B4-BE49-F238E27FC236}">
                  <a16:creationId xmlns:a16="http://schemas.microsoft.com/office/drawing/2014/main" id="{CEEDDD9A-247D-EE4D-92BF-18D7EA864DE8}"/>
                </a:ext>
              </a:extLst>
            </p:cNvPr>
            <p:cNvSpPr/>
            <p:nvPr/>
          </p:nvSpPr>
          <p:spPr>
            <a:xfrm>
              <a:off x="6449455" y="1909397"/>
              <a:ext cx="2699" cy="3557"/>
            </a:xfrm>
            <a:custGeom>
              <a:avLst/>
              <a:gdLst/>
              <a:ahLst/>
              <a:cxnLst/>
              <a:rect l="l" t="t" r="r" b="b"/>
              <a:pathLst>
                <a:path w="181" h="240" extrusionOk="0">
                  <a:moveTo>
                    <a:pt x="9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2002;p30">
              <a:extLst>
                <a:ext uri="{FF2B5EF4-FFF2-40B4-BE49-F238E27FC236}">
                  <a16:creationId xmlns:a16="http://schemas.microsoft.com/office/drawing/2014/main" id="{BFB7C427-D44C-6345-A88B-1F8C4C947695}"/>
                </a:ext>
              </a:extLst>
            </p:cNvPr>
            <p:cNvSpPr/>
            <p:nvPr/>
          </p:nvSpPr>
          <p:spPr>
            <a:xfrm>
              <a:off x="6446771" y="1909397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2003;p30">
              <a:extLst>
                <a:ext uri="{FF2B5EF4-FFF2-40B4-BE49-F238E27FC236}">
                  <a16:creationId xmlns:a16="http://schemas.microsoft.com/office/drawing/2014/main" id="{379CDA08-A622-774E-980E-16C369081D40}"/>
                </a:ext>
              </a:extLst>
            </p:cNvPr>
            <p:cNvSpPr/>
            <p:nvPr/>
          </p:nvSpPr>
          <p:spPr>
            <a:xfrm>
              <a:off x="6446771" y="1909397"/>
              <a:ext cx="2699" cy="3557"/>
            </a:xfrm>
            <a:custGeom>
              <a:avLst/>
              <a:gdLst/>
              <a:ahLst/>
              <a:cxnLst/>
              <a:rect l="l" t="t" r="r" b="b"/>
              <a:pathLst>
                <a:path w="18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18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2004;p30">
              <a:extLst>
                <a:ext uri="{FF2B5EF4-FFF2-40B4-BE49-F238E27FC236}">
                  <a16:creationId xmlns:a16="http://schemas.microsoft.com/office/drawing/2014/main" id="{63962DCE-7739-654E-B05D-60488E39E5B4}"/>
                </a:ext>
              </a:extLst>
            </p:cNvPr>
            <p:cNvSpPr/>
            <p:nvPr/>
          </p:nvSpPr>
          <p:spPr>
            <a:xfrm>
              <a:off x="6448560" y="1909397"/>
              <a:ext cx="2251" cy="904"/>
            </a:xfrm>
            <a:custGeom>
              <a:avLst/>
              <a:gdLst/>
              <a:ahLst/>
              <a:cxnLst/>
              <a:rect l="l" t="t" r="r" b="b"/>
              <a:pathLst>
                <a:path w="15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2005;p30">
              <a:extLst>
                <a:ext uri="{FF2B5EF4-FFF2-40B4-BE49-F238E27FC236}">
                  <a16:creationId xmlns:a16="http://schemas.microsoft.com/office/drawing/2014/main" id="{2A95BC6C-7C3E-4746-8423-76235DF24B63}"/>
                </a:ext>
              </a:extLst>
            </p:cNvPr>
            <p:cNvSpPr/>
            <p:nvPr/>
          </p:nvSpPr>
          <p:spPr>
            <a:xfrm>
              <a:off x="6450797" y="1907619"/>
              <a:ext cx="1357" cy="1793"/>
            </a:xfrm>
            <a:custGeom>
              <a:avLst/>
              <a:gdLst/>
              <a:ahLst/>
              <a:cxnLst/>
              <a:rect l="l" t="t" r="r" b="b"/>
              <a:pathLst>
                <a:path w="91" h="121" extrusionOk="0">
                  <a:moveTo>
                    <a:pt x="91" y="0"/>
                  </a:moveTo>
                  <a:lnTo>
                    <a:pt x="1" y="120"/>
                  </a:lnTo>
                  <a:lnTo>
                    <a:pt x="91" y="120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2006;p30">
              <a:extLst>
                <a:ext uri="{FF2B5EF4-FFF2-40B4-BE49-F238E27FC236}">
                  <a16:creationId xmlns:a16="http://schemas.microsoft.com/office/drawing/2014/main" id="{BE0E1F3B-E1D1-B34F-8809-254AFB5B5D6F}"/>
                </a:ext>
              </a:extLst>
            </p:cNvPr>
            <p:cNvSpPr/>
            <p:nvPr/>
          </p:nvSpPr>
          <p:spPr>
            <a:xfrm>
              <a:off x="6451244" y="1904062"/>
              <a:ext cx="910" cy="1349"/>
            </a:xfrm>
            <a:custGeom>
              <a:avLst/>
              <a:gdLst/>
              <a:ahLst/>
              <a:cxnLst/>
              <a:rect l="l" t="t" r="r" b="b"/>
              <a:pathLst>
                <a:path w="61" h="91" extrusionOk="0">
                  <a:moveTo>
                    <a:pt x="61" y="0"/>
                  </a:moveTo>
                  <a:lnTo>
                    <a:pt x="1" y="60"/>
                  </a:lnTo>
                  <a:lnTo>
                    <a:pt x="61" y="9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2007;p30">
              <a:extLst>
                <a:ext uri="{FF2B5EF4-FFF2-40B4-BE49-F238E27FC236}">
                  <a16:creationId xmlns:a16="http://schemas.microsoft.com/office/drawing/2014/main" id="{D5C126AD-A1DD-B84F-A973-3F9EEB56BE20}"/>
                </a:ext>
              </a:extLst>
            </p:cNvPr>
            <p:cNvSpPr/>
            <p:nvPr/>
          </p:nvSpPr>
          <p:spPr>
            <a:xfrm>
              <a:off x="6446771" y="1908508"/>
              <a:ext cx="1804" cy="904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2008;p30">
              <a:extLst>
                <a:ext uri="{FF2B5EF4-FFF2-40B4-BE49-F238E27FC236}">
                  <a16:creationId xmlns:a16="http://schemas.microsoft.com/office/drawing/2014/main" id="{A2A74EAD-BB08-7F44-81E4-0027991C1DF5}"/>
                </a:ext>
              </a:extLst>
            </p:cNvPr>
            <p:cNvSpPr/>
            <p:nvPr/>
          </p:nvSpPr>
          <p:spPr>
            <a:xfrm>
              <a:off x="6447665" y="1904951"/>
              <a:ext cx="4488" cy="4461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241" y="0"/>
                  </a:moveTo>
                  <a:lnTo>
                    <a:pt x="1" y="240"/>
                  </a:lnTo>
                  <a:lnTo>
                    <a:pt x="61" y="300"/>
                  </a:lnTo>
                  <a:lnTo>
                    <a:pt x="211" y="300"/>
                  </a:lnTo>
                  <a:lnTo>
                    <a:pt x="301" y="180"/>
                  </a:lnTo>
                  <a:lnTo>
                    <a:pt x="301" y="3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2009;p30">
              <a:extLst>
                <a:ext uri="{FF2B5EF4-FFF2-40B4-BE49-F238E27FC236}">
                  <a16:creationId xmlns:a16="http://schemas.microsoft.com/office/drawing/2014/main" id="{5F75B972-CDF3-8D49-AAC9-4458BEC31E52}"/>
                </a:ext>
              </a:extLst>
            </p:cNvPr>
            <p:cNvSpPr/>
            <p:nvPr/>
          </p:nvSpPr>
          <p:spPr>
            <a:xfrm>
              <a:off x="6383315" y="1837430"/>
              <a:ext cx="174313" cy="165095"/>
            </a:xfrm>
            <a:custGeom>
              <a:avLst/>
              <a:gdLst/>
              <a:ahLst/>
              <a:cxnLst/>
              <a:rect l="l" t="t" r="r" b="b"/>
              <a:pathLst>
                <a:path w="11691" h="11140" extrusionOk="0">
                  <a:moveTo>
                    <a:pt x="8933" y="0"/>
                  </a:moveTo>
                  <a:lnTo>
                    <a:pt x="8723" y="240"/>
                  </a:lnTo>
                  <a:cubicBezTo>
                    <a:pt x="11151" y="2578"/>
                    <a:pt x="11211" y="6445"/>
                    <a:pt x="8873" y="8873"/>
                  </a:cubicBezTo>
                  <a:cubicBezTo>
                    <a:pt x="7678" y="10113"/>
                    <a:pt x="6077" y="10736"/>
                    <a:pt x="4472" y="10736"/>
                  </a:cubicBezTo>
                  <a:cubicBezTo>
                    <a:pt x="2936" y="10736"/>
                    <a:pt x="1398" y="10166"/>
                    <a:pt x="210" y="9023"/>
                  </a:cubicBezTo>
                  <a:lnTo>
                    <a:pt x="1" y="9262"/>
                  </a:lnTo>
                  <a:cubicBezTo>
                    <a:pt x="1256" y="10518"/>
                    <a:pt x="2897" y="11140"/>
                    <a:pt x="4536" y="11140"/>
                  </a:cubicBezTo>
                  <a:cubicBezTo>
                    <a:pt x="6224" y="11140"/>
                    <a:pt x="7911" y="10480"/>
                    <a:pt x="9173" y="9172"/>
                  </a:cubicBezTo>
                  <a:cubicBezTo>
                    <a:pt x="11691" y="6595"/>
                    <a:pt x="11571" y="2458"/>
                    <a:pt x="8933" y="0"/>
                  </a:cubicBezTo>
                  <a:close/>
                </a:path>
              </a:pathLst>
            </a:custGeom>
            <a:solidFill>
              <a:srgbClr val="3867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2010;p30">
              <a:extLst>
                <a:ext uri="{FF2B5EF4-FFF2-40B4-BE49-F238E27FC236}">
                  <a16:creationId xmlns:a16="http://schemas.microsoft.com/office/drawing/2014/main" id="{73A96250-A8BC-3749-BB09-54BC31DFE65B}"/>
                </a:ext>
              </a:extLst>
            </p:cNvPr>
            <p:cNvSpPr/>
            <p:nvPr/>
          </p:nvSpPr>
          <p:spPr>
            <a:xfrm>
              <a:off x="6386447" y="1840987"/>
              <a:ext cx="164025" cy="155936"/>
            </a:xfrm>
            <a:custGeom>
              <a:avLst/>
              <a:gdLst/>
              <a:ahLst/>
              <a:cxnLst/>
              <a:rect l="l" t="t" r="r" b="b"/>
              <a:pathLst>
                <a:path w="11001" h="10522" extrusionOk="0">
                  <a:moveTo>
                    <a:pt x="8513" y="0"/>
                  </a:moveTo>
                  <a:lnTo>
                    <a:pt x="8273" y="270"/>
                  </a:lnTo>
                  <a:lnTo>
                    <a:pt x="8393" y="390"/>
                  </a:lnTo>
                  <a:lnTo>
                    <a:pt x="8363" y="420"/>
                  </a:lnTo>
                  <a:cubicBezTo>
                    <a:pt x="9352" y="1439"/>
                    <a:pt x="9922" y="2758"/>
                    <a:pt x="9952" y="4167"/>
                  </a:cubicBezTo>
                  <a:lnTo>
                    <a:pt x="10042" y="4167"/>
                  </a:lnTo>
                  <a:lnTo>
                    <a:pt x="10042" y="4556"/>
                  </a:lnTo>
                  <a:lnTo>
                    <a:pt x="9952" y="4556"/>
                  </a:lnTo>
                  <a:cubicBezTo>
                    <a:pt x="9922" y="5935"/>
                    <a:pt x="9382" y="7284"/>
                    <a:pt x="8453" y="8303"/>
                  </a:cubicBezTo>
                  <a:lnTo>
                    <a:pt x="8513" y="8393"/>
                  </a:lnTo>
                  <a:lnTo>
                    <a:pt x="8273" y="8633"/>
                  </a:lnTo>
                  <a:lnTo>
                    <a:pt x="8183" y="8543"/>
                  </a:lnTo>
                  <a:cubicBezTo>
                    <a:pt x="7194" y="9502"/>
                    <a:pt x="5875" y="10071"/>
                    <a:pt x="4497" y="10101"/>
                  </a:cubicBezTo>
                  <a:lnTo>
                    <a:pt x="4497" y="10281"/>
                  </a:lnTo>
                  <a:lnTo>
                    <a:pt x="4107" y="10281"/>
                  </a:lnTo>
                  <a:lnTo>
                    <a:pt x="4107" y="10101"/>
                  </a:lnTo>
                  <a:cubicBezTo>
                    <a:pt x="2728" y="10071"/>
                    <a:pt x="1409" y="9532"/>
                    <a:pt x="420" y="8603"/>
                  </a:cubicBezTo>
                  <a:lnTo>
                    <a:pt x="270" y="8753"/>
                  </a:lnTo>
                  <a:lnTo>
                    <a:pt x="150" y="8633"/>
                  </a:lnTo>
                  <a:lnTo>
                    <a:pt x="0" y="8783"/>
                  </a:lnTo>
                  <a:cubicBezTo>
                    <a:pt x="1192" y="9944"/>
                    <a:pt x="2729" y="10522"/>
                    <a:pt x="4266" y="10522"/>
                  </a:cubicBezTo>
                  <a:cubicBezTo>
                    <a:pt x="5862" y="10522"/>
                    <a:pt x="7457" y="9899"/>
                    <a:pt x="8663" y="8663"/>
                  </a:cubicBezTo>
                  <a:cubicBezTo>
                    <a:pt x="11001" y="6235"/>
                    <a:pt x="10941" y="2368"/>
                    <a:pt x="8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2011;p30">
              <a:extLst>
                <a:ext uri="{FF2B5EF4-FFF2-40B4-BE49-F238E27FC236}">
                  <a16:creationId xmlns:a16="http://schemas.microsoft.com/office/drawing/2014/main" id="{1C0CE237-8785-9F4A-A454-A1AA4B574FCA}"/>
                </a:ext>
              </a:extLst>
            </p:cNvPr>
            <p:cNvSpPr/>
            <p:nvPr/>
          </p:nvSpPr>
          <p:spPr>
            <a:xfrm>
              <a:off x="6456164" y="1908064"/>
              <a:ext cx="79112" cy="55531"/>
            </a:xfrm>
            <a:custGeom>
              <a:avLst/>
              <a:gdLst/>
              <a:ahLst/>
              <a:cxnLst/>
              <a:rect l="l" t="t" r="r" b="b"/>
              <a:pathLst>
                <a:path w="5306" h="3747" extrusionOk="0">
                  <a:moveTo>
                    <a:pt x="5306" y="0"/>
                  </a:moveTo>
                  <a:lnTo>
                    <a:pt x="0" y="90"/>
                  </a:lnTo>
                  <a:lnTo>
                    <a:pt x="3777" y="3747"/>
                  </a:lnTo>
                  <a:cubicBezTo>
                    <a:pt x="4736" y="2728"/>
                    <a:pt x="5276" y="1379"/>
                    <a:pt x="5306" y="0"/>
                  </a:cubicBez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2012;p30">
              <a:extLst>
                <a:ext uri="{FF2B5EF4-FFF2-40B4-BE49-F238E27FC236}">
                  <a16:creationId xmlns:a16="http://schemas.microsoft.com/office/drawing/2014/main" id="{49F4817F-C8A2-EC4C-8EF0-52DCEF472EC7}"/>
                </a:ext>
              </a:extLst>
            </p:cNvPr>
            <p:cNvSpPr/>
            <p:nvPr/>
          </p:nvSpPr>
          <p:spPr>
            <a:xfrm>
              <a:off x="6452138" y="1912939"/>
              <a:ext cx="56330" cy="77761"/>
            </a:xfrm>
            <a:custGeom>
              <a:avLst/>
              <a:gdLst/>
              <a:ahLst/>
              <a:cxnLst/>
              <a:rect l="l" t="t" r="r" b="b"/>
              <a:pathLst>
                <a:path w="3778" h="5247" extrusionOk="0">
                  <a:moveTo>
                    <a:pt x="1" y="1"/>
                  </a:moveTo>
                  <a:lnTo>
                    <a:pt x="91" y="5246"/>
                  </a:lnTo>
                  <a:cubicBezTo>
                    <a:pt x="1469" y="5186"/>
                    <a:pt x="2788" y="4617"/>
                    <a:pt x="3777" y="368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013;p30">
              <a:extLst>
                <a:ext uri="{FF2B5EF4-FFF2-40B4-BE49-F238E27FC236}">
                  <a16:creationId xmlns:a16="http://schemas.microsoft.com/office/drawing/2014/main" id="{E44233E9-8A19-0B46-8C25-3223DDCEC66C}"/>
                </a:ext>
              </a:extLst>
            </p:cNvPr>
            <p:cNvSpPr/>
            <p:nvPr/>
          </p:nvSpPr>
          <p:spPr>
            <a:xfrm>
              <a:off x="6456164" y="1847197"/>
              <a:ext cx="78665" cy="56879"/>
            </a:xfrm>
            <a:custGeom>
              <a:avLst/>
              <a:gdLst/>
              <a:ahLst/>
              <a:cxnLst/>
              <a:rect l="l" t="t" r="r" b="b"/>
              <a:pathLst>
                <a:path w="5276" h="3838" extrusionOk="0">
                  <a:moveTo>
                    <a:pt x="3687" y="1"/>
                  </a:moveTo>
                  <a:lnTo>
                    <a:pt x="0" y="3837"/>
                  </a:lnTo>
                  <a:lnTo>
                    <a:pt x="5276" y="3748"/>
                  </a:lnTo>
                  <a:cubicBezTo>
                    <a:pt x="5246" y="2339"/>
                    <a:pt x="4676" y="990"/>
                    <a:pt x="3687" y="1"/>
                  </a:cubicBez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014;p30">
              <a:extLst>
                <a:ext uri="{FF2B5EF4-FFF2-40B4-BE49-F238E27FC236}">
                  <a16:creationId xmlns:a16="http://schemas.microsoft.com/office/drawing/2014/main" id="{D7CD4832-BF95-7540-A402-84F83B81904E}"/>
                </a:ext>
              </a:extLst>
            </p:cNvPr>
            <p:cNvSpPr/>
            <p:nvPr/>
          </p:nvSpPr>
          <p:spPr>
            <a:xfrm>
              <a:off x="6392709" y="1913384"/>
              <a:ext cx="55420" cy="77316"/>
            </a:xfrm>
            <a:custGeom>
              <a:avLst/>
              <a:gdLst/>
              <a:ahLst/>
              <a:cxnLst/>
              <a:rect l="l" t="t" r="r" b="b"/>
              <a:pathLst>
                <a:path w="3717" h="5217" extrusionOk="0">
                  <a:moveTo>
                    <a:pt x="3627" y="1"/>
                  </a:moveTo>
                  <a:lnTo>
                    <a:pt x="0" y="3718"/>
                  </a:lnTo>
                  <a:cubicBezTo>
                    <a:pt x="1019" y="4647"/>
                    <a:pt x="2338" y="5186"/>
                    <a:pt x="3717" y="5216"/>
                  </a:cubicBezTo>
                  <a:lnTo>
                    <a:pt x="3627" y="1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015;p30">
              <a:extLst>
                <a:ext uri="{FF2B5EF4-FFF2-40B4-BE49-F238E27FC236}">
                  <a16:creationId xmlns:a16="http://schemas.microsoft.com/office/drawing/2014/main" id="{EBE12542-8886-3443-A50B-8F646105A7D1}"/>
                </a:ext>
              </a:extLst>
            </p:cNvPr>
            <p:cNvSpPr/>
            <p:nvPr/>
          </p:nvSpPr>
          <p:spPr>
            <a:xfrm>
              <a:off x="6508452" y="1963595"/>
              <a:ext cx="5383" cy="4891"/>
            </a:xfrm>
            <a:custGeom>
              <a:avLst/>
              <a:gdLst/>
              <a:ahLst/>
              <a:cxnLst/>
              <a:rect l="l" t="t" r="r" b="b"/>
              <a:pathLst>
                <a:path w="361" h="330" extrusionOk="0">
                  <a:moveTo>
                    <a:pt x="270" y="0"/>
                  </a:moveTo>
                  <a:lnTo>
                    <a:pt x="180" y="90"/>
                  </a:lnTo>
                  <a:lnTo>
                    <a:pt x="0" y="270"/>
                  </a:lnTo>
                  <a:lnTo>
                    <a:pt x="90" y="330"/>
                  </a:lnTo>
                  <a:lnTo>
                    <a:pt x="360" y="9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016;p30">
              <a:extLst>
                <a:ext uri="{FF2B5EF4-FFF2-40B4-BE49-F238E27FC236}">
                  <a16:creationId xmlns:a16="http://schemas.microsoft.com/office/drawing/2014/main" id="{D81DD418-640C-A841-AE78-20AC277AA524}"/>
                </a:ext>
              </a:extLst>
            </p:cNvPr>
            <p:cNvSpPr/>
            <p:nvPr/>
          </p:nvSpPr>
          <p:spPr>
            <a:xfrm>
              <a:off x="6452138" y="1909397"/>
              <a:ext cx="60356" cy="58198"/>
            </a:xfrm>
            <a:custGeom>
              <a:avLst/>
              <a:gdLst/>
              <a:ahLst/>
              <a:cxnLst/>
              <a:rect l="l" t="t" r="r" b="b"/>
              <a:pathLst>
                <a:path w="4048" h="3927" extrusionOk="0">
                  <a:moveTo>
                    <a:pt x="1" y="0"/>
                  </a:moveTo>
                  <a:lnTo>
                    <a:pt x="1" y="240"/>
                  </a:lnTo>
                  <a:lnTo>
                    <a:pt x="3777" y="3927"/>
                  </a:lnTo>
                  <a:lnTo>
                    <a:pt x="3957" y="3747"/>
                  </a:lnTo>
                  <a:lnTo>
                    <a:pt x="4047" y="3657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017;p30">
              <a:extLst>
                <a:ext uri="{FF2B5EF4-FFF2-40B4-BE49-F238E27FC236}">
                  <a16:creationId xmlns:a16="http://schemas.microsoft.com/office/drawing/2014/main" id="{E7244761-0415-9849-8874-F6C50813DA7A}"/>
                </a:ext>
              </a:extLst>
            </p:cNvPr>
            <p:cNvSpPr/>
            <p:nvPr/>
          </p:nvSpPr>
          <p:spPr>
            <a:xfrm>
              <a:off x="6509347" y="1844529"/>
              <a:ext cx="462" cy="904"/>
            </a:xfrm>
            <a:custGeom>
              <a:avLst/>
              <a:gdLst/>
              <a:ahLst/>
              <a:cxnLst/>
              <a:rect l="l" t="t" r="r" b="b"/>
              <a:pathLst>
                <a:path w="31" h="61" extrusionOk="0">
                  <a:moveTo>
                    <a:pt x="0" y="61"/>
                  </a:moveTo>
                  <a:lnTo>
                    <a:pt x="3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018;p30">
              <a:extLst>
                <a:ext uri="{FF2B5EF4-FFF2-40B4-BE49-F238E27FC236}">
                  <a16:creationId xmlns:a16="http://schemas.microsoft.com/office/drawing/2014/main" id="{04EDC967-BF82-9F4B-BB90-2EF6E315159A}"/>
                </a:ext>
              </a:extLst>
            </p:cNvPr>
            <p:cNvSpPr/>
            <p:nvPr/>
          </p:nvSpPr>
          <p:spPr>
            <a:xfrm>
              <a:off x="6389130" y="1966693"/>
              <a:ext cx="1804" cy="2238"/>
            </a:xfrm>
            <a:custGeom>
              <a:avLst/>
              <a:gdLst/>
              <a:ahLst/>
              <a:cxnLst/>
              <a:rect l="l" t="t" r="r" b="b"/>
              <a:pathLst>
                <a:path w="121" h="151" extrusionOk="0">
                  <a:moveTo>
                    <a:pt x="0" y="151"/>
                  </a:moveTo>
                  <a:lnTo>
                    <a:pt x="120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019;p30">
              <a:extLst>
                <a:ext uri="{FF2B5EF4-FFF2-40B4-BE49-F238E27FC236}">
                  <a16:creationId xmlns:a16="http://schemas.microsoft.com/office/drawing/2014/main" id="{DE5B258B-BE15-4541-B4BE-2C20550A1DB5}"/>
                </a:ext>
              </a:extLst>
            </p:cNvPr>
            <p:cNvSpPr/>
            <p:nvPr/>
          </p:nvSpPr>
          <p:spPr>
            <a:xfrm>
              <a:off x="6509347" y="1844529"/>
              <a:ext cx="2251" cy="2682"/>
            </a:xfrm>
            <a:custGeom>
              <a:avLst/>
              <a:gdLst/>
              <a:ahLst/>
              <a:cxnLst/>
              <a:rect l="l" t="t" r="r" b="b"/>
              <a:pathLst>
                <a:path w="151" h="181" extrusionOk="0">
                  <a:moveTo>
                    <a:pt x="30" y="1"/>
                  </a:moveTo>
                  <a:lnTo>
                    <a:pt x="0" y="31"/>
                  </a:lnTo>
                  <a:cubicBezTo>
                    <a:pt x="30" y="91"/>
                    <a:pt x="90" y="121"/>
                    <a:pt x="120" y="181"/>
                  </a:cubicBezTo>
                  <a:lnTo>
                    <a:pt x="150" y="12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2020;p30">
              <a:extLst>
                <a:ext uri="{FF2B5EF4-FFF2-40B4-BE49-F238E27FC236}">
                  <a16:creationId xmlns:a16="http://schemas.microsoft.com/office/drawing/2014/main" id="{D2F93100-E76F-B648-852B-0FB5D5FCB0CA}"/>
                </a:ext>
              </a:extLst>
            </p:cNvPr>
            <p:cNvSpPr/>
            <p:nvPr/>
          </p:nvSpPr>
          <p:spPr>
            <a:xfrm>
              <a:off x="6389130" y="1966693"/>
              <a:ext cx="3593" cy="4016"/>
            </a:xfrm>
            <a:custGeom>
              <a:avLst/>
              <a:gdLst/>
              <a:ahLst/>
              <a:cxnLst/>
              <a:rect l="l" t="t" r="r" b="b"/>
              <a:pathLst>
                <a:path w="241" h="271" extrusionOk="0">
                  <a:moveTo>
                    <a:pt x="120" y="1"/>
                  </a:moveTo>
                  <a:lnTo>
                    <a:pt x="0" y="151"/>
                  </a:lnTo>
                  <a:lnTo>
                    <a:pt x="120" y="271"/>
                  </a:lnTo>
                  <a:lnTo>
                    <a:pt x="240" y="121"/>
                  </a:lnTo>
                  <a:lnTo>
                    <a:pt x="12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2021;p30">
              <a:extLst>
                <a:ext uri="{FF2B5EF4-FFF2-40B4-BE49-F238E27FC236}">
                  <a16:creationId xmlns:a16="http://schemas.microsoft.com/office/drawing/2014/main" id="{86A2B8B5-5AE2-F649-8A4D-620C30EE8CAD}"/>
                </a:ext>
              </a:extLst>
            </p:cNvPr>
            <p:cNvSpPr/>
            <p:nvPr/>
          </p:nvSpPr>
          <p:spPr>
            <a:xfrm>
              <a:off x="6452138" y="1845418"/>
              <a:ext cx="57225" cy="58658"/>
            </a:xfrm>
            <a:custGeom>
              <a:avLst/>
              <a:gdLst/>
              <a:ahLst/>
              <a:cxnLst/>
              <a:rect l="l" t="t" r="r" b="b"/>
              <a:pathLst>
                <a:path w="3838" h="3958" extrusionOk="0">
                  <a:moveTo>
                    <a:pt x="1" y="3957"/>
                  </a:moveTo>
                  <a:lnTo>
                    <a:pt x="1" y="3957"/>
                  </a:lnTo>
                  <a:lnTo>
                    <a:pt x="3837" y="1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022;p30">
              <a:extLst>
                <a:ext uri="{FF2B5EF4-FFF2-40B4-BE49-F238E27FC236}">
                  <a16:creationId xmlns:a16="http://schemas.microsoft.com/office/drawing/2014/main" id="{46915313-AEF1-614F-A733-EECD44DCED55}"/>
                </a:ext>
              </a:extLst>
            </p:cNvPr>
            <p:cNvSpPr/>
            <p:nvPr/>
          </p:nvSpPr>
          <p:spPr>
            <a:xfrm>
              <a:off x="6390919" y="1909397"/>
              <a:ext cx="55868" cy="57309"/>
            </a:xfrm>
            <a:custGeom>
              <a:avLst/>
              <a:gdLst/>
              <a:ahLst/>
              <a:cxnLst/>
              <a:rect l="l" t="t" r="r" b="b"/>
              <a:pathLst>
                <a:path w="3747" h="3867" extrusionOk="0">
                  <a:moveTo>
                    <a:pt x="0" y="3867"/>
                  </a:moveTo>
                  <a:lnTo>
                    <a:pt x="3747" y="0"/>
                  </a:lnTo>
                  <a:lnTo>
                    <a:pt x="374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023;p30">
              <a:extLst>
                <a:ext uri="{FF2B5EF4-FFF2-40B4-BE49-F238E27FC236}">
                  <a16:creationId xmlns:a16="http://schemas.microsoft.com/office/drawing/2014/main" id="{092DC9CB-011B-B94F-AC32-DA9F03C83AA3}"/>
                </a:ext>
              </a:extLst>
            </p:cNvPr>
            <p:cNvSpPr/>
            <p:nvPr/>
          </p:nvSpPr>
          <p:spPr>
            <a:xfrm>
              <a:off x="6390919" y="1909397"/>
              <a:ext cx="55868" cy="59087"/>
            </a:xfrm>
            <a:custGeom>
              <a:avLst/>
              <a:gdLst/>
              <a:ahLst/>
              <a:cxnLst/>
              <a:rect l="l" t="t" r="r" b="b"/>
              <a:pathLst>
                <a:path w="3747" h="3987" extrusionOk="0">
                  <a:moveTo>
                    <a:pt x="3747" y="0"/>
                  </a:moveTo>
                  <a:lnTo>
                    <a:pt x="0" y="3867"/>
                  </a:lnTo>
                  <a:lnTo>
                    <a:pt x="120" y="3987"/>
                  </a:lnTo>
                  <a:lnTo>
                    <a:pt x="3747" y="240"/>
                  </a:lnTo>
                  <a:lnTo>
                    <a:pt x="37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024;p30">
              <a:extLst>
                <a:ext uri="{FF2B5EF4-FFF2-40B4-BE49-F238E27FC236}">
                  <a16:creationId xmlns:a16="http://schemas.microsoft.com/office/drawing/2014/main" id="{253DCC70-7A25-9745-A12D-20BA39D71CEC}"/>
                </a:ext>
              </a:extLst>
            </p:cNvPr>
            <p:cNvSpPr/>
            <p:nvPr/>
          </p:nvSpPr>
          <p:spPr>
            <a:xfrm>
              <a:off x="6452138" y="1844973"/>
              <a:ext cx="59014" cy="59102"/>
            </a:xfrm>
            <a:custGeom>
              <a:avLst/>
              <a:gdLst/>
              <a:ahLst/>
              <a:cxnLst/>
              <a:rect l="l" t="t" r="r" b="b"/>
              <a:pathLst>
                <a:path w="3958" h="3988" extrusionOk="0">
                  <a:moveTo>
                    <a:pt x="3837" y="1"/>
                  </a:moveTo>
                  <a:lnTo>
                    <a:pt x="1" y="3987"/>
                  </a:lnTo>
                  <a:lnTo>
                    <a:pt x="270" y="3987"/>
                  </a:lnTo>
                  <a:lnTo>
                    <a:pt x="3957" y="151"/>
                  </a:lnTo>
                  <a:cubicBezTo>
                    <a:pt x="3897" y="91"/>
                    <a:pt x="3867" y="61"/>
                    <a:pt x="3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025;p30">
              <a:extLst>
                <a:ext uri="{FF2B5EF4-FFF2-40B4-BE49-F238E27FC236}">
                  <a16:creationId xmlns:a16="http://schemas.microsoft.com/office/drawing/2014/main" id="{DA894F24-7322-EA41-BB45-BA25F843ECBF}"/>
                </a:ext>
              </a:extLst>
            </p:cNvPr>
            <p:cNvSpPr/>
            <p:nvPr/>
          </p:nvSpPr>
          <p:spPr>
            <a:xfrm>
              <a:off x="6535260" y="1902728"/>
              <a:ext cx="910" cy="5350"/>
            </a:xfrm>
            <a:custGeom>
              <a:avLst/>
              <a:gdLst/>
              <a:ahLst/>
              <a:cxnLst/>
              <a:rect l="l" t="t" r="r" b="b"/>
              <a:pathLst>
                <a:path w="61" h="361" extrusionOk="0">
                  <a:moveTo>
                    <a:pt x="1" y="1"/>
                  </a:moveTo>
                  <a:cubicBezTo>
                    <a:pt x="1" y="120"/>
                    <a:pt x="1" y="240"/>
                    <a:pt x="1" y="360"/>
                  </a:cubicBezTo>
                  <a:lnTo>
                    <a:pt x="61" y="360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026;p30">
              <a:extLst>
                <a:ext uri="{FF2B5EF4-FFF2-40B4-BE49-F238E27FC236}">
                  <a16:creationId xmlns:a16="http://schemas.microsoft.com/office/drawing/2014/main" id="{A3C11077-CBD0-3845-97BD-CE10177B8B33}"/>
                </a:ext>
              </a:extLst>
            </p:cNvPr>
            <p:cNvSpPr/>
            <p:nvPr/>
          </p:nvSpPr>
          <p:spPr>
            <a:xfrm>
              <a:off x="6453033" y="1902284"/>
              <a:ext cx="82244" cy="7128"/>
            </a:xfrm>
            <a:custGeom>
              <a:avLst/>
              <a:gdLst/>
              <a:ahLst/>
              <a:cxnLst/>
              <a:rect l="l" t="t" r="r" b="b"/>
              <a:pathLst>
                <a:path w="5516" h="481" extrusionOk="0">
                  <a:moveTo>
                    <a:pt x="5516" y="1"/>
                  </a:moveTo>
                  <a:lnTo>
                    <a:pt x="180" y="90"/>
                  </a:lnTo>
                  <a:lnTo>
                    <a:pt x="1" y="300"/>
                  </a:lnTo>
                  <a:lnTo>
                    <a:pt x="210" y="480"/>
                  </a:lnTo>
                  <a:lnTo>
                    <a:pt x="5516" y="390"/>
                  </a:lnTo>
                  <a:lnTo>
                    <a:pt x="551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027;p30">
              <a:extLst>
                <a:ext uri="{FF2B5EF4-FFF2-40B4-BE49-F238E27FC236}">
                  <a16:creationId xmlns:a16="http://schemas.microsoft.com/office/drawing/2014/main" id="{2B52AE67-FD46-8D4C-96BD-B0C3DC276314}"/>
                </a:ext>
              </a:extLst>
            </p:cNvPr>
            <p:cNvSpPr/>
            <p:nvPr/>
          </p:nvSpPr>
          <p:spPr>
            <a:xfrm>
              <a:off x="6452138" y="1906730"/>
              <a:ext cx="4041" cy="2682"/>
            </a:xfrm>
            <a:custGeom>
              <a:avLst/>
              <a:gdLst/>
              <a:ahLst/>
              <a:cxnLst/>
              <a:rect l="l" t="t" r="r" b="b"/>
              <a:pathLst>
                <a:path w="271" h="181" extrusionOk="0">
                  <a:moveTo>
                    <a:pt x="61" y="0"/>
                  </a:moveTo>
                  <a:lnTo>
                    <a:pt x="1" y="60"/>
                  </a:lnTo>
                  <a:lnTo>
                    <a:pt x="1" y="180"/>
                  </a:lnTo>
                  <a:lnTo>
                    <a:pt x="270" y="18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2028;p30">
              <a:extLst>
                <a:ext uri="{FF2B5EF4-FFF2-40B4-BE49-F238E27FC236}">
                  <a16:creationId xmlns:a16="http://schemas.microsoft.com/office/drawing/2014/main" id="{AF061C8C-90BB-D14F-8F53-587A926D5BBF}"/>
                </a:ext>
              </a:extLst>
            </p:cNvPr>
            <p:cNvSpPr/>
            <p:nvPr/>
          </p:nvSpPr>
          <p:spPr>
            <a:xfrm>
              <a:off x="6452138" y="1904062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029;p30">
              <a:extLst>
                <a:ext uri="{FF2B5EF4-FFF2-40B4-BE49-F238E27FC236}">
                  <a16:creationId xmlns:a16="http://schemas.microsoft.com/office/drawing/2014/main" id="{2E905DA6-A9BA-524F-B0D6-CFD10546AD70}"/>
                </a:ext>
              </a:extLst>
            </p:cNvPr>
            <p:cNvSpPr/>
            <p:nvPr/>
          </p:nvSpPr>
          <p:spPr>
            <a:xfrm>
              <a:off x="6452138" y="1904062"/>
              <a:ext cx="3593" cy="2682"/>
            </a:xfrm>
            <a:custGeom>
              <a:avLst/>
              <a:gdLst/>
              <a:ahLst/>
              <a:cxnLst/>
              <a:rect l="l" t="t" r="r" b="b"/>
              <a:pathLst>
                <a:path w="241" h="181" extrusionOk="0">
                  <a:moveTo>
                    <a:pt x="1" y="0"/>
                  </a:moveTo>
                  <a:lnTo>
                    <a:pt x="1" y="90"/>
                  </a:lnTo>
                  <a:lnTo>
                    <a:pt x="61" y="18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030;p30">
              <a:extLst>
                <a:ext uri="{FF2B5EF4-FFF2-40B4-BE49-F238E27FC236}">
                  <a16:creationId xmlns:a16="http://schemas.microsoft.com/office/drawing/2014/main" id="{B6095B89-7171-C140-B7EA-14B07808F5B1}"/>
                </a:ext>
              </a:extLst>
            </p:cNvPr>
            <p:cNvSpPr/>
            <p:nvPr/>
          </p:nvSpPr>
          <p:spPr>
            <a:xfrm>
              <a:off x="6452138" y="1905396"/>
              <a:ext cx="910" cy="2238"/>
            </a:xfrm>
            <a:custGeom>
              <a:avLst/>
              <a:gdLst/>
              <a:ahLst/>
              <a:cxnLst/>
              <a:rect l="l" t="t" r="r" b="b"/>
              <a:pathLst>
                <a:path w="61" h="151" extrusionOk="0">
                  <a:moveTo>
                    <a:pt x="1" y="0"/>
                  </a:moveTo>
                  <a:lnTo>
                    <a:pt x="1" y="150"/>
                  </a:lnTo>
                  <a:lnTo>
                    <a:pt x="61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031;p30">
              <a:extLst>
                <a:ext uri="{FF2B5EF4-FFF2-40B4-BE49-F238E27FC236}">
                  <a16:creationId xmlns:a16="http://schemas.microsoft.com/office/drawing/2014/main" id="{B0DA20F2-17EB-4049-A78D-8CA209B7A810}"/>
                </a:ext>
              </a:extLst>
            </p:cNvPr>
            <p:cNvSpPr/>
            <p:nvPr/>
          </p:nvSpPr>
          <p:spPr>
            <a:xfrm>
              <a:off x="6448113" y="1990687"/>
              <a:ext cx="5383" cy="2238"/>
            </a:xfrm>
            <a:custGeom>
              <a:avLst/>
              <a:gdLst/>
              <a:ahLst/>
              <a:cxnLst/>
              <a:rect l="l" t="t" r="r" b="b"/>
              <a:pathLst>
                <a:path w="361" h="151" extrusionOk="0">
                  <a:moveTo>
                    <a:pt x="1" y="0"/>
                  </a:moveTo>
                  <a:lnTo>
                    <a:pt x="1" y="150"/>
                  </a:lnTo>
                  <a:lnTo>
                    <a:pt x="361" y="150"/>
                  </a:lnTo>
                  <a:lnTo>
                    <a:pt x="3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032;p30">
              <a:extLst>
                <a:ext uri="{FF2B5EF4-FFF2-40B4-BE49-F238E27FC236}">
                  <a16:creationId xmlns:a16="http://schemas.microsoft.com/office/drawing/2014/main" id="{9B91C4A9-A7CE-7544-8976-E1D9E4E52504}"/>
                </a:ext>
              </a:extLst>
            </p:cNvPr>
            <p:cNvSpPr/>
            <p:nvPr/>
          </p:nvSpPr>
          <p:spPr>
            <a:xfrm>
              <a:off x="6446771" y="1910287"/>
              <a:ext cx="6724" cy="80413"/>
            </a:xfrm>
            <a:custGeom>
              <a:avLst/>
              <a:gdLst/>
              <a:ahLst/>
              <a:cxnLst/>
              <a:rect l="l" t="t" r="r" b="b"/>
              <a:pathLst>
                <a:path w="451" h="5426" extrusionOk="0">
                  <a:moveTo>
                    <a:pt x="181" y="0"/>
                  </a:moveTo>
                  <a:lnTo>
                    <a:pt x="1" y="210"/>
                  </a:lnTo>
                  <a:lnTo>
                    <a:pt x="91" y="5425"/>
                  </a:lnTo>
                  <a:lnTo>
                    <a:pt x="451" y="5425"/>
                  </a:lnTo>
                  <a:lnTo>
                    <a:pt x="391" y="21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2033;p30">
              <a:extLst>
                <a:ext uri="{FF2B5EF4-FFF2-40B4-BE49-F238E27FC236}">
                  <a16:creationId xmlns:a16="http://schemas.microsoft.com/office/drawing/2014/main" id="{ACA5459D-F032-2849-81B3-B2C24822BA66}"/>
                </a:ext>
              </a:extLst>
            </p:cNvPr>
            <p:cNvSpPr/>
            <p:nvPr/>
          </p:nvSpPr>
          <p:spPr>
            <a:xfrm>
              <a:off x="6449455" y="1909397"/>
              <a:ext cx="2699" cy="3557"/>
            </a:xfrm>
            <a:custGeom>
              <a:avLst/>
              <a:gdLst/>
              <a:ahLst/>
              <a:cxnLst/>
              <a:rect l="l" t="t" r="r" b="b"/>
              <a:pathLst>
                <a:path w="181" h="240" extrusionOk="0">
                  <a:moveTo>
                    <a:pt x="91" y="0"/>
                  </a:moveTo>
                  <a:lnTo>
                    <a:pt x="1" y="60"/>
                  </a:lnTo>
                  <a:lnTo>
                    <a:pt x="181" y="240"/>
                  </a:lnTo>
                  <a:lnTo>
                    <a:pt x="1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2034;p30">
              <a:extLst>
                <a:ext uri="{FF2B5EF4-FFF2-40B4-BE49-F238E27FC236}">
                  <a16:creationId xmlns:a16="http://schemas.microsoft.com/office/drawing/2014/main" id="{8E0E6AB7-8396-8848-9C73-D1A4730CE89A}"/>
                </a:ext>
              </a:extLst>
            </p:cNvPr>
            <p:cNvSpPr/>
            <p:nvPr/>
          </p:nvSpPr>
          <p:spPr>
            <a:xfrm>
              <a:off x="6446771" y="1909397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035;p30">
              <a:extLst>
                <a:ext uri="{FF2B5EF4-FFF2-40B4-BE49-F238E27FC236}">
                  <a16:creationId xmlns:a16="http://schemas.microsoft.com/office/drawing/2014/main" id="{1770EAF5-DED8-3349-8938-C63F00F4840E}"/>
                </a:ext>
              </a:extLst>
            </p:cNvPr>
            <p:cNvSpPr/>
            <p:nvPr/>
          </p:nvSpPr>
          <p:spPr>
            <a:xfrm>
              <a:off x="6446771" y="1909397"/>
              <a:ext cx="2699" cy="3557"/>
            </a:xfrm>
            <a:custGeom>
              <a:avLst/>
              <a:gdLst/>
              <a:ahLst/>
              <a:cxnLst/>
              <a:rect l="l" t="t" r="r" b="b"/>
              <a:pathLst>
                <a:path w="181" h="240" extrusionOk="0">
                  <a:moveTo>
                    <a:pt x="1" y="0"/>
                  </a:moveTo>
                  <a:lnTo>
                    <a:pt x="1" y="240"/>
                  </a:lnTo>
                  <a:lnTo>
                    <a:pt x="181" y="60"/>
                  </a:lnTo>
                  <a:lnTo>
                    <a:pt x="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036;p30">
              <a:extLst>
                <a:ext uri="{FF2B5EF4-FFF2-40B4-BE49-F238E27FC236}">
                  <a16:creationId xmlns:a16="http://schemas.microsoft.com/office/drawing/2014/main" id="{731CB432-1E09-1E4B-8CD9-C60425E26DA4}"/>
                </a:ext>
              </a:extLst>
            </p:cNvPr>
            <p:cNvSpPr/>
            <p:nvPr/>
          </p:nvSpPr>
          <p:spPr>
            <a:xfrm>
              <a:off x="6448560" y="1909397"/>
              <a:ext cx="2251" cy="904"/>
            </a:xfrm>
            <a:custGeom>
              <a:avLst/>
              <a:gdLst/>
              <a:ahLst/>
              <a:cxnLst/>
              <a:rect l="l" t="t" r="r" b="b"/>
              <a:pathLst>
                <a:path w="151" h="61" extrusionOk="0">
                  <a:moveTo>
                    <a:pt x="1" y="0"/>
                  </a:moveTo>
                  <a:lnTo>
                    <a:pt x="61" y="60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037;p30">
              <a:extLst>
                <a:ext uri="{FF2B5EF4-FFF2-40B4-BE49-F238E27FC236}">
                  <a16:creationId xmlns:a16="http://schemas.microsoft.com/office/drawing/2014/main" id="{2FABBDDB-D9D1-5A4A-A81C-35C469764DAA}"/>
                </a:ext>
              </a:extLst>
            </p:cNvPr>
            <p:cNvSpPr/>
            <p:nvPr/>
          </p:nvSpPr>
          <p:spPr>
            <a:xfrm>
              <a:off x="6450797" y="1907619"/>
              <a:ext cx="1357" cy="1793"/>
            </a:xfrm>
            <a:custGeom>
              <a:avLst/>
              <a:gdLst/>
              <a:ahLst/>
              <a:cxnLst/>
              <a:rect l="l" t="t" r="r" b="b"/>
              <a:pathLst>
                <a:path w="91" h="121" extrusionOk="0">
                  <a:moveTo>
                    <a:pt x="91" y="0"/>
                  </a:moveTo>
                  <a:lnTo>
                    <a:pt x="1" y="120"/>
                  </a:lnTo>
                  <a:lnTo>
                    <a:pt x="91" y="120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038;p30">
              <a:extLst>
                <a:ext uri="{FF2B5EF4-FFF2-40B4-BE49-F238E27FC236}">
                  <a16:creationId xmlns:a16="http://schemas.microsoft.com/office/drawing/2014/main" id="{E459E697-FFC9-BC4E-841A-8AA3B29F685E}"/>
                </a:ext>
              </a:extLst>
            </p:cNvPr>
            <p:cNvSpPr/>
            <p:nvPr/>
          </p:nvSpPr>
          <p:spPr>
            <a:xfrm>
              <a:off x="6451244" y="1904062"/>
              <a:ext cx="910" cy="1349"/>
            </a:xfrm>
            <a:custGeom>
              <a:avLst/>
              <a:gdLst/>
              <a:ahLst/>
              <a:cxnLst/>
              <a:rect l="l" t="t" r="r" b="b"/>
              <a:pathLst>
                <a:path w="61" h="91" extrusionOk="0">
                  <a:moveTo>
                    <a:pt x="61" y="0"/>
                  </a:moveTo>
                  <a:lnTo>
                    <a:pt x="1" y="60"/>
                  </a:lnTo>
                  <a:lnTo>
                    <a:pt x="61" y="9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039;p30">
              <a:extLst>
                <a:ext uri="{FF2B5EF4-FFF2-40B4-BE49-F238E27FC236}">
                  <a16:creationId xmlns:a16="http://schemas.microsoft.com/office/drawing/2014/main" id="{504B3DB6-0132-1742-9004-EA390F01DE9B}"/>
                </a:ext>
              </a:extLst>
            </p:cNvPr>
            <p:cNvSpPr/>
            <p:nvPr/>
          </p:nvSpPr>
          <p:spPr>
            <a:xfrm>
              <a:off x="6446771" y="1908508"/>
              <a:ext cx="1804" cy="904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1" y="0"/>
                  </a:moveTo>
                  <a:lnTo>
                    <a:pt x="1" y="60"/>
                  </a:lnTo>
                  <a:lnTo>
                    <a:pt x="121" y="60"/>
                  </a:lnTo>
                  <a:lnTo>
                    <a:pt x="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040;p30">
              <a:extLst>
                <a:ext uri="{FF2B5EF4-FFF2-40B4-BE49-F238E27FC236}">
                  <a16:creationId xmlns:a16="http://schemas.microsoft.com/office/drawing/2014/main" id="{7C38A5EE-8BCC-6349-84B9-BEE3200D8027}"/>
                </a:ext>
              </a:extLst>
            </p:cNvPr>
            <p:cNvSpPr/>
            <p:nvPr/>
          </p:nvSpPr>
          <p:spPr>
            <a:xfrm>
              <a:off x="6447665" y="1904951"/>
              <a:ext cx="4488" cy="4461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241" y="0"/>
                  </a:moveTo>
                  <a:lnTo>
                    <a:pt x="1" y="240"/>
                  </a:lnTo>
                  <a:lnTo>
                    <a:pt x="61" y="300"/>
                  </a:lnTo>
                  <a:lnTo>
                    <a:pt x="211" y="300"/>
                  </a:lnTo>
                  <a:lnTo>
                    <a:pt x="301" y="180"/>
                  </a:lnTo>
                  <a:lnTo>
                    <a:pt x="301" y="30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041;p30">
              <a:extLst>
                <a:ext uri="{FF2B5EF4-FFF2-40B4-BE49-F238E27FC236}">
                  <a16:creationId xmlns:a16="http://schemas.microsoft.com/office/drawing/2014/main" id="{6FCB07E9-415C-5A44-A4F8-107223B0FFF3}"/>
                </a:ext>
              </a:extLst>
            </p:cNvPr>
            <p:cNvSpPr/>
            <p:nvPr/>
          </p:nvSpPr>
          <p:spPr>
            <a:xfrm>
              <a:off x="6362308" y="2297201"/>
              <a:ext cx="174313" cy="164932"/>
            </a:xfrm>
            <a:custGeom>
              <a:avLst/>
              <a:gdLst/>
              <a:ahLst/>
              <a:cxnLst/>
              <a:rect l="l" t="t" r="r" b="b"/>
              <a:pathLst>
                <a:path w="11691" h="11129" extrusionOk="0">
                  <a:moveTo>
                    <a:pt x="8963" y="1"/>
                  </a:moveTo>
                  <a:lnTo>
                    <a:pt x="8723" y="240"/>
                  </a:lnTo>
                  <a:cubicBezTo>
                    <a:pt x="11091" y="2578"/>
                    <a:pt x="11121" y="6415"/>
                    <a:pt x="8813" y="8813"/>
                  </a:cubicBezTo>
                  <a:cubicBezTo>
                    <a:pt x="7607" y="10050"/>
                    <a:pt x="6009" y="10673"/>
                    <a:pt x="4412" y="10673"/>
                  </a:cubicBezTo>
                  <a:cubicBezTo>
                    <a:pt x="2914" y="10673"/>
                    <a:pt x="1416" y="10125"/>
                    <a:pt x="241" y="9023"/>
                  </a:cubicBezTo>
                  <a:lnTo>
                    <a:pt x="1" y="9263"/>
                  </a:lnTo>
                  <a:cubicBezTo>
                    <a:pt x="1260" y="10507"/>
                    <a:pt x="2907" y="11129"/>
                    <a:pt x="4551" y="11129"/>
                  </a:cubicBezTo>
                  <a:cubicBezTo>
                    <a:pt x="6234" y="11129"/>
                    <a:pt x="7914" y="10477"/>
                    <a:pt x="9173" y="9173"/>
                  </a:cubicBezTo>
                  <a:cubicBezTo>
                    <a:pt x="11691" y="6595"/>
                    <a:pt x="11571" y="2459"/>
                    <a:pt x="8963" y="1"/>
                  </a:cubicBezTo>
                  <a:close/>
                </a:path>
              </a:pathLst>
            </a:custGeom>
            <a:solidFill>
              <a:srgbClr val="3867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042;p30">
              <a:extLst>
                <a:ext uri="{FF2B5EF4-FFF2-40B4-BE49-F238E27FC236}">
                  <a16:creationId xmlns:a16="http://schemas.microsoft.com/office/drawing/2014/main" id="{B36D1D68-6D85-C741-8219-20F6117EF3AA}"/>
                </a:ext>
              </a:extLst>
            </p:cNvPr>
            <p:cNvSpPr/>
            <p:nvPr/>
          </p:nvSpPr>
          <p:spPr>
            <a:xfrm>
              <a:off x="6365439" y="2300757"/>
              <a:ext cx="164040" cy="155566"/>
            </a:xfrm>
            <a:custGeom>
              <a:avLst/>
              <a:gdLst/>
              <a:ahLst/>
              <a:cxnLst/>
              <a:rect l="l" t="t" r="r" b="b"/>
              <a:pathLst>
                <a:path w="11002" h="10497" extrusionOk="0">
                  <a:moveTo>
                    <a:pt x="8513" y="0"/>
                  </a:moveTo>
                  <a:lnTo>
                    <a:pt x="8274" y="240"/>
                  </a:lnTo>
                  <a:lnTo>
                    <a:pt x="8423" y="360"/>
                  </a:lnTo>
                  <a:lnTo>
                    <a:pt x="8363" y="420"/>
                  </a:lnTo>
                  <a:cubicBezTo>
                    <a:pt x="9353" y="1409"/>
                    <a:pt x="9922" y="2758"/>
                    <a:pt x="9982" y="4167"/>
                  </a:cubicBezTo>
                  <a:lnTo>
                    <a:pt x="10042" y="4167"/>
                  </a:lnTo>
                  <a:lnTo>
                    <a:pt x="10042" y="4527"/>
                  </a:lnTo>
                  <a:lnTo>
                    <a:pt x="9952" y="4527"/>
                  </a:lnTo>
                  <a:cubicBezTo>
                    <a:pt x="9922" y="5935"/>
                    <a:pt x="9383" y="7254"/>
                    <a:pt x="8453" y="8273"/>
                  </a:cubicBezTo>
                  <a:lnTo>
                    <a:pt x="8543" y="8363"/>
                  </a:lnTo>
                  <a:lnTo>
                    <a:pt x="8274" y="8633"/>
                  </a:lnTo>
                  <a:lnTo>
                    <a:pt x="8184" y="8543"/>
                  </a:lnTo>
                  <a:cubicBezTo>
                    <a:pt x="7194" y="9502"/>
                    <a:pt x="5876" y="10042"/>
                    <a:pt x="4497" y="10102"/>
                  </a:cubicBezTo>
                  <a:lnTo>
                    <a:pt x="4497" y="10282"/>
                  </a:lnTo>
                  <a:lnTo>
                    <a:pt x="4107" y="10282"/>
                  </a:lnTo>
                  <a:lnTo>
                    <a:pt x="4107" y="10102"/>
                  </a:lnTo>
                  <a:cubicBezTo>
                    <a:pt x="2728" y="10072"/>
                    <a:pt x="1439" y="9532"/>
                    <a:pt x="420" y="8603"/>
                  </a:cubicBezTo>
                  <a:lnTo>
                    <a:pt x="270" y="8723"/>
                  </a:lnTo>
                  <a:lnTo>
                    <a:pt x="151" y="8603"/>
                  </a:lnTo>
                  <a:lnTo>
                    <a:pt x="1" y="8783"/>
                  </a:lnTo>
                  <a:cubicBezTo>
                    <a:pt x="1188" y="9926"/>
                    <a:pt x="2719" y="10496"/>
                    <a:pt x="4251" y="10496"/>
                  </a:cubicBezTo>
                  <a:cubicBezTo>
                    <a:pt x="5852" y="10496"/>
                    <a:pt x="7453" y="9874"/>
                    <a:pt x="8663" y="8633"/>
                  </a:cubicBezTo>
                  <a:cubicBezTo>
                    <a:pt x="11001" y="6205"/>
                    <a:pt x="10941" y="2338"/>
                    <a:pt x="8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043;p30">
              <a:extLst>
                <a:ext uri="{FF2B5EF4-FFF2-40B4-BE49-F238E27FC236}">
                  <a16:creationId xmlns:a16="http://schemas.microsoft.com/office/drawing/2014/main" id="{872AD88A-0B44-5442-8034-C380CFDC6542}"/>
                </a:ext>
              </a:extLst>
            </p:cNvPr>
            <p:cNvSpPr/>
            <p:nvPr/>
          </p:nvSpPr>
          <p:spPr>
            <a:xfrm>
              <a:off x="6435156" y="2367834"/>
              <a:ext cx="79127" cy="55545"/>
            </a:xfrm>
            <a:custGeom>
              <a:avLst/>
              <a:gdLst/>
              <a:ahLst/>
              <a:cxnLst/>
              <a:rect l="l" t="t" r="r" b="b"/>
              <a:pathLst>
                <a:path w="5307" h="3748" extrusionOk="0">
                  <a:moveTo>
                    <a:pt x="5306" y="1"/>
                  </a:moveTo>
                  <a:lnTo>
                    <a:pt x="1" y="90"/>
                  </a:lnTo>
                  <a:lnTo>
                    <a:pt x="3777" y="3747"/>
                  </a:lnTo>
                  <a:cubicBezTo>
                    <a:pt x="4737" y="2728"/>
                    <a:pt x="5276" y="1379"/>
                    <a:pt x="5306" y="1"/>
                  </a:cubicBez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044;p30">
              <a:extLst>
                <a:ext uri="{FF2B5EF4-FFF2-40B4-BE49-F238E27FC236}">
                  <a16:creationId xmlns:a16="http://schemas.microsoft.com/office/drawing/2014/main" id="{0955232A-A32B-2944-B38E-11F60359CB69}"/>
                </a:ext>
              </a:extLst>
            </p:cNvPr>
            <p:cNvSpPr/>
            <p:nvPr/>
          </p:nvSpPr>
          <p:spPr>
            <a:xfrm>
              <a:off x="6431131" y="2372725"/>
              <a:ext cx="56777" cy="77746"/>
            </a:xfrm>
            <a:custGeom>
              <a:avLst/>
              <a:gdLst/>
              <a:ahLst/>
              <a:cxnLst/>
              <a:rect l="l" t="t" r="r" b="b"/>
              <a:pathLst>
                <a:path w="3808" h="5246" extrusionOk="0">
                  <a:moveTo>
                    <a:pt x="1" y="0"/>
                  </a:moveTo>
                  <a:lnTo>
                    <a:pt x="91" y="5246"/>
                  </a:lnTo>
                  <a:cubicBezTo>
                    <a:pt x="1470" y="5186"/>
                    <a:pt x="2788" y="4616"/>
                    <a:pt x="3808" y="365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045;p30">
              <a:extLst>
                <a:ext uri="{FF2B5EF4-FFF2-40B4-BE49-F238E27FC236}">
                  <a16:creationId xmlns:a16="http://schemas.microsoft.com/office/drawing/2014/main" id="{9A50D209-4C11-A241-A679-ADFAD2A26B38}"/>
                </a:ext>
              </a:extLst>
            </p:cNvPr>
            <p:cNvSpPr/>
            <p:nvPr/>
          </p:nvSpPr>
          <p:spPr>
            <a:xfrm>
              <a:off x="6434709" y="2306982"/>
              <a:ext cx="79575" cy="56420"/>
            </a:xfrm>
            <a:custGeom>
              <a:avLst/>
              <a:gdLst/>
              <a:ahLst/>
              <a:cxnLst/>
              <a:rect l="l" t="t" r="r" b="b"/>
              <a:pathLst>
                <a:path w="5337" h="3807" extrusionOk="0">
                  <a:moveTo>
                    <a:pt x="3717" y="0"/>
                  </a:moveTo>
                  <a:lnTo>
                    <a:pt x="1" y="3807"/>
                  </a:lnTo>
                  <a:lnTo>
                    <a:pt x="5336" y="3747"/>
                  </a:lnTo>
                  <a:cubicBezTo>
                    <a:pt x="5276" y="2338"/>
                    <a:pt x="4707" y="989"/>
                    <a:pt x="3717" y="0"/>
                  </a:cubicBez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046;p30">
              <a:extLst>
                <a:ext uri="{FF2B5EF4-FFF2-40B4-BE49-F238E27FC236}">
                  <a16:creationId xmlns:a16="http://schemas.microsoft.com/office/drawing/2014/main" id="{B1201868-087F-5D45-AEE9-3961ED8CCC14}"/>
                </a:ext>
              </a:extLst>
            </p:cNvPr>
            <p:cNvSpPr/>
            <p:nvPr/>
          </p:nvSpPr>
          <p:spPr>
            <a:xfrm>
              <a:off x="6371701" y="2373169"/>
              <a:ext cx="55435" cy="77301"/>
            </a:xfrm>
            <a:custGeom>
              <a:avLst/>
              <a:gdLst/>
              <a:ahLst/>
              <a:cxnLst/>
              <a:rect l="l" t="t" r="r" b="b"/>
              <a:pathLst>
                <a:path w="3718" h="5216" extrusionOk="0">
                  <a:moveTo>
                    <a:pt x="3627" y="0"/>
                  </a:moveTo>
                  <a:lnTo>
                    <a:pt x="0" y="3717"/>
                  </a:lnTo>
                  <a:cubicBezTo>
                    <a:pt x="1019" y="4646"/>
                    <a:pt x="2338" y="5186"/>
                    <a:pt x="3717" y="5216"/>
                  </a:cubicBezTo>
                  <a:lnTo>
                    <a:pt x="3627" y="0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047;p30">
              <a:extLst>
                <a:ext uri="{FF2B5EF4-FFF2-40B4-BE49-F238E27FC236}">
                  <a16:creationId xmlns:a16="http://schemas.microsoft.com/office/drawing/2014/main" id="{D33CFAE0-07BD-7345-86C9-BF5635445A3C}"/>
                </a:ext>
              </a:extLst>
            </p:cNvPr>
            <p:cNvSpPr/>
            <p:nvPr/>
          </p:nvSpPr>
          <p:spPr>
            <a:xfrm>
              <a:off x="6487892" y="2423366"/>
              <a:ext cx="4935" cy="4905"/>
            </a:xfrm>
            <a:custGeom>
              <a:avLst/>
              <a:gdLst/>
              <a:ahLst/>
              <a:cxnLst/>
              <a:rect l="l" t="t" r="r" b="b"/>
              <a:pathLst>
                <a:path w="331" h="331" extrusionOk="0">
                  <a:moveTo>
                    <a:pt x="240" y="0"/>
                  </a:moveTo>
                  <a:lnTo>
                    <a:pt x="150" y="90"/>
                  </a:lnTo>
                  <a:lnTo>
                    <a:pt x="1" y="240"/>
                  </a:lnTo>
                  <a:lnTo>
                    <a:pt x="91" y="330"/>
                  </a:lnTo>
                  <a:lnTo>
                    <a:pt x="330" y="9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048;p30">
              <a:extLst>
                <a:ext uri="{FF2B5EF4-FFF2-40B4-BE49-F238E27FC236}">
                  <a16:creationId xmlns:a16="http://schemas.microsoft.com/office/drawing/2014/main" id="{5B588C01-D674-EE4C-A339-D66683A54E0B}"/>
                </a:ext>
              </a:extLst>
            </p:cNvPr>
            <p:cNvSpPr/>
            <p:nvPr/>
          </p:nvSpPr>
          <p:spPr>
            <a:xfrm>
              <a:off x="6431131" y="2369168"/>
              <a:ext cx="60356" cy="57768"/>
            </a:xfrm>
            <a:custGeom>
              <a:avLst/>
              <a:gdLst/>
              <a:ahLst/>
              <a:cxnLst/>
              <a:rect l="l" t="t" r="r" b="b"/>
              <a:pathLst>
                <a:path w="4048" h="3898" extrusionOk="0">
                  <a:moveTo>
                    <a:pt x="1" y="0"/>
                  </a:moveTo>
                  <a:lnTo>
                    <a:pt x="1" y="240"/>
                  </a:lnTo>
                  <a:lnTo>
                    <a:pt x="3778" y="3897"/>
                  </a:lnTo>
                  <a:lnTo>
                    <a:pt x="3957" y="3747"/>
                  </a:lnTo>
                  <a:lnTo>
                    <a:pt x="4047" y="3657"/>
                  </a:lnTo>
                  <a:lnTo>
                    <a:pt x="2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049;p30">
              <a:extLst>
                <a:ext uri="{FF2B5EF4-FFF2-40B4-BE49-F238E27FC236}">
                  <a16:creationId xmlns:a16="http://schemas.microsoft.com/office/drawing/2014/main" id="{4FD1E570-98CB-A740-8C89-CAA19F156718}"/>
                </a:ext>
              </a:extLst>
            </p:cNvPr>
            <p:cNvSpPr/>
            <p:nvPr/>
          </p:nvSpPr>
          <p:spPr>
            <a:xfrm>
              <a:off x="6488339" y="2304314"/>
              <a:ext cx="462" cy="459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1" y="30"/>
                  </a:moveTo>
                  <a:lnTo>
                    <a:pt x="3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050;p30">
              <a:extLst>
                <a:ext uri="{FF2B5EF4-FFF2-40B4-BE49-F238E27FC236}">
                  <a16:creationId xmlns:a16="http://schemas.microsoft.com/office/drawing/2014/main" id="{7E6285F4-1515-4046-ACE2-BFC916C0EA80}"/>
                </a:ext>
              </a:extLst>
            </p:cNvPr>
            <p:cNvSpPr/>
            <p:nvPr/>
          </p:nvSpPr>
          <p:spPr>
            <a:xfrm>
              <a:off x="6368123" y="2426478"/>
              <a:ext cx="1804" cy="1793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120"/>
                  </a:moveTo>
                  <a:lnTo>
                    <a:pt x="12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051;p30">
              <a:extLst>
                <a:ext uri="{FF2B5EF4-FFF2-40B4-BE49-F238E27FC236}">
                  <a16:creationId xmlns:a16="http://schemas.microsoft.com/office/drawing/2014/main" id="{49545EDE-C61D-CD44-92AE-A8C0CF12E949}"/>
                </a:ext>
              </a:extLst>
            </p:cNvPr>
            <p:cNvSpPr/>
            <p:nvPr/>
          </p:nvSpPr>
          <p:spPr>
            <a:xfrm>
              <a:off x="6488339" y="2304314"/>
              <a:ext cx="2699" cy="2682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31" y="0"/>
                  </a:moveTo>
                  <a:lnTo>
                    <a:pt x="1" y="30"/>
                  </a:lnTo>
                  <a:lnTo>
                    <a:pt x="120" y="180"/>
                  </a:lnTo>
                  <a:lnTo>
                    <a:pt x="180" y="12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2052;p30">
              <a:extLst>
                <a:ext uri="{FF2B5EF4-FFF2-40B4-BE49-F238E27FC236}">
                  <a16:creationId xmlns:a16="http://schemas.microsoft.com/office/drawing/2014/main" id="{20820460-057B-6F43-8B0F-9798DF40658F}"/>
                </a:ext>
              </a:extLst>
            </p:cNvPr>
            <p:cNvSpPr/>
            <p:nvPr/>
          </p:nvSpPr>
          <p:spPr>
            <a:xfrm>
              <a:off x="6368123" y="2426478"/>
              <a:ext cx="3593" cy="4001"/>
            </a:xfrm>
            <a:custGeom>
              <a:avLst/>
              <a:gdLst/>
              <a:ahLst/>
              <a:cxnLst/>
              <a:rect l="l" t="t" r="r" b="b"/>
              <a:pathLst>
                <a:path w="241" h="270" extrusionOk="0">
                  <a:moveTo>
                    <a:pt x="120" y="0"/>
                  </a:moveTo>
                  <a:lnTo>
                    <a:pt x="1" y="150"/>
                  </a:lnTo>
                  <a:lnTo>
                    <a:pt x="120" y="270"/>
                  </a:lnTo>
                  <a:lnTo>
                    <a:pt x="24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2053;p30">
              <a:extLst>
                <a:ext uri="{FF2B5EF4-FFF2-40B4-BE49-F238E27FC236}">
                  <a16:creationId xmlns:a16="http://schemas.microsoft.com/office/drawing/2014/main" id="{2B3B0299-013E-4540-9777-56C90DE75313}"/>
                </a:ext>
              </a:extLst>
            </p:cNvPr>
            <p:cNvSpPr/>
            <p:nvPr/>
          </p:nvSpPr>
          <p:spPr>
            <a:xfrm>
              <a:off x="6431131" y="2304759"/>
              <a:ext cx="57225" cy="59087"/>
            </a:xfrm>
            <a:custGeom>
              <a:avLst/>
              <a:gdLst/>
              <a:ahLst/>
              <a:cxnLst/>
              <a:rect l="l" t="t" r="r" b="b"/>
              <a:pathLst>
                <a:path w="3838" h="3987" extrusionOk="0">
                  <a:moveTo>
                    <a:pt x="1" y="3987"/>
                  </a:moveTo>
                  <a:lnTo>
                    <a:pt x="1" y="3987"/>
                  </a:lnTo>
                  <a:lnTo>
                    <a:pt x="3838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2054;p30">
              <a:extLst>
                <a:ext uri="{FF2B5EF4-FFF2-40B4-BE49-F238E27FC236}">
                  <a16:creationId xmlns:a16="http://schemas.microsoft.com/office/drawing/2014/main" id="{274FC43F-761D-B44B-9657-87B1A9C1EE4F}"/>
                </a:ext>
              </a:extLst>
            </p:cNvPr>
            <p:cNvSpPr/>
            <p:nvPr/>
          </p:nvSpPr>
          <p:spPr>
            <a:xfrm>
              <a:off x="6369912" y="2369168"/>
              <a:ext cx="55883" cy="57324"/>
            </a:xfrm>
            <a:custGeom>
              <a:avLst/>
              <a:gdLst/>
              <a:ahLst/>
              <a:cxnLst/>
              <a:rect l="l" t="t" r="r" b="b"/>
              <a:pathLst>
                <a:path w="3748" h="3868" extrusionOk="0">
                  <a:moveTo>
                    <a:pt x="0" y="3867"/>
                  </a:moveTo>
                  <a:lnTo>
                    <a:pt x="3747" y="0"/>
                  </a:lnTo>
                  <a:lnTo>
                    <a:pt x="374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2055;p30">
              <a:extLst>
                <a:ext uri="{FF2B5EF4-FFF2-40B4-BE49-F238E27FC236}">
                  <a16:creationId xmlns:a16="http://schemas.microsoft.com/office/drawing/2014/main" id="{C56B60FF-FC55-CB40-8696-B9C5E0A3E174}"/>
                </a:ext>
              </a:extLst>
            </p:cNvPr>
            <p:cNvSpPr/>
            <p:nvPr/>
          </p:nvSpPr>
          <p:spPr>
            <a:xfrm>
              <a:off x="6369912" y="2369168"/>
              <a:ext cx="55883" cy="59102"/>
            </a:xfrm>
            <a:custGeom>
              <a:avLst/>
              <a:gdLst/>
              <a:ahLst/>
              <a:cxnLst/>
              <a:rect l="l" t="t" r="r" b="b"/>
              <a:pathLst>
                <a:path w="3748" h="3988" extrusionOk="0">
                  <a:moveTo>
                    <a:pt x="3747" y="0"/>
                  </a:moveTo>
                  <a:lnTo>
                    <a:pt x="0" y="3867"/>
                  </a:lnTo>
                  <a:lnTo>
                    <a:pt x="150" y="3987"/>
                  </a:lnTo>
                  <a:lnTo>
                    <a:pt x="3747" y="240"/>
                  </a:lnTo>
                  <a:lnTo>
                    <a:pt x="37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2056;p30">
              <a:extLst>
                <a:ext uri="{FF2B5EF4-FFF2-40B4-BE49-F238E27FC236}">
                  <a16:creationId xmlns:a16="http://schemas.microsoft.com/office/drawing/2014/main" id="{0A949524-6387-B346-8A45-1907F50B8E08}"/>
                </a:ext>
              </a:extLst>
            </p:cNvPr>
            <p:cNvSpPr/>
            <p:nvPr/>
          </p:nvSpPr>
          <p:spPr>
            <a:xfrm>
              <a:off x="6431131" y="2305204"/>
              <a:ext cx="59014" cy="58643"/>
            </a:xfrm>
            <a:custGeom>
              <a:avLst/>
              <a:gdLst/>
              <a:ahLst/>
              <a:cxnLst/>
              <a:rect l="l" t="t" r="r" b="b"/>
              <a:pathLst>
                <a:path w="3958" h="3957" extrusionOk="0">
                  <a:moveTo>
                    <a:pt x="3838" y="0"/>
                  </a:moveTo>
                  <a:lnTo>
                    <a:pt x="1" y="3957"/>
                  </a:lnTo>
                  <a:lnTo>
                    <a:pt x="241" y="3957"/>
                  </a:lnTo>
                  <a:lnTo>
                    <a:pt x="3957" y="120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2057;p30">
              <a:extLst>
                <a:ext uri="{FF2B5EF4-FFF2-40B4-BE49-F238E27FC236}">
                  <a16:creationId xmlns:a16="http://schemas.microsoft.com/office/drawing/2014/main" id="{2700DBF8-C4BB-5E4D-9EA2-545E4F61EC61}"/>
                </a:ext>
              </a:extLst>
            </p:cNvPr>
            <p:cNvSpPr/>
            <p:nvPr/>
          </p:nvSpPr>
          <p:spPr>
            <a:xfrm>
              <a:off x="6514267" y="2362054"/>
              <a:ext cx="910" cy="5795"/>
            </a:xfrm>
            <a:custGeom>
              <a:avLst/>
              <a:gdLst/>
              <a:ahLst/>
              <a:cxnLst/>
              <a:rect l="l" t="t" r="r" b="b"/>
              <a:pathLst>
                <a:path w="61" h="391" extrusionOk="0">
                  <a:moveTo>
                    <a:pt x="0" y="1"/>
                  </a:moveTo>
                  <a:cubicBezTo>
                    <a:pt x="0" y="151"/>
                    <a:pt x="0" y="271"/>
                    <a:pt x="0" y="391"/>
                  </a:cubicBezTo>
                  <a:lnTo>
                    <a:pt x="60" y="39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2058;p30">
              <a:extLst>
                <a:ext uri="{FF2B5EF4-FFF2-40B4-BE49-F238E27FC236}">
                  <a16:creationId xmlns:a16="http://schemas.microsoft.com/office/drawing/2014/main" id="{E8003687-86B0-D449-89DC-CB7A6EE688B7}"/>
                </a:ext>
              </a:extLst>
            </p:cNvPr>
            <p:cNvSpPr/>
            <p:nvPr/>
          </p:nvSpPr>
          <p:spPr>
            <a:xfrm>
              <a:off x="6432473" y="2362054"/>
              <a:ext cx="81811" cy="7128"/>
            </a:xfrm>
            <a:custGeom>
              <a:avLst/>
              <a:gdLst/>
              <a:ahLst/>
              <a:cxnLst/>
              <a:rect l="l" t="t" r="r" b="b"/>
              <a:pathLst>
                <a:path w="5487" h="481" extrusionOk="0">
                  <a:moveTo>
                    <a:pt x="5486" y="1"/>
                  </a:moveTo>
                  <a:lnTo>
                    <a:pt x="181" y="91"/>
                  </a:lnTo>
                  <a:lnTo>
                    <a:pt x="1" y="301"/>
                  </a:lnTo>
                  <a:lnTo>
                    <a:pt x="181" y="480"/>
                  </a:lnTo>
                  <a:lnTo>
                    <a:pt x="5486" y="391"/>
                  </a:lnTo>
                  <a:lnTo>
                    <a:pt x="54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2059;p30">
              <a:extLst>
                <a:ext uri="{FF2B5EF4-FFF2-40B4-BE49-F238E27FC236}">
                  <a16:creationId xmlns:a16="http://schemas.microsoft.com/office/drawing/2014/main" id="{54BBFD84-84F7-0B4E-A1A8-3B29BA95DC03}"/>
                </a:ext>
              </a:extLst>
            </p:cNvPr>
            <p:cNvSpPr/>
            <p:nvPr/>
          </p:nvSpPr>
          <p:spPr>
            <a:xfrm>
              <a:off x="6431131" y="2366056"/>
              <a:ext cx="4041" cy="3127"/>
            </a:xfrm>
            <a:custGeom>
              <a:avLst/>
              <a:gdLst/>
              <a:ahLst/>
              <a:cxnLst/>
              <a:rect l="l" t="t" r="r" b="b"/>
              <a:pathLst>
                <a:path w="271" h="211" extrusionOk="0">
                  <a:moveTo>
                    <a:pt x="91" y="1"/>
                  </a:moveTo>
                  <a:lnTo>
                    <a:pt x="1" y="91"/>
                  </a:lnTo>
                  <a:lnTo>
                    <a:pt x="1" y="210"/>
                  </a:lnTo>
                  <a:lnTo>
                    <a:pt x="271" y="21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2060;p30">
              <a:extLst>
                <a:ext uri="{FF2B5EF4-FFF2-40B4-BE49-F238E27FC236}">
                  <a16:creationId xmlns:a16="http://schemas.microsoft.com/office/drawing/2014/main" id="{741B12ED-D52E-9B4C-B5DF-1F7B26196733}"/>
                </a:ext>
              </a:extLst>
            </p:cNvPr>
            <p:cNvSpPr/>
            <p:nvPr/>
          </p:nvSpPr>
          <p:spPr>
            <a:xfrm>
              <a:off x="6431131" y="2363833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2061;p30">
              <a:extLst>
                <a:ext uri="{FF2B5EF4-FFF2-40B4-BE49-F238E27FC236}">
                  <a16:creationId xmlns:a16="http://schemas.microsoft.com/office/drawing/2014/main" id="{B7E97D47-EA7D-1B40-B998-8FFC08CF166F}"/>
                </a:ext>
              </a:extLst>
            </p:cNvPr>
            <p:cNvSpPr/>
            <p:nvPr/>
          </p:nvSpPr>
          <p:spPr>
            <a:xfrm>
              <a:off x="6431131" y="2363388"/>
              <a:ext cx="4041" cy="2682"/>
            </a:xfrm>
            <a:custGeom>
              <a:avLst/>
              <a:gdLst/>
              <a:ahLst/>
              <a:cxnLst/>
              <a:rect l="l" t="t" r="r" b="b"/>
              <a:pathLst>
                <a:path w="271" h="181" extrusionOk="0">
                  <a:moveTo>
                    <a:pt x="271" y="1"/>
                  </a:moveTo>
                  <a:lnTo>
                    <a:pt x="1" y="31"/>
                  </a:lnTo>
                  <a:lnTo>
                    <a:pt x="1" y="121"/>
                  </a:lnTo>
                  <a:lnTo>
                    <a:pt x="91" y="181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2062;p30">
              <a:extLst>
                <a:ext uri="{FF2B5EF4-FFF2-40B4-BE49-F238E27FC236}">
                  <a16:creationId xmlns:a16="http://schemas.microsoft.com/office/drawing/2014/main" id="{EB2955CC-3983-4F41-8210-06C35188998E}"/>
                </a:ext>
              </a:extLst>
            </p:cNvPr>
            <p:cNvSpPr/>
            <p:nvPr/>
          </p:nvSpPr>
          <p:spPr>
            <a:xfrm>
              <a:off x="6431131" y="2365167"/>
              <a:ext cx="1357" cy="2238"/>
            </a:xfrm>
            <a:custGeom>
              <a:avLst/>
              <a:gdLst/>
              <a:ahLst/>
              <a:cxnLst/>
              <a:rect l="l" t="t" r="r" b="b"/>
              <a:pathLst>
                <a:path w="91" h="151" extrusionOk="0">
                  <a:moveTo>
                    <a:pt x="1" y="1"/>
                  </a:moveTo>
                  <a:lnTo>
                    <a:pt x="1" y="151"/>
                  </a:lnTo>
                  <a:lnTo>
                    <a:pt x="9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2063;p30">
              <a:extLst>
                <a:ext uri="{FF2B5EF4-FFF2-40B4-BE49-F238E27FC236}">
                  <a16:creationId xmlns:a16="http://schemas.microsoft.com/office/drawing/2014/main" id="{1C8B8A55-86F3-3A44-9DDE-5B050F56CDA2}"/>
                </a:ext>
              </a:extLst>
            </p:cNvPr>
            <p:cNvSpPr/>
            <p:nvPr/>
          </p:nvSpPr>
          <p:spPr>
            <a:xfrm>
              <a:off x="6427120" y="2450457"/>
              <a:ext cx="5815" cy="2238"/>
            </a:xfrm>
            <a:custGeom>
              <a:avLst/>
              <a:gdLst/>
              <a:ahLst/>
              <a:cxnLst/>
              <a:rect l="l" t="t" r="r" b="b"/>
              <a:pathLst>
                <a:path w="390" h="151" extrusionOk="0">
                  <a:moveTo>
                    <a:pt x="0" y="1"/>
                  </a:moveTo>
                  <a:lnTo>
                    <a:pt x="0" y="151"/>
                  </a:lnTo>
                  <a:lnTo>
                    <a:pt x="390" y="151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064;p30">
              <a:extLst>
                <a:ext uri="{FF2B5EF4-FFF2-40B4-BE49-F238E27FC236}">
                  <a16:creationId xmlns:a16="http://schemas.microsoft.com/office/drawing/2014/main" id="{BFDD0140-C7D0-1D4D-9306-A95FED27C6EE}"/>
                </a:ext>
              </a:extLst>
            </p:cNvPr>
            <p:cNvSpPr/>
            <p:nvPr/>
          </p:nvSpPr>
          <p:spPr>
            <a:xfrm>
              <a:off x="6425778" y="2370057"/>
              <a:ext cx="7157" cy="80413"/>
            </a:xfrm>
            <a:custGeom>
              <a:avLst/>
              <a:gdLst/>
              <a:ahLst/>
              <a:cxnLst/>
              <a:rect l="l" t="t" r="r" b="b"/>
              <a:pathLst>
                <a:path w="480" h="5426" extrusionOk="0">
                  <a:moveTo>
                    <a:pt x="180" y="0"/>
                  </a:moveTo>
                  <a:lnTo>
                    <a:pt x="0" y="180"/>
                  </a:lnTo>
                  <a:lnTo>
                    <a:pt x="90" y="5426"/>
                  </a:lnTo>
                  <a:lnTo>
                    <a:pt x="480" y="5426"/>
                  </a:lnTo>
                  <a:lnTo>
                    <a:pt x="36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065;p30">
              <a:extLst>
                <a:ext uri="{FF2B5EF4-FFF2-40B4-BE49-F238E27FC236}">
                  <a16:creationId xmlns:a16="http://schemas.microsoft.com/office/drawing/2014/main" id="{5F089701-7376-3941-BBF4-193EB548C377}"/>
                </a:ext>
              </a:extLst>
            </p:cNvPr>
            <p:cNvSpPr/>
            <p:nvPr/>
          </p:nvSpPr>
          <p:spPr>
            <a:xfrm>
              <a:off x="6428462" y="2369168"/>
              <a:ext cx="2684" cy="3572"/>
            </a:xfrm>
            <a:custGeom>
              <a:avLst/>
              <a:gdLst/>
              <a:ahLst/>
              <a:cxnLst/>
              <a:rect l="l" t="t" r="r" b="b"/>
              <a:pathLst>
                <a:path w="180" h="241" extrusionOk="0">
                  <a:moveTo>
                    <a:pt x="90" y="0"/>
                  </a:moveTo>
                  <a:lnTo>
                    <a:pt x="0" y="60"/>
                  </a:lnTo>
                  <a:lnTo>
                    <a:pt x="180" y="24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066;p30">
              <a:extLst>
                <a:ext uri="{FF2B5EF4-FFF2-40B4-BE49-F238E27FC236}">
                  <a16:creationId xmlns:a16="http://schemas.microsoft.com/office/drawing/2014/main" id="{B14A45DB-48DC-F44A-9879-75A2670443D7}"/>
                </a:ext>
              </a:extLst>
            </p:cNvPr>
            <p:cNvSpPr/>
            <p:nvPr/>
          </p:nvSpPr>
          <p:spPr>
            <a:xfrm>
              <a:off x="6425778" y="2369168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067;p30">
              <a:extLst>
                <a:ext uri="{FF2B5EF4-FFF2-40B4-BE49-F238E27FC236}">
                  <a16:creationId xmlns:a16="http://schemas.microsoft.com/office/drawing/2014/main" id="{4FDC31D8-5051-CA49-9826-8757BAC37C4F}"/>
                </a:ext>
              </a:extLst>
            </p:cNvPr>
            <p:cNvSpPr/>
            <p:nvPr/>
          </p:nvSpPr>
          <p:spPr>
            <a:xfrm>
              <a:off x="6425778" y="2369168"/>
              <a:ext cx="2699" cy="3572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18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2068;p30">
              <a:extLst>
                <a:ext uri="{FF2B5EF4-FFF2-40B4-BE49-F238E27FC236}">
                  <a16:creationId xmlns:a16="http://schemas.microsoft.com/office/drawing/2014/main" id="{D8CAEE4C-A134-7344-B550-99DCF06FD6F3}"/>
                </a:ext>
              </a:extLst>
            </p:cNvPr>
            <p:cNvSpPr/>
            <p:nvPr/>
          </p:nvSpPr>
          <p:spPr>
            <a:xfrm>
              <a:off x="6427567" y="2369168"/>
              <a:ext cx="2236" cy="904"/>
            </a:xfrm>
            <a:custGeom>
              <a:avLst/>
              <a:gdLst/>
              <a:ahLst/>
              <a:cxnLst/>
              <a:rect l="l" t="t" r="r" b="b"/>
              <a:pathLst>
                <a:path w="150" h="61" extrusionOk="0">
                  <a:moveTo>
                    <a:pt x="0" y="0"/>
                  </a:moveTo>
                  <a:lnTo>
                    <a:pt x="60" y="60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2069;p30">
              <a:extLst>
                <a:ext uri="{FF2B5EF4-FFF2-40B4-BE49-F238E27FC236}">
                  <a16:creationId xmlns:a16="http://schemas.microsoft.com/office/drawing/2014/main" id="{83ECB819-D076-6340-8111-843F1A057228}"/>
                </a:ext>
              </a:extLst>
            </p:cNvPr>
            <p:cNvSpPr/>
            <p:nvPr/>
          </p:nvSpPr>
          <p:spPr>
            <a:xfrm>
              <a:off x="6429789" y="2367390"/>
              <a:ext cx="1357" cy="1793"/>
            </a:xfrm>
            <a:custGeom>
              <a:avLst/>
              <a:gdLst/>
              <a:ahLst/>
              <a:cxnLst/>
              <a:rect l="l" t="t" r="r" b="b"/>
              <a:pathLst>
                <a:path w="91" h="121" extrusionOk="0">
                  <a:moveTo>
                    <a:pt x="91" y="1"/>
                  </a:moveTo>
                  <a:lnTo>
                    <a:pt x="1" y="120"/>
                  </a:lnTo>
                  <a:lnTo>
                    <a:pt x="91" y="12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070;p30">
              <a:extLst>
                <a:ext uri="{FF2B5EF4-FFF2-40B4-BE49-F238E27FC236}">
                  <a16:creationId xmlns:a16="http://schemas.microsoft.com/office/drawing/2014/main" id="{42A4098D-4632-DB4E-98C2-A537B8E740A3}"/>
                </a:ext>
              </a:extLst>
            </p:cNvPr>
            <p:cNvSpPr/>
            <p:nvPr/>
          </p:nvSpPr>
          <p:spPr>
            <a:xfrm>
              <a:off x="6430236" y="2363833"/>
              <a:ext cx="910" cy="1349"/>
            </a:xfrm>
            <a:custGeom>
              <a:avLst/>
              <a:gdLst/>
              <a:ahLst/>
              <a:cxnLst/>
              <a:rect l="l" t="t" r="r" b="b"/>
              <a:pathLst>
                <a:path w="61" h="91" extrusionOk="0">
                  <a:moveTo>
                    <a:pt x="61" y="1"/>
                  </a:moveTo>
                  <a:lnTo>
                    <a:pt x="1" y="31"/>
                  </a:lnTo>
                  <a:lnTo>
                    <a:pt x="61" y="9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071;p30">
              <a:extLst>
                <a:ext uri="{FF2B5EF4-FFF2-40B4-BE49-F238E27FC236}">
                  <a16:creationId xmlns:a16="http://schemas.microsoft.com/office/drawing/2014/main" id="{2D23022C-739D-DB49-BC5B-BB71538CC0F4}"/>
                </a:ext>
              </a:extLst>
            </p:cNvPr>
            <p:cNvSpPr/>
            <p:nvPr/>
          </p:nvSpPr>
          <p:spPr>
            <a:xfrm>
              <a:off x="6425778" y="2368279"/>
              <a:ext cx="1804" cy="904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072;p30">
              <a:extLst>
                <a:ext uri="{FF2B5EF4-FFF2-40B4-BE49-F238E27FC236}">
                  <a16:creationId xmlns:a16="http://schemas.microsoft.com/office/drawing/2014/main" id="{EF69F7CA-1108-E04B-A578-01BB38C2E7D6}"/>
                </a:ext>
              </a:extLst>
            </p:cNvPr>
            <p:cNvSpPr/>
            <p:nvPr/>
          </p:nvSpPr>
          <p:spPr>
            <a:xfrm>
              <a:off x="6426673" y="2364277"/>
              <a:ext cx="4473" cy="4905"/>
            </a:xfrm>
            <a:custGeom>
              <a:avLst/>
              <a:gdLst/>
              <a:ahLst/>
              <a:cxnLst/>
              <a:rect l="l" t="t" r="r" b="b"/>
              <a:pathLst>
                <a:path w="300" h="331" extrusionOk="0">
                  <a:moveTo>
                    <a:pt x="240" y="1"/>
                  </a:moveTo>
                  <a:lnTo>
                    <a:pt x="0" y="271"/>
                  </a:lnTo>
                  <a:lnTo>
                    <a:pt x="60" y="330"/>
                  </a:lnTo>
                  <a:lnTo>
                    <a:pt x="210" y="330"/>
                  </a:lnTo>
                  <a:lnTo>
                    <a:pt x="300" y="211"/>
                  </a:lnTo>
                  <a:lnTo>
                    <a:pt x="300" y="6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073;p30">
              <a:extLst>
                <a:ext uri="{FF2B5EF4-FFF2-40B4-BE49-F238E27FC236}">
                  <a16:creationId xmlns:a16="http://schemas.microsoft.com/office/drawing/2014/main" id="{8B25A9BE-7897-E44F-804C-7BA248C93CA8}"/>
                </a:ext>
              </a:extLst>
            </p:cNvPr>
            <p:cNvSpPr/>
            <p:nvPr/>
          </p:nvSpPr>
          <p:spPr>
            <a:xfrm>
              <a:off x="6362308" y="2297201"/>
              <a:ext cx="174313" cy="164932"/>
            </a:xfrm>
            <a:custGeom>
              <a:avLst/>
              <a:gdLst/>
              <a:ahLst/>
              <a:cxnLst/>
              <a:rect l="l" t="t" r="r" b="b"/>
              <a:pathLst>
                <a:path w="11691" h="11129" extrusionOk="0">
                  <a:moveTo>
                    <a:pt x="8963" y="1"/>
                  </a:moveTo>
                  <a:lnTo>
                    <a:pt x="8723" y="240"/>
                  </a:lnTo>
                  <a:cubicBezTo>
                    <a:pt x="11091" y="2578"/>
                    <a:pt x="11121" y="6415"/>
                    <a:pt x="8813" y="8813"/>
                  </a:cubicBezTo>
                  <a:cubicBezTo>
                    <a:pt x="7607" y="10050"/>
                    <a:pt x="6009" y="10673"/>
                    <a:pt x="4412" y="10673"/>
                  </a:cubicBezTo>
                  <a:cubicBezTo>
                    <a:pt x="2914" y="10673"/>
                    <a:pt x="1416" y="10125"/>
                    <a:pt x="241" y="9023"/>
                  </a:cubicBezTo>
                  <a:lnTo>
                    <a:pt x="1" y="9263"/>
                  </a:lnTo>
                  <a:cubicBezTo>
                    <a:pt x="1260" y="10507"/>
                    <a:pt x="2907" y="11129"/>
                    <a:pt x="4551" y="11129"/>
                  </a:cubicBezTo>
                  <a:cubicBezTo>
                    <a:pt x="6234" y="11129"/>
                    <a:pt x="7914" y="10477"/>
                    <a:pt x="9173" y="9173"/>
                  </a:cubicBezTo>
                  <a:cubicBezTo>
                    <a:pt x="11691" y="6595"/>
                    <a:pt x="11571" y="2459"/>
                    <a:pt x="8963" y="1"/>
                  </a:cubicBezTo>
                  <a:close/>
                </a:path>
              </a:pathLst>
            </a:custGeom>
            <a:solidFill>
              <a:srgbClr val="3867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074;p30">
              <a:extLst>
                <a:ext uri="{FF2B5EF4-FFF2-40B4-BE49-F238E27FC236}">
                  <a16:creationId xmlns:a16="http://schemas.microsoft.com/office/drawing/2014/main" id="{D371D91C-1E1B-A743-9784-714972F25445}"/>
                </a:ext>
              </a:extLst>
            </p:cNvPr>
            <p:cNvSpPr/>
            <p:nvPr/>
          </p:nvSpPr>
          <p:spPr>
            <a:xfrm>
              <a:off x="6365439" y="2300757"/>
              <a:ext cx="164040" cy="155566"/>
            </a:xfrm>
            <a:custGeom>
              <a:avLst/>
              <a:gdLst/>
              <a:ahLst/>
              <a:cxnLst/>
              <a:rect l="l" t="t" r="r" b="b"/>
              <a:pathLst>
                <a:path w="11002" h="10497" extrusionOk="0">
                  <a:moveTo>
                    <a:pt x="8513" y="0"/>
                  </a:moveTo>
                  <a:lnTo>
                    <a:pt x="8274" y="240"/>
                  </a:lnTo>
                  <a:lnTo>
                    <a:pt x="8423" y="360"/>
                  </a:lnTo>
                  <a:lnTo>
                    <a:pt x="8363" y="420"/>
                  </a:lnTo>
                  <a:cubicBezTo>
                    <a:pt x="9353" y="1409"/>
                    <a:pt x="9922" y="2758"/>
                    <a:pt x="9982" y="4167"/>
                  </a:cubicBezTo>
                  <a:lnTo>
                    <a:pt x="10042" y="4167"/>
                  </a:lnTo>
                  <a:lnTo>
                    <a:pt x="10042" y="4527"/>
                  </a:lnTo>
                  <a:lnTo>
                    <a:pt x="9952" y="4527"/>
                  </a:lnTo>
                  <a:cubicBezTo>
                    <a:pt x="9922" y="5935"/>
                    <a:pt x="9383" y="7254"/>
                    <a:pt x="8453" y="8273"/>
                  </a:cubicBezTo>
                  <a:lnTo>
                    <a:pt x="8543" y="8363"/>
                  </a:lnTo>
                  <a:lnTo>
                    <a:pt x="8274" y="8633"/>
                  </a:lnTo>
                  <a:lnTo>
                    <a:pt x="8184" y="8543"/>
                  </a:lnTo>
                  <a:cubicBezTo>
                    <a:pt x="7194" y="9502"/>
                    <a:pt x="5876" y="10042"/>
                    <a:pt x="4497" y="10102"/>
                  </a:cubicBezTo>
                  <a:lnTo>
                    <a:pt x="4497" y="10282"/>
                  </a:lnTo>
                  <a:lnTo>
                    <a:pt x="4107" y="10282"/>
                  </a:lnTo>
                  <a:lnTo>
                    <a:pt x="4107" y="10102"/>
                  </a:lnTo>
                  <a:cubicBezTo>
                    <a:pt x="2728" y="10072"/>
                    <a:pt x="1439" y="9532"/>
                    <a:pt x="420" y="8603"/>
                  </a:cubicBezTo>
                  <a:lnTo>
                    <a:pt x="270" y="8723"/>
                  </a:lnTo>
                  <a:lnTo>
                    <a:pt x="151" y="8603"/>
                  </a:lnTo>
                  <a:lnTo>
                    <a:pt x="1" y="8783"/>
                  </a:lnTo>
                  <a:cubicBezTo>
                    <a:pt x="1188" y="9926"/>
                    <a:pt x="2719" y="10496"/>
                    <a:pt x="4251" y="10496"/>
                  </a:cubicBezTo>
                  <a:cubicBezTo>
                    <a:pt x="5852" y="10496"/>
                    <a:pt x="7453" y="9874"/>
                    <a:pt x="8663" y="8633"/>
                  </a:cubicBezTo>
                  <a:cubicBezTo>
                    <a:pt x="11001" y="6205"/>
                    <a:pt x="10941" y="2338"/>
                    <a:pt x="85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075;p30">
              <a:extLst>
                <a:ext uri="{FF2B5EF4-FFF2-40B4-BE49-F238E27FC236}">
                  <a16:creationId xmlns:a16="http://schemas.microsoft.com/office/drawing/2014/main" id="{BF63004A-6CA1-6148-AA3F-ABC27F6277FB}"/>
                </a:ext>
              </a:extLst>
            </p:cNvPr>
            <p:cNvSpPr/>
            <p:nvPr/>
          </p:nvSpPr>
          <p:spPr>
            <a:xfrm>
              <a:off x="6435156" y="2367834"/>
              <a:ext cx="79127" cy="55545"/>
            </a:xfrm>
            <a:custGeom>
              <a:avLst/>
              <a:gdLst/>
              <a:ahLst/>
              <a:cxnLst/>
              <a:rect l="l" t="t" r="r" b="b"/>
              <a:pathLst>
                <a:path w="5307" h="3748" extrusionOk="0">
                  <a:moveTo>
                    <a:pt x="5306" y="1"/>
                  </a:moveTo>
                  <a:lnTo>
                    <a:pt x="1" y="90"/>
                  </a:lnTo>
                  <a:lnTo>
                    <a:pt x="3777" y="3747"/>
                  </a:lnTo>
                  <a:cubicBezTo>
                    <a:pt x="4737" y="2728"/>
                    <a:pt x="5276" y="1379"/>
                    <a:pt x="5306" y="1"/>
                  </a:cubicBez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076;p30">
              <a:extLst>
                <a:ext uri="{FF2B5EF4-FFF2-40B4-BE49-F238E27FC236}">
                  <a16:creationId xmlns:a16="http://schemas.microsoft.com/office/drawing/2014/main" id="{8B568841-63C8-BE40-80D4-CD8ED4F71A41}"/>
                </a:ext>
              </a:extLst>
            </p:cNvPr>
            <p:cNvSpPr/>
            <p:nvPr/>
          </p:nvSpPr>
          <p:spPr>
            <a:xfrm>
              <a:off x="6431131" y="2372725"/>
              <a:ext cx="56777" cy="77746"/>
            </a:xfrm>
            <a:custGeom>
              <a:avLst/>
              <a:gdLst/>
              <a:ahLst/>
              <a:cxnLst/>
              <a:rect l="l" t="t" r="r" b="b"/>
              <a:pathLst>
                <a:path w="3808" h="5246" extrusionOk="0">
                  <a:moveTo>
                    <a:pt x="1" y="0"/>
                  </a:moveTo>
                  <a:lnTo>
                    <a:pt x="91" y="5246"/>
                  </a:lnTo>
                  <a:cubicBezTo>
                    <a:pt x="1470" y="5186"/>
                    <a:pt x="2788" y="4616"/>
                    <a:pt x="3808" y="365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077;p30">
              <a:extLst>
                <a:ext uri="{FF2B5EF4-FFF2-40B4-BE49-F238E27FC236}">
                  <a16:creationId xmlns:a16="http://schemas.microsoft.com/office/drawing/2014/main" id="{749EC508-889F-3F4A-A551-D52F30488D75}"/>
                </a:ext>
              </a:extLst>
            </p:cNvPr>
            <p:cNvSpPr/>
            <p:nvPr/>
          </p:nvSpPr>
          <p:spPr>
            <a:xfrm>
              <a:off x="6434709" y="2306982"/>
              <a:ext cx="79575" cy="56420"/>
            </a:xfrm>
            <a:custGeom>
              <a:avLst/>
              <a:gdLst/>
              <a:ahLst/>
              <a:cxnLst/>
              <a:rect l="l" t="t" r="r" b="b"/>
              <a:pathLst>
                <a:path w="5337" h="3807" extrusionOk="0">
                  <a:moveTo>
                    <a:pt x="3717" y="0"/>
                  </a:moveTo>
                  <a:lnTo>
                    <a:pt x="1" y="3807"/>
                  </a:lnTo>
                  <a:lnTo>
                    <a:pt x="5336" y="3747"/>
                  </a:lnTo>
                  <a:cubicBezTo>
                    <a:pt x="5276" y="2338"/>
                    <a:pt x="4707" y="989"/>
                    <a:pt x="3717" y="0"/>
                  </a:cubicBez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078;p30">
              <a:extLst>
                <a:ext uri="{FF2B5EF4-FFF2-40B4-BE49-F238E27FC236}">
                  <a16:creationId xmlns:a16="http://schemas.microsoft.com/office/drawing/2014/main" id="{0373761E-C916-C645-9AB1-5AD06F94FF0D}"/>
                </a:ext>
              </a:extLst>
            </p:cNvPr>
            <p:cNvSpPr/>
            <p:nvPr/>
          </p:nvSpPr>
          <p:spPr>
            <a:xfrm>
              <a:off x="6371701" y="2373169"/>
              <a:ext cx="55435" cy="77301"/>
            </a:xfrm>
            <a:custGeom>
              <a:avLst/>
              <a:gdLst/>
              <a:ahLst/>
              <a:cxnLst/>
              <a:rect l="l" t="t" r="r" b="b"/>
              <a:pathLst>
                <a:path w="3718" h="5216" extrusionOk="0">
                  <a:moveTo>
                    <a:pt x="3627" y="0"/>
                  </a:moveTo>
                  <a:lnTo>
                    <a:pt x="0" y="3717"/>
                  </a:lnTo>
                  <a:cubicBezTo>
                    <a:pt x="1019" y="4646"/>
                    <a:pt x="2338" y="5186"/>
                    <a:pt x="3717" y="5216"/>
                  </a:cubicBezTo>
                  <a:lnTo>
                    <a:pt x="3627" y="0"/>
                  </a:lnTo>
                  <a:close/>
                </a:path>
              </a:pathLst>
            </a:custGeom>
            <a:solidFill>
              <a:srgbClr val="CFDD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079;p30">
              <a:extLst>
                <a:ext uri="{FF2B5EF4-FFF2-40B4-BE49-F238E27FC236}">
                  <a16:creationId xmlns:a16="http://schemas.microsoft.com/office/drawing/2014/main" id="{724ABBCD-A744-2B41-8AD4-D2B4BE310BBF}"/>
                </a:ext>
              </a:extLst>
            </p:cNvPr>
            <p:cNvSpPr/>
            <p:nvPr/>
          </p:nvSpPr>
          <p:spPr>
            <a:xfrm>
              <a:off x="6487892" y="2423366"/>
              <a:ext cx="4935" cy="4905"/>
            </a:xfrm>
            <a:custGeom>
              <a:avLst/>
              <a:gdLst/>
              <a:ahLst/>
              <a:cxnLst/>
              <a:rect l="l" t="t" r="r" b="b"/>
              <a:pathLst>
                <a:path w="331" h="331" extrusionOk="0">
                  <a:moveTo>
                    <a:pt x="240" y="0"/>
                  </a:moveTo>
                  <a:lnTo>
                    <a:pt x="150" y="90"/>
                  </a:lnTo>
                  <a:lnTo>
                    <a:pt x="1" y="240"/>
                  </a:lnTo>
                  <a:lnTo>
                    <a:pt x="91" y="330"/>
                  </a:lnTo>
                  <a:lnTo>
                    <a:pt x="330" y="90"/>
                  </a:lnTo>
                  <a:lnTo>
                    <a:pt x="24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080;p30">
              <a:extLst>
                <a:ext uri="{FF2B5EF4-FFF2-40B4-BE49-F238E27FC236}">
                  <a16:creationId xmlns:a16="http://schemas.microsoft.com/office/drawing/2014/main" id="{FA49600E-5ECD-9B47-AA26-F934C6C168E9}"/>
                </a:ext>
              </a:extLst>
            </p:cNvPr>
            <p:cNvSpPr/>
            <p:nvPr/>
          </p:nvSpPr>
          <p:spPr>
            <a:xfrm>
              <a:off x="6431131" y="2369168"/>
              <a:ext cx="60356" cy="57768"/>
            </a:xfrm>
            <a:custGeom>
              <a:avLst/>
              <a:gdLst/>
              <a:ahLst/>
              <a:cxnLst/>
              <a:rect l="l" t="t" r="r" b="b"/>
              <a:pathLst>
                <a:path w="4048" h="3898" extrusionOk="0">
                  <a:moveTo>
                    <a:pt x="1" y="0"/>
                  </a:moveTo>
                  <a:lnTo>
                    <a:pt x="1" y="240"/>
                  </a:lnTo>
                  <a:lnTo>
                    <a:pt x="3778" y="3897"/>
                  </a:lnTo>
                  <a:lnTo>
                    <a:pt x="3957" y="3747"/>
                  </a:lnTo>
                  <a:lnTo>
                    <a:pt x="4047" y="3657"/>
                  </a:lnTo>
                  <a:lnTo>
                    <a:pt x="27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081;p30">
              <a:extLst>
                <a:ext uri="{FF2B5EF4-FFF2-40B4-BE49-F238E27FC236}">
                  <a16:creationId xmlns:a16="http://schemas.microsoft.com/office/drawing/2014/main" id="{01232BF4-A57B-E140-B570-A07DEB96085D}"/>
                </a:ext>
              </a:extLst>
            </p:cNvPr>
            <p:cNvSpPr/>
            <p:nvPr/>
          </p:nvSpPr>
          <p:spPr>
            <a:xfrm>
              <a:off x="6488339" y="2304314"/>
              <a:ext cx="462" cy="459"/>
            </a:xfrm>
            <a:custGeom>
              <a:avLst/>
              <a:gdLst/>
              <a:ahLst/>
              <a:cxnLst/>
              <a:rect l="l" t="t" r="r" b="b"/>
              <a:pathLst>
                <a:path w="31" h="31" extrusionOk="0">
                  <a:moveTo>
                    <a:pt x="1" y="30"/>
                  </a:moveTo>
                  <a:lnTo>
                    <a:pt x="31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082;p30">
              <a:extLst>
                <a:ext uri="{FF2B5EF4-FFF2-40B4-BE49-F238E27FC236}">
                  <a16:creationId xmlns:a16="http://schemas.microsoft.com/office/drawing/2014/main" id="{79B96A42-F3AE-EF44-B8FC-59F09A6219F3}"/>
                </a:ext>
              </a:extLst>
            </p:cNvPr>
            <p:cNvSpPr/>
            <p:nvPr/>
          </p:nvSpPr>
          <p:spPr>
            <a:xfrm>
              <a:off x="6368123" y="2426478"/>
              <a:ext cx="1804" cy="1793"/>
            </a:xfrm>
            <a:custGeom>
              <a:avLst/>
              <a:gdLst/>
              <a:ahLst/>
              <a:cxnLst/>
              <a:rect l="l" t="t" r="r" b="b"/>
              <a:pathLst>
                <a:path w="121" h="121" extrusionOk="0">
                  <a:moveTo>
                    <a:pt x="1" y="120"/>
                  </a:moveTo>
                  <a:lnTo>
                    <a:pt x="120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083;p30">
              <a:extLst>
                <a:ext uri="{FF2B5EF4-FFF2-40B4-BE49-F238E27FC236}">
                  <a16:creationId xmlns:a16="http://schemas.microsoft.com/office/drawing/2014/main" id="{883F899B-7AE5-4748-862C-A2A5B64E623D}"/>
                </a:ext>
              </a:extLst>
            </p:cNvPr>
            <p:cNvSpPr/>
            <p:nvPr/>
          </p:nvSpPr>
          <p:spPr>
            <a:xfrm>
              <a:off x="6488339" y="2304314"/>
              <a:ext cx="2699" cy="2682"/>
            </a:xfrm>
            <a:custGeom>
              <a:avLst/>
              <a:gdLst/>
              <a:ahLst/>
              <a:cxnLst/>
              <a:rect l="l" t="t" r="r" b="b"/>
              <a:pathLst>
                <a:path w="181" h="181" extrusionOk="0">
                  <a:moveTo>
                    <a:pt x="31" y="0"/>
                  </a:moveTo>
                  <a:lnTo>
                    <a:pt x="1" y="30"/>
                  </a:lnTo>
                  <a:lnTo>
                    <a:pt x="120" y="180"/>
                  </a:lnTo>
                  <a:lnTo>
                    <a:pt x="180" y="120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084;p30">
              <a:extLst>
                <a:ext uri="{FF2B5EF4-FFF2-40B4-BE49-F238E27FC236}">
                  <a16:creationId xmlns:a16="http://schemas.microsoft.com/office/drawing/2014/main" id="{E116C38E-F589-D841-B3BA-05D217F65597}"/>
                </a:ext>
              </a:extLst>
            </p:cNvPr>
            <p:cNvSpPr/>
            <p:nvPr/>
          </p:nvSpPr>
          <p:spPr>
            <a:xfrm>
              <a:off x="6368123" y="2426478"/>
              <a:ext cx="3593" cy="4001"/>
            </a:xfrm>
            <a:custGeom>
              <a:avLst/>
              <a:gdLst/>
              <a:ahLst/>
              <a:cxnLst/>
              <a:rect l="l" t="t" r="r" b="b"/>
              <a:pathLst>
                <a:path w="241" h="270" extrusionOk="0">
                  <a:moveTo>
                    <a:pt x="120" y="0"/>
                  </a:moveTo>
                  <a:lnTo>
                    <a:pt x="1" y="150"/>
                  </a:lnTo>
                  <a:lnTo>
                    <a:pt x="120" y="270"/>
                  </a:lnTo>
                  <a:lnTo>
                    <a:pt x="240" y="12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085;p30">
              <a:extLst>
                <a:ext uri="{FF2B5EF4-FFF2-40B4-BE49-F238E27FC236}">
                  <a16:creationId xmlns:a16="http://schemas.microsoft.com/office/drawing/2014/main" id="{0B1FEC3A-D224-3949-8AAD-18C8E8B95841}"/>
                </a:ext>
              </a:extLst>
            </p:cNvPr>
            <p:cNvSpPr/>
            <p:nvPr/>
          </p:nvSpPr>
          <p:spPr>
            <a:xfrm>
              <a:off x="6431131" y="2304759"/>
              <a:ext cx="57225" cy="59087"/>
            </a:xfrm>
            <a:custGeom>
              <a:avLst/>
              <a:gdLst/>
              <a:ahLst/>
              <a:cxnLst/>
              <a:rect l="l" t="t" r="r" b="b"/>
              <a:pathLst>
                <a:path w="3838" h="3987" extrusionOk="0">
                  <a:moveTo>
                    <a:pt x="1" y="3987"/>
                  </a:moveTo>
                  <a:lnTo>
                    <a:pt x="1" y="3987"/>
                  </a:lnTo>
                  <a:lnTo>
                    <a:pt x="3838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086;p30">
              <a:extLst>
                <a:ext uri="{FF2B5EF4-FFF2-40B4-BE49-F238E27FC236}">
                  <a16:creationId xmlns:a16="http://schemas.microsoft.com/office/drawing/2014/main" id="{9B331B3C-F834-A146-912D-4F1E3E8C6CE8}"/>
                </a:ext>
              </a:extLst>
            </p:cNvPr>
            <p:cNvSpPr/>
            <p:nvPr/>
          </p:nvSpPr>
          <p:spPr>
            <a:xfrm>
              <a:off x="6369912" y="2369168"/>
              <a:ext cx="55883" cy="57324"/>
            </a:xfrm>
            <a:custGeom>
              <a:avLst/>
              <a:gdLst/>
              <a:ahLst/>
              <a:cxnLst/>
              <a:rect l="l" t="t" r="r" b="b"/>
              <a:pathLst>
                <a:path w="3748" h="3868" extrusionOk="0">
                  <a:moveTo>
                    <a:pt x="0" y="3867"/>
                  </a:moveTo>
                  <a:lnTo>
                    <a:pt x="3747" y="0"/>
                  </a:lnTo>
                  <a:lnTo>
                    <a:pt x="3747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087;p30">
              <a:extLst>
                <a:ext uri="{FF2B5EF4-FFF2-40B4-BE49-F238E27FC236}">
                  <a16:creationId xmlns:a16="http://schemas.microsoft.com/office/drawing/2014/main" id="{7708F3B8-6B6F-8A40-877E-7306DDF03536}"/>
                </a:ext>
              </a:extLst>
            </p:cNvPr>
            <p:cNvSpPr/>
            <p:nvPr/>
          </p:nvSpPr>
          <p:spPr>
            <a:xfrm>
              <a:off x="6369912" y="2369168"/>
              <a:ext cx="55883" cy="59102"/>
            </a:xfrm>
            <a:custGeom>
              <a:avLst/>
              <a:gdLst/>
              <a:ahLst/>
              <a:cxnLst/>
              <a:rect l="l" t="t" r="r" b="b"/>
              <a:pathLst>
                <a:path w="3748" h="3988" extrusionOk="0">
                  <a:moveTo>
                    <a:pt x="3747" y="0"/>
                  </a:moveTo>
                  <a:lnTo>
                    <a:pt x="0" y="3867"/>
                  </a:lnTo>
                  <a:lnTo>
                    <a:pt x="150" y="3987"/>
                  </a:lnTo>
                  <a:lnTo>
                    <a:pt x="3747" y="240"/>
                  </a:lnTo>
                  <a:lnTo>
                    <a:pt x="374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088;p30">
              <a:extLst>
                <a:ext uri="{FF2B5EF4-FFF2-40B4-BE49-F238E27FC236}">
                  <a16:creationId xmlns:a16="http://schemas.microsoft.com/office/drawing/2014/main" id="{60E63DF1-8FE2-5343-BD3D-5B497A3A522A}"/>
                </a:ext>
              </a:extLst>
            </p:cNvPr>
            <p:cNvSpPr/>
            <p:nvPr/>
          </p:nvSpPr>
          <p:spPr>
            <a:xfrm>
              <a:off x="6431131" y="2305204"/>
              <a:ext cx="59014" cy="58643"/>
            </a:xfrm>
            <a:custGeom>
              <a:avLst/>
              <a:gdLst/>
              <a:ahLst/>
              <a:cxnLst/>
              <a:rect l="l" t="t" r="r" b="b"/>
              <a:pathLst>
                <a:path w="3958" h="3957" extrusionOk="0">
                  <a:moveTo>
                    <a:pt x="3838" y="0"/>
                  </a:moveTo>
                  <a:lnTo>
                    <a:pt x="1" y="3957"/>
                  </a:lnTo>
                  <a:lnTo>
                    <a:pt x="241" y="3957"/>
                  </a:lnTo>
                  <a:lnTo>
                    <a:pt x="3957" y="120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089;p30">
              <a:extLst>
                <a:ext uri="{FF2B5EF4-FFF2-40B4-BE49-F238E27FC236}">
                  <a16:creationId xmlns:a16="http://schemas.microsoft.com/office/drawing/2014/main" id="{95AE8710-0FE4-A545-A67A-4E6F3E645B1C}"/>
                </a:ext>
              </a:extLst>
            </p:cNvPr>
            <p:cNvSpPr/>
            <p:nvPr/>
          </p:nvSpPr>
          <p:spPr>
            <a:xfrm>
              <a:off x="6514267" y="2362054"/>
              <a:ext cx="910" cy="5795"/>
            </a:xfrm>
            <a:custGeom>
              <a:avLst/>
              <a:gdLst/>
              <a:ahLst/>
              <a:cxnLst/>
              <a:rect l="l" t="t" r="r" b="b"/>
              <a:pathLst>
                <a:path w="61" h="391" extrusionOk="0">
                  <a:moveTo>
                    <a:pt x="0" y="1"/>
                  </a:moveTo>
                  <a:cubicBezTo>
                    <a:pt x="0" y="151"/>
                    <a:pt x="0" y="271"/>
                    <a:pt x="0" y="391"/>
                  </a:cubicBezTo>
                  <a:lnTo>
                    <a:pt x="60" y="391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090;p30">
              <a:extLst>
                <a:ext uri="{FF2B5EF4-FFF2-40B4-BE49-F238E27FC236}">
                  <a16:creationId xmlns:a16="http://schemas.microsoft.com/office/drawing/2014/main" id="{62CE5C5B-55EC-164B-8C75-575117BB96EB}"/>
                </a:ext>
              </a:extLst>
            </p:cNvPr>
            <p:cNvSpPr/>
            <p:nvPr/>
          </p:nvSpPr>
          <p:spPr>
            <a:xfrm>
              <a:off x="6432473" y="2362054"/>
              <a:ext cx="81811" cy="7128"/>
            </a:xfrm>
            <a:custGeom>
              <a:avLst/>
              <a:gdLst/>
              <a:ahLst/>
              <a:cxnLst/>
              <a:rect l="l" t="t" r="r" b="b"/>
              <a:pathLst>
                <a:path w="5487" h="481" extrusionOk="0">
                  <a:moveTo>
                    <a:pt x="5486" y="1"/>
                  </a:moveTo>
                  <a:lnTo>
                    <a:pt x="181" y="91"/>
                  </a:lnTo>
                  <a:lnTo>
                    <a:pt x="1" y="301"/>
                  </a:lnTo>
                  <a:lnTo>
                    <a:pt x="181" y="480"/>
                  </a:lnTo>
                  <a:lnTo>
                    <a:pt x="5486" y="391"/>
                  </a:lnTo>
                  <a:lnTo>
                    <a:pt x="54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091;p30">
              <a:extLst>
                <a:ext uri="{FF2B5EF4-FFF2-40B4-BE49-F238E27FC236}">
                  <a16:creationId xmlns:a16="http://schemas.microsoft.com/office/drawing/2014/main" id="{568F3500-F347-704A-A8C8-5D0336E9CD30}"/>
                </a:ext>
              </a:extLst>
            </p:cNvPr>
            <p:cNvSpPr/>
            <p:nvPr/>
          </p:nvSpPr>
          <p:spPr>
            <a:xfrm>
              <a:off x="6431131" y="2366056"/>
              <a:ext cx="4041" cy="3127"/>
            </a:xfrm>
            <a:custGeom>
              <a:avLst/>
              <a:gdLst/>
              <a:ahLst/>
              <a:cxnLst/>
              <a:rect l="l" t="t" r="r" b="b"/>
              <a:pathLst>
                <a:path w="271" h="211" extrusionOk="0">
                  <a:moveTo>
                    <a:pt x="91" y="1"/>
                  </a:moveTo>
                  <a:lnTo>
                    <a:pt x="1" y="91"/>
                  </a:lnTo>
                  <a:lnTo>
                    <a:pt x="1" y="210"/>
                  </a:lnTo>
                  <a:lnTo>
                    <a:pt x="271" y="21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092;p30">
              <a:extLst>
                <a:ext uri="{FF2B5EF4-FFF2-40B4-BE49-F238E27FC236}">
                  <a16:creationId xmlns:a16="http://schemas.microsoft.com/office/drawing/2014/main" id="{19FD442F-72AE-B44D-B389-35DC6DCBC588}"/>
                </a:ext>
              </a:extLst>
            </p:cNvPr>
            <p:cNvSpPr/>
            <p:nvPr/>
          </p:nvSpPr>
          <p:spPr>
            <a:xfrm>
              <a:off x="6431131" y="2363833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093;p30">
              <a:extLst>
                <a:ext uri="{FF2B5EF4-FFF2-40B4-BE49-F238E27FC236}">
                  <a16:creationId xmlns:a16="http://schemas.microsoft.com/office/drawing/2014/main" id="{16C6318C-21A4-B44D-8DB8-835827849685}"/>
                </a:ext>
              </a:extLst>
            </p:cNvPr>
            <p:cNvSpPr/>
            <p:nvPr/>
          </p:nvSpPr>
          <p:spPr>
            <a:xfrm>
              <a:off x="6431131" y="2363388"/>
              <a:ext cx="4041" cy="2682"/>
            </a:xfrm>
            <a:custGeom>
              <a:avLst/>
              <a:gdLst/>
              <a:ahLst/>
              <a:cxnLst/>
              <a:rect l="l" t="t" r="r" b="b"/>
              <a:pathLst>
                <a:path w="271" h="181" extrusionOk="0">
                  <a:moveTo>
                    <a:pt x="271" y="1"/>
                  </a:moveTo>
                  <a:lnTo>
                    <a:pt x="1" y="31"/>
                  </a:lnTo>
                  <a:lnTo>
                    <a:pt x="1" y="121"/>
                  </a:lnTo>
                  <a:lnTo>
                    <a:pt x="91" y="181"/>
                  </a:lnTo>
                  <a:lnTo>
                    <a:pt x="2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2094;p30">
              <a:extLst>
                <a:ext uri="{FF2B5EF4-FFF2-40B4-BE49-F238E27FC236}">
                  <a16:creationId xmlns:a16="http://schemas.microsoft.com/office/drawing/2014/main" id="{70B10CB6-23A4-A940-B05D-97F70992713F}"/>
                </a:ext>
              </a:extLst>
            </p:cNvPr>
            <p:cNvSpPr/>
            <p:nvPr/>
          </p:nvSpPr>
          <p:spPr>
            <a:xfrm>
              <a:off x="6431131" y="2365167"/>
              <a:ext cx="1357" cy="2238"/>
            </a:xfrm>
            <a:custGeom>
              <a:avLst/>
              <a:gdLst/>
              <a:ahLst/>
              <a:cxnLst/>
              <a:rect l="l" t="t" r="r" b="b"/>
              <a:pathLst>
                <a:path w="91" h="151" extrusionOk="0">
                  <a:moveTo>
                    <a:pt x="1" y="1"/>
                  </a:moveTo>
                  <a:lnTo>
                    <a:pt x="1" y="151"/>
                  </a:lnTo>
                  <a:lnTo>
                    <a:pt x="91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2095;p30">
              <a:extLst>
                <a:ext uri="{FF2B5EF4-FFF2-40B4-BE49-F238E27FC236}">
                  <a16:creationId xmlns:a16="http://schemas.microsoft.com/office/drawing/2014/main" id="{652F1626-6689-F04A-AD67-3FD4BA4DB3D9}"/>
                </a:ext>
              </a:extLst>
            </p:cNvPr>
            <p:cNvSpPr/>
            <p:nvPr/>
          </p:nvSpPr>
          <p:spPr>
            <a:xfrm>
              <a:off x="6427120" y="2450457"/>
              <a:ext cx="5815" cy="2238"/>
            </a:xfrm>
            <a:custGeom>
              <a:avLst/>
              <a:gdLst/>
              <a:ahLst/>
              <a:cxnLst/>
              <a:rect l="l" t="t" r="r" b="b"/>
              <a:pathLst>
                <a:path w="390" h="151" extrusionOk="0">
                  <a:moveTo>
                    <a:pt x="0" y="1"/>
                  </a:moveTo>
                  <a:lnTo>
                    <a:pt x="0" y="151"/>
                  </a:lnTo>
                  <a:lnTo>
                    <a:pt x="390" y="151"/>
                  </a:lnTo>
                  <a:lnTo>
                    <a:pt x="39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2096;p30">
              <a:extLst>
                <a:ext uri="{FF2B5EF4-FFF2-40B4-BE49-F238E27FC236}">
                  <a16:creationId xmlns:a16="http://schemas.microsoft.com/office/drawing/2014/main" id="{3717B6A6-4F64-3248-8077-0EC836FD3A35}"/>
                </a:ext>
              </a:extLst>
            </p:cNvPr>
            <p:cNvSpPr/>
            <p:nvPr/>
          </p:nvSpPr>
          <p:spPr>
            <a:xfrm>
              <a:off x="6425778" y="2370057"/>
              <a:ext cx="7157" cy="80413"/>
            </a:xfrm>
            <a:custGeom>
              <a:avLst/>
              <a:gdLst/>
              <a:ahLst/>
              <a:cxnLst/>
              <a:rect l="l" t="t" r="r" b="b"/>
              <a:pathLst>
                <a:path w="480" h="5426" extrusionOk="0">
                  <a:moveTo>
                    <a:pt x="180" y="0"/>
                  </a:moveTo>
                  <a:lnTo>
                    <a:pt x="0" y="180"/>
                  </a:lnTo>
                  <a:lnTo>
                    <a:pt x="90" y="5426"/>
                  </a:lnTo>
                  <a:lnTo>
                    <a:pt x="480" y="5426"/>
                  </a:lnTo>
                  <a:lnTo>
                    <a:pt x="360" y="18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2097;p30">
              <a:extLst>
                <a:ext uri="{FF2B5EF4-FFF2-40B4-BE49-F238E27FC236}">
                  <a16:creationId xmlns:a16="http://schemas.microsoft.com/office/drawing/2014/main" id="{796E1D0C-4519-E34D-8FB7-A2589079CBF5}"/>
                </a:ext>
              </a:extLst>
            </p:cNvPr>
            <p:cNvSpPr/>
            <p:nvPr/>
          </p:nvSpPr>
          <p:spPr>
            <a:xfrm>
              <a:off x="6428462" y="2369168"/>
              <a:ext cx="2684" cy="3572"/>
            </a:xfrm>
            <a:custGeom>
              <a:avLst/>
              <a:gdLst/>
              <a:ahLst/>
              <a:cxnLst/>
              <a:rect l="l" t="t" r="r" b="b"/>
              <a:pathLst>
                <a:path w="180" h="241" extrusionOk="0">
                  <a:moveTo>
                    <a:pt x="90" y="0"/>
                  </a:moveTo>
                  <a:lnTo>
                    <a:pt x="0" y="60"/>
                  </a:lnTo>
                  <a:lnTo>
                    <a:pt x="180" y="240"/>
                  </a:lnTo>
                  <a:lnTo>
                    <a:pt x="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2098;p30">
              <a:extLst>
                <a:ext uri="{FF2B5EF4-FFF2-40B4-BE49-F238E27FC236}">
                  <a16:creationId xmlns:a16="http://schemas.microsoft.com/office/drawing/2014/main" id="{D11183D9-F637-F84C-BF26-2D883CE4995B}"/>
                </a:ext>
              </a:extLst>
            </p:cNvPr>
            <p:cNvSpPr/>
            <p:nvPr/>
          </p:nvSpPr>
          <p:spPr>
            <a:xfrm>
              <a:off x="6425778" y="2369168"/>
              <a:ext cx="15" cy="1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99;p30">
              <a:extLst>
                <a:ext uri="{FF2B5EF4-FFF2-40B4-BE49-F238E27FC236}">
                  <a16:creationId xmlns:a16="http://schemas.microsoft.com/office/drawing/2014/main" id="{B382D8E8-625F-F043-9B79-485028638133}"/>
                </a:ext>
              </a:extLst>
            </p:cNvPr>
            <p:cNvSpPr/>
            <p:nvPr/>
          </p:nvSpPr>
          <p:spPr>
            <a:xfrm>
              <a:off x="6425778" y="2369168"/>
              <a:ext cx="2699" cy="3572"/>
            </a:xfrm>
            <a:custGeom>
              <a:avLst/>
              <a:gdLst/>
              <a:ahLst/>
              <a:cxnLst/>
              <a:rect l="l" t="t" r="r" b="b"/>
              <a:pathLst>
                <a:path w="181" h="241" extrusionOk="0">
                  <a:moveTo>
                    <a:pt x="0" y="0"/>
                  </a:moveTo>
                  <a:lnTo>
                    <a:pt x="0" y="240"/>
                  </a:lnTo>
                  <a:lnTo>
                    <a:pt x="180" y="60"/>
                  </a:lnTo>
                  <a:lnTo>
                    <a:pt x="1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100;p30">
              <a:extLst>
                <a:ext uri="{FF2B5EF4-FFF2-40B4-BE49-F238E27FC236}">
                  <a16:creationId xmlns:a16="http://schemas.microsoft.com/office/drawing/2014/main" id="{3A3DECF9-2036-504B-88ED-E5CD86A59D97}"/>
                </a:ext>
              </a:extLst>
            </p:cNvPr>
            <p:cNvSpPr/>
            <p:nvPr/>
          </p:nvSpPr>
          <p:spPr>
            <a:xfrm>
              <a:off x="6427567" y="2369168"/>
              <a:ext cx="2236" cy="904"/>
            </a:xfrm>
            <a:custGeom>
              <a:avLst/>
              <a:gdLst/>
              <a:ahLst/>
              <a:cxnLst/>
              <a:rect l="l" t="t" r="r" b="b"/>
              <a:pathLst>
                <a:path w="150" h="61" extrusionOk="0">
                  <a:moveTo>
                    <a:pt x="0" y="0"/>
                  </a:moveTo>
                  <a:lnTo>
                    <a:pt x="60" y="60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101;p30">
              <a:extLst>
                <a:ext uri="{FF2B5EF4-FFF2-40B4-BE49-F238E27FC236}">
                  <a16:creationId xmlns:a16="http://schemas.microsoft.com/office/drawing/2014/main" id="{A8413186-91DC-5747-B618-46B6D31EC6F6}"/>
                </a:ext>
              </a:extLst>
            </p:cNvPr>
            <p:cNvSpPr/>
            <p:nvPr/>
          </p:nvSpPr>
          <p:spPr>
            <a:xfrm>
              <a:off x="6429789" y="2367390"/>
              <a:ext cx="1357" cy="1793"/>
            </a:xfrm>
            <a:custGeom>
              <a:avLst/>
              <a:gdLst/>
              <a:ahLst/>
              <a:cxnLst/>
              <a:rect l="l" t="t" r="r" b="b"/>
              <a:pathLst>
                <a:path w="91" h="121" extrusionOk="0">
                  <a:moveTo>
                    <a:pt x="91" y="1"/>
                  </a:moveTo>
                  <a:lnTo>
                    <a:pt x="1" y="120"/>
                  </a:lnTo>
                  <a:lnTo>
                    <a:pt x="91" y="120"/>
                  </a:lnTo>
                  <a:lnTo>
                    <a:pt x="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102;p30">
              <a:extLst>
                <a:ext uri="{FF2B5EF4-FFF2-40B4-BE49-F238E27FC236}">
                  <a16:creationId xmlns:a16="http://schemas.microsoft.com/office/drawing/2014/main" id="{71CB9C7E-6EFE-1A48-B42A-79227AA59BFE}"/>
                </a:ext>
              </a:extLst>
            </p:cNvPr>
            <p:cNvSpPr/>
            <p:nvPr/>
          </p:nvSpPr>
          <p:spPr>
            <a:xfrm>
              <a:off x="6430236" y="2363833"/>
              <a:ext cx="910" cy="1349"/>
            </a:xfrm>
            <a:custGeom>
              <a:avLst/>
              <a:gdLst/>
              <a:ahLst/>
              <a:cxnLst/>
              <a:rect l="l" t="t" r="r" b="b"/>
              <a:pathLst>
                <a:path w="61" h="91" extrusionOk="0">
                  <a:moveTo>
                    <a:pt x="61" y="1"/>
                  </a:moveTo>
                  <a:lnTo>
                    <a:pt x="1" y="31"/>
                  </a:lnTo>
                  <a:lnTo>
                    <a:pt x="61" y="91"/>
                  </a:lnTo>
                  <a:lnTo>
                    <a:pt x="6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103;p30">
              <a:extLst>
                <a:ext uri="{FF2B5EF4-FFF2-40B4-BE49-F238E27FC236}">
                  <a16:creationId xmlns:a16="http://schemas.microsoft.com/office/drawing/2014/main" id="{DD6F8CF4-A62F-204C-8884-4FB207F9C201}"/>
                </a:ext>
              </a:extLst>
            </p:cNvPr>
            <p:cNvSpPr/>
            <p:nvPr/>
          </p:nvSpPr>
          <p:spPr>
            <a:xfrm>
              <a:off x="6425778" y="2368279"/>
              <a:ext cx="1804" cy="904"/>
            </a:xfrm>
            <a:custGeom>
              <a:avLst/>
              <a:gdLst/>
              <a:ahLst/>
              <a:cxnLst/>
              <a:rect l="l" t="t" r="r" b="b"/>
              <a:pathLst>
                <a:path w="121" h="61" extrusionOk="0">
                  <a:moveTo>
                    <a:pt x="60" y="1"/>
                  </a:moveTo>
                  <a:lnTo>
                    <a:pt x="0" y="60"/>
                  </a:lnTo>
                  <a:lnTo>
                    <a:pt x="120" y="60"/>
                  </a:lnTo>
                  <a:lnTo>
                    <a:pt x="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104;p30">
              <a:extLst>
                <a:ext uri="{FF2B5EF4-FFF2-40B4-BE49-F238E27FC236}">
                  <a16:creationId xmlns:a16="http://schemas.microsoft.com/office/drawing/2014/main" id="{013737A7-3172-F345-8C3D-47FDE9613293}"/>
                </a:ext>
              </a:extLst>
            </p:cNvPr>
            <p:cNvSpPr/>
            <p:nvPr/>
          </p:nvSpPr>
          <p:spPr>
            <a:xfrm>
              <a:off x="6426673" y="2364277"/>
              <a:ext cx="4473" cy="4905"/>
            </a:xfrm>
            <a:custGeom>
              <a:avLst/>
              <a:gdLst/>
              <a:ahLst/>
              <a:cxnLst/>
              <a:rect l="l" t="t" r="r" b="b"/>
              <a:pathLst>
                <a:path w="300" h="331" extrusionOk="0">
                  <a:moveTo>
                    <a:pt x="240" y="1"/>
                  </a:moveTo>
                  <a:lnTo>
                    <a:pt x="0" y="271"/>
                  </a:lnTo>
                  <a:lnTo>
                    <a:pt x="60" y="330"/>
                  </a:lnTo>
                  <a:lnTo>
                    <a:pt x="210" y="330"/>
                  </a:lnTo>
                  <a:lnTo>
                    <a:pt x="300" y="211"/>
                  </a:lnTo>
                  <a:lnTo>
                    <a:pt x="300" y="61"/>
                  </a:lnTo>
                  <a:lnTo>
                    <a:pt x="24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105;p30">
              <a:extLst>
                <a:ext uri="{FF2B5EF4-FFF2-40B4-BE49-F238E27FC236}">
                  <a16:creationId xmlns:a16="http://schemas.microsoft.com/office/drawing/2014/main" id="{7FEBA8E5-BD4A-EB4C-8AB0-24B6286D3BC8}"/>
                </a:ext>
              </a:extLst>
            </p:cNvPr>
            <p:cNvSpPr/>
            <p:nvPr/>
          </p:nvSpPr>
          <p:spPr>
            <a:xfrm>
              <a:off x="6265783" y="2160824"/>
              <a:ext cx="86717" cy="148822"/>
            </a:xfrm>
            <a:custGeom>
              <a:avLst/>
              <a:gdLst/>
              <a:ahLst/>
              <a:cxnLst/>
              <a:rect l="l" t="t" r="r" b="b"/>
              <a:pathLst>
                <a:path w="5816" h="10042" extrusionOk="0">
                  <a:moveTo>
                    <a:pt x="990" y="1"/>
                  </a:moveTo>
                  <a:cubicBezTo>
                    <a:pt x="210" y="1499"/>
                    <a:pt x="0" y="5336"/>
                    <a:pt x="1169" y="7704"/>
                  </a:cubicBezTo>
                  <a:cubicBezTo>
                    <a:pt x="2338" y="10042"/>
                    <a:pt x="4317" y="9412"/>
                    <a:pt x="5815" y="9622"/>
                  </a:cubicBezTo>
                  <a:lnTo>
                    <a:pt x="990" y="1"/>
                  </a:lnTo>
                  <a:close/>
                </a:path>
              </a:pathLst>
            </a:custGeom>
            <a:solidFill>
              <a:srgbClr val="37B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106;p30">
              <a:extLst>
                <a:ext uri="{FF2B5EF4-FFF2-40B4-BE49-F238E27FC236}">
                  <a16:creationId xmlns:a16="http://schemas.microsoft.com/office/drawing/2014/main" id="{70D22715-1976-264B-9589-6838BC66B547}"/>
                </a:ext>
              </a:extLst>
            </p:cNvPr>
            <p:cNvSpPr/>
            <p:nvPr/>
          </p:nvSpPr>
          <p:spPr>
            <a:xfrm>
              <a:off x="6280528" y="2160824"/>
              <a:ext cx="105936" cy="142613"/>
            </a:xfrm>
            <a:custGeom>
              <a:avLst/>
              <a:gdLst/>
              <a:ahLst/>
              <a:cxnLst/>
              <a:rect l="l" t="t" r="r" b="b"/>
              <a:pathLst>
                <a:path w="7105" h="9623" extrusionOk="0">
                  <a:moveTo>
                    <a:pt x="1" y="1"/>
                  </a:moveTo>
                  <a:lnTo>
                    <a:pt x="4826" y="9622"/>
                  </a:lnTo>
                  <a:lnTo>
                    <a:pt x="4856" y="9622"/>
                  </a:lnTo>
                  <a:cubicBezTo>
                    <a:pt x="5546" y="8214"/>
                    <a:pt x="7104" y="7194"/>
                    <a:pt x="5905" y="4826"/>
                  </a:cubicBezTo>
                  <a:cubicBezTo>
                    <a:pt x="4736" y="2488"/>
                    <a:pt x="1589" y="300"/>
                    <a:pt x="1" y="1"/>
                  </a:cubicBezTo>
                  <a:close/>
                </a:path>
              </a:pathLst>
            </a:custGeom>
            <a:solidFill>
              <a:srgbClr val="006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107;p30">
              <a:extLst>
                <a:ext uri="{FF2B5EF4-FFF2-40B4-BE49-F238E27FC236}">
                  <a16:creationId xmlns:a16="http://schemas.microsoft.com/office/drawing/2014/main" id="{E35B907A-9EEE-EA42-A55A-CB67EC20001E}"/>
                </a:ext>
              </a:extLst>
            </p:cNvPr>
            <p:cNvSpPr/>
            <p:nvPr/>
          </p:nvSpPr>
          <p:spPr>
            <a:xfrm>
              <a:off x="6333711" y="1864077"/>
              <a:ext cx="82244" cy="154602"/>
            </a:xfrm>
            <a:custGeom>
              <a:avLst/>
              <a:gdLst/>
              <a:ahLst/>
              <a:cxnLst/>
              <a:rect l="l" t="t" r="r" b="b"/>
              <a:pathLst>
                <a:path w="5516" h="10432" extrusionOk="0">
                  <a:moveTo>
                    <a:pt x="5516" y="1"/>
                  </a:moveTo>
                  <a:lnTo>
                    <a:pt x="5516" y="1"/>
                  </a:lnTo>
                  <a:cubicBezTo>
                    <a:pt x="3927" y="630"/>
                    <a:pt x="1259" y="3388"/>
                    <a:pt x="630" y="5966"/>
                  </a:cubicBezTo>
                  <a:cubicBezTo>
                    <a:pt x="1" y="8483"/>
                    <a:pt x="1889" y="9293"/>
                    <a:pt x="2908" y="10432"/>
                  </a:cubicBezTo>
                  <a:lnTo>
                    <a:pt x="5516" y="1"/>
                  </a:lnTo>
                  <a:close/>
                </a:path>
              </a:pathLst>
            </a:custGeom>
            <a:solidFill>
              <a:srgbClr val="37B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108;p30">
              <a:extLst>
                <a:ext uri="{FF2B5EF4-FFF2-40B4-BE49-F238E27FC236}">
                  <a16:creationId xmlns:a16="http://schemas.microsoft.com/office/drawing/2014/main" id="{2C412D26-3D49-4A48-8912-9A89D10BCFB7}"/>
                </a:ext>
              </a:extLst>
            </p:cNvPr>
            <p:cNvSpPr/>
            <p:nvPr/>
          </p:nvSpPr>
          <p:spPr>
            <a:xfrm>
              <a:off x="6376621" y="1864077"/>
              <a:ext cx="68839" cy="155047"/>
            </a:xfrm>
            <a:custGeom>
              <a:avLst/>
              <a:gdLst/>
              <a:ahLst/>
              <a:cxnLst/>
              <a:rect l="l" t="t" r="r" b="b"/>
              <a:pathLst>
                <a:path w="4617" h="10462" extrusionOk="0">
                  <a:moveTo>
                    <a:pt x="2638" y="1"/>
                  </a:moveTo>
                  <a:lnTo>
                    <a:pt x="0" y="10432"/>
                  </a:lnTo>
                  <a:lnTo>
                    <a:pt x="30" y="10462"/>
                  </a:lnTo>
                  <a:cubicBezTo>
                    <a:pt x="1499" y="9832"/>
                    <a:pt x="3327" y="10072"/>
                    <a:pt x="3957" y="7524"/>
                  </a:cubicBezTo>
                  <a:cubicBezTo>
                    <a:pt x="4616" y="4947"/>
                    <a:pt x="3627" y="1260"/>
                    <a:pt x="2638" y="1"/>
                  </a:cubicBezTo>
                  <a:close/>
                </a:path>
              </a:pathLst>
            </a:custGeom>
            <a:solidFill>
              <a:srgbClr val="006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9;p30">
              <a:extLst>
                <a:ext uri="{FF2B5EF4-FFF2-40B4-BE49-F238E27FC236}">
                  <a16:creationId xmlns:a16="http://schemas.microsoft.com/office/drawing/2014/main" id="{FA6B59DB-19E1-DF4A-ADA0-84B500DD01CC}"/>
                </a:ext>
              </a:extLst>
            </p:cNvPr>
            <p:cNvSpPr/>
            <p:nvPr/>
          </p:nvSpPr>
          <p:spPr>
            <a:xfrm>
              <a:off x="6419516" y="2174147"/>
              <a:ext cx="82244" cy="154602"/>
            </a:xfrm>
            <a:custGeom>
              <a:avLst/>
              <a:gdLst/>
              <a:ahLst/>
              <a:cxnLst/>
              <a:rect l="l" t="t" r="r" b="b"/>
              <a:pathLst>
                <a:path w="5516" h="10432" extrusionOk="0">
                  <a:moveTo>
                    <a:pt x="5516" y="1"/>
                  </a:moveTo>
                  <a:cubicBezTo>
                    <a:pt x="3957" y="660"/>
                    <a:pt x="1259" y="3418"/>
                    <a:pt x="630" y="5966"/>
                  </a:cubicBezTo>
                  <a:cubicBezTo>
                    <a:pt x="1" y="8513"/>
                    <a:pt x="1889" y="9323"/>
                    <a:pt x="2878" y="10432"/>
                  </a:cubicBezTo>
                  <a:lnTo>
                    <a:pt x="5516" y="1"/>
                  </a:lnTo>
                  <a:close/>
                </a:path>
              </a:pathLst>
            </a:custGeom>
            <a:solidFill>
              <a:srgbClr val="37B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0;p30">
              <a:extLst>
                <a:ext uri="{FF2B5EF4-FFF2-40B4-BE49-F238E27FC236}">
                  <a16:creationId xmlns:a16="http://schemas.microsoft.com/office/drawing/2014/main" id="{71D10EAF-F9D2-494A-85ED-FE5F5FD88ABD}"/>
                </a:ext>
              </a:extLst>
            </p:cNvPr>
            <p:cNvSpPr/>
            <p:nvPr/>
          </p:nvSpPr>
          <p:spPr>
            <a:xfrm>
              <a:off x="6462873" y="2174147"/>
              <a:ext cx="68392" cy="155047"/>
            </a:xfrm>
            <a:custGeom>
              <a:avLst/>
              <a:gdLst/>
              <a:ahLst/>
              <a:cxnLst/>
              <a:rect l="l" t="t" r="r" b="b"/>
              <a:pathLst>
                <a:path w="4587" h="10462" extrusionOk="0">
                  <a:moveTo>
                    <a:pt x="2608" y="1"/>
                  </a:moveTo>
                  <a:lnTo>
                    <a:pt x="0" y="10432"/>
                  </a:lnTo>
                  <a:cubicBezTo>
                    <a:pt x="0" y="10432"/>
                    <a:pt x="0" y="10462"/>
                    <a:pt x="30" y="10462"/>
                  </a:cubicBezTo>
                  <a:cubicBezTo>
                    <a:pt x="1469" y="9862"/>
                    <a:pt x="3297" y="10072"/>
                    <a:pt x="3957" y="7524"/>
                  </a:cubicBezTo>
                  <a:cubicBezTo>
                    <a:pt x="4586" y="4977"/>
                    <a:pt x="3627" y="1290"/>
                    <a:pt x="2608" y="1"/>
                  </a:cubicBezTo>
                  <a:close/>
                </a:path>
              </a:pathLst>
            </a:custGeom>
            <a:solidFill>
              <a:srgbClr val="006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11;p30">
              <a:extLst>
                <a:ext uri="{FF2B5EF4-FFF2-40B4-BE49-F238E27FC236}">
                  <a16:creationId xmlns:a16="http://schemas.microsoft.com/office/drawing/2014/main" id="{DB91423D-6F52-0B4A-8D7D-53310FF2388A}"/>
                </a:ext>
              </a:extLst>
            </p:cNvPr>
            <p:cNvSpPr/>
            <p:nvPr/>
          </p:nvSpPr>
          <p:spPr>
            <a:xfrm>
              <a:off x="6193382" y="2294977"/>
              <a:ext cx="105936" cy="130179"/>
            </a:xfrm>
            <a:custGeom>
              <a:avLst/>
              <a:gdLst/>
              <a:ahLst/>
              <a:cxnLst/>
              <a:rect l="l" t="t" r="r" b="b"/>
              <a:pathLst>
                <a:path w="7105" h="8784" extrusionOk="0">
                  <a:moveTo>
                    <a:pt x="480" y="1"/>
                  </a:moveTo>
                  <a:lnTo>
                    <a:pt x="480" y="1"/>
                  </a:lnTo>
                  <a:cubicBezTo>
                    <a:pt x="1" y="1619"/>
                    <a:pt x="570" y="5426"/>
                    <a:pt x="2189" y="7494"/>
                  </a:cubicBezTo>
                  <a:cubicBezTo>
                    <a:pt x="2987" y="8514"/>
                    <a:pt x="3829" y="8783"/>
                    <a:pt x="4657" y="8783"/>
                  </a:cubicBezTo>
                  <a:cubicBezTo>
                    <a:pt x="5508" y="8783"/>
                    <a:pt x="6345" y="8499"/>
                    <a:pt x="7104" y="8454"/>
                  </a:cubicBezTo>
                  <a:lnTo>
                    <a:pt x="480" y="1"/>
                  </a:lnTo>
                  <a:close/>
                </a:path>
              </a:pathLst>
            </a:custGeom>
            <a:solidFill>
              <a:srgbClr val="37B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12;p30">
              <a:extLst>
                <a:ext uri="{FF2B5EF4-FFF2-40B4-BE49-F238E27FC236}">
                  <a16:creationId xmlns:a16="http://schemas.microsoft.com/office/drawing/2014/main" id="{9DDC5CA7-D2A9-7142-9CB7-FB9D360EE18A}"/>
                </a:ext>
              </a:extLst>
            </p:cNvPr>
            <p:cNvSpPr/>
            <p:nvPr/>
          </p:nvSpPr>
          <p:spPr>
            <a:xfrm>
              <a:off x="6200538" y="2294977"/>
              <a:ext cx="125140" cy="125288"/>
            </a:xfrm>
            <a:custGeom>
              <a:avLst/>
              <a:gdLst/>
              <a:ahLst/>
              <a:cxnLst/>
              <a:rect l="l" t="t" r="r" b="b"/>
              <a:pathLst>
                <a:path w="8393" h="8454" extrusionOk="0">
                  <a:moveTo>
                    <a:pt x="48" y="0"/>
                  </a:moveTo>
                  <a:cubicBezTo>
                    <a:pt x="32" y="0"/>
                    <a:pt x="16" y="0"/>
                    <a:pt x="0" y="1"/>
                  </a:cubicBezTo>
                  <a:lnTo>
                    <a:pt x="6654" y="8454"/>
                  </a:lnTo>
                  <a:lnTo>
                    <a:pt x="6684" y="8454"/>
                  </a:lnTo>
                  <a:cubicBezTo>
                    <a:pt x="7074" y="6925"/>
                    <a:pt x="8393" y="5606"/>
                    <a:pt x="6744" y="3538"/>
                  </a:cubicBezTo>
                  <a:cubicBezTo>
                    <a:pt x="5142" y="1490"/>
                    <a:pt x="1688" y="0"/>
                    <a:pt x="48" y="0"/>
                  </a:cubicBezTo>
                  <a:close/>
                </a:path>
              </a:pathLst>
            </a:custGeom>
            <a:solidFill>
              <a:srgbClr val="006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13;p30">
              <a:extLst>
                <a:ext uri="{FF2B5EF4-FFF2-40B4-BE49-F238E27FC236}">
                  <a16:creationId xmlns:a16="http://schemas.microsoft.com/office/drawing/2014/main" id="{724AF1E2-3AA5-234B-B3CC-E957BEAEA6A7}"/>
                </a:ext>
              </a:extLst>
            </p:cNvPr>
            <p:cNvSpPr/>
            <p:nvPr/>
          </p:nvSpPr>
          <p:spPr>
            <a:xfrm>
              <a:off x="6150487" y="1834318"/>
              <a:ext cx="91622" cy="138033"/>
            </a:xfrm>
            <a:custGeom>
              <a:avLst/>
              <a:gdLst/>
              <a:ahLst/>
              <a:cxnLst/>
              <a:rect l="l" t="t" r="r" b="b"/>
              <a:pathLst>
                <a:path w="6145" h="9314" extrusionOk="0">
                  <a:moveTo>
                    <a:pt x="689" y="0"/>
                  </a:moveTo>
                  <a:lnTo>
                    <a:pt x="689" y="0"/>
                  </a:lnTo>
                  <a:cubicBezTo>
                    <a:pt x="0" y="1529"/>
                    <a:pt x="30" y="5396"/>
                    <a:pt x="1379" y="7674"/>
                  </a:cubicBezTo>
                  <a:cubicBezTo>
                    <a:pt x="2203" y="9079"/>
                    <a:pt x="3262" y="9313"/>
                    <a:pt x="4313" y="9313"/>
                  </a:cubicBezTo>
                  <a:cubicBezTo>
                    <a:pt x="4838" y="9313"/>
                    <a:pt x="5362" y="9255"/>
                    <a:pt x="5854" y="9255"/>
                  </a:cubicBezTo>
                  <a:cubicBezTo>
                    <a:pt x="5952" y="9255"/>
                    <a:pt x="6049" y="9257"/>
                    <a:pt x="6145" y="9263"/>
                  </a:cubicBezTo>
                  <a:lnTo>
                    <a:pt x="689" y="0"/>
                  </a:lnTo>
                  <a:close/>
                </a:path>
              </a:pathLst>
            </a:custGeom>
            <a:solidFill>
              <a:srgbClr val="37B3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14;p30">
              <a:extLst>
                <a:ext uri="{FF2B5EF4-FFF2-40B4-BE49-F238E27FC236}">
                  <a16:creationId xmlns:a16="http://schemas.microsoft.com/office/drawing/2014/main" id="{3987BAF2-DF7A-6742-96D7-C1B6DCDD41F3}"/>
                </a:ext>
              </a:extLst>
            </p:cNvPr>
            <p:cNvSpPr/>
            <p:nvPr/>
          </p:nvSpPr>
          <p:spPr>
            <a:xfrm>
              <a:off x="6160759" y="1834318"/>
              <a:ext cx="112630" cy="137278"/>
            </a:xfrm>
            <a:custGeom>
              <a:avLst/>
              <a:gdLst/>
              <a:ahLst/>
              <a:cxnLst/>
              <a:rect l="l" t="t" r="r" b="b"/>
              <a:pathLst>
                <a:path w="7554" h="9263" extrusionOk="0">
                  <a:moveTo>
                    <a:pt x="0" y="0"/>
                  </a:moveTo>
                  <a:lnTo>
                    <a:pt x="5426" y="9263"/>
                  </a:lnTo>
                  <a:lnTo>
                    <a:pt x="5486" y="9263"/>
                  </a:lnTo>
                  <a:cubicBezTo>
                    <a:pt x="6085" y="7794"/>
                    <a:pt x="7554" y="6685"/>
                    <a:pt x="6205" y="4407"/>
                  </a:cubicBezTo>
                  <a:cubicBezTo>
                    <a:pt x="4856" y="2159"/>
                    <a:pt x="1589" y="180"/>
                    <a:pt x="0" y="0"/>
                  </a:cubicBezTo>
                  <a:close/>
                </a:path>
              </a:pathLst>
            </a:custGeom>
            <a:solidFill>
              <a:srgbClr val="0068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15;p30">
              <a:extLst>
                <a:ext uri="{FF2B5EF4-FFF2-40B4-BE49-F238E27FC236}">
                  <a16:creationId xmlns:a16="http://schemas.microsoft.com/office/drawing/2014/main" id="{8EDDD575-92E6-A749-8615-3490F4A4BDF1}"/>
                </a:ext>
              </a:extLst>
            </p:cNvPr>
            <p:cNvSpPr/>
            <p:nvPr/>
          </p:nvSpPr>
          <p:spPr>
            <a:xfrm>
              <a:off x="6388236" y="2042662"/>
              <a:ext cx="25928" cy="22467"/>
            </a:xfrm>
            <a:custGeom>
              <a:avLst/>
              <a:gdLst/>
              <a:ahLst/>
              <a:cxnLst/>
              <a:rect l="l" t="t" r="r" b="b"/>
              <a:pathLst>
                <a:path w="1739" h="1516" extrusionOk="0">
                  <a:moveTo>
                    <a:pt x="990" y="0"/>
                  </a:moveTo>
                  <a:cubicBezTo>
                    <a:pt x="330" y="0"/>
                    <a:pt x="0" y="810"/>
                    <a:pt x="480" y="1289"/>
                  </a:cubicBezTo>
                  <a:cubicBezTo>
                    <a:pt x="626" y="1446"/>
                    <a:pt x="811" y="1516"/>
                    <a:pt x="993" y="1516"/>
                  </a:cubicBezTo>
                  <a:cubicBezTo>
                    <a:pt x="1371" y="1516"/>
                    <a:pt x="1739" y="1215"/>
                    <a:pt x="1739" y="750"/>
                  </a:cubicBezTo>
                  <a:cubicBezTo>
                    <a:pt x="1739" y="360"/>
                    <a:pt x="1409" y="0"/>
                    <a:pt x="990" y="0"/>
                  </a:cubicBezTo>
                  <a:close/>
                </a:path>
              </a:pathLst>
            </a:custGeom>
            <a:solidFill>
              <a:srgbClr val="EEF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16;p30">
              <a:extLst>
                <a:ext uri="{FF2B5EF4-FFF2-40B4-BE49-F238E27FC236}">
                  <a16:creationId xmlns:a16="http://schemas.microsoft.com/office/drawing/2014/main" id="{44BFFED0-B97C-D54F-8DF3-1B55D11E22B4}"/>
                </a:ext>
              </a:extLst>
            </p:cNvPr>
            <p:cNvSpPr/>
            <p:nvPr/>
          </p:nvSpPr>
          <p:spPr>
            <a:xfrm>
              <a:off x="6444549" y="1986685"/>
              <a:ext cx="26376" cy="22052"/>
            </a:xfrm>
            <a:custGeom>
              <a:avLst/>
              <a:gdLst/>
              <a:ahLst/>
              <a:cxnLst/>
              <a:rect l="l" t="t" r="r" b="b"/>
              <a:pathLst>
                <a:path w="1769" h="1488" extrusionOk="0">
                  <a:moveTo>
                    <a:pt x="1019" y="1"/>
                  </a:moveTo>
                  <a:cubicBezTo>
                    <a:pt x="360" y="1"/>
                    <a:pt x="0" y="810"/>
                    <a:pt x="480" y="1260"/>
                  </a:cubicBezTo>
                  <a:cubicBezTo>
                    <a:pt x="637" y="1417"/>
                    <a:pt x="830" y="1487"/>
                    <a:pt x="1018" y="1487"/>
                  </a:cubicBezTo>
                  <a:cubicBezTo>
                    <a:pt x="1403" y="1487"/>
                    <a:pt x="1769" y="1193"/>
                    <a:pt x="1769" y="750"/>
                  </a:cubicBezTo>
                  <a:cubicBezTo>
                    <a:pt x="1769" y="330"/>
                    <a:pt x="1439" y="1"/>
                    <a:pt x="1019" y="1"/>
                  </a:cubicBezTo>
                  <a:close/>
                </a:path>
              </a:pathLst>
            </a:custGeom>
            <a:solidFill>
              <a:srgbClr val="EEF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17;p30">
              <a:extLst>
                <a:ext uri="{FF2B5EF4-FFF2-40B4-BE49-F238E27FC236}">
                  <a16:creationId xmlns:a16="http://schemas.microsoft.com/office/drawing/2014/main" id="{AAAFAE03-C777-2847-B3F7-0D586EDD7403}"/>
                </a:ext>
              </a:extLst>
            </p:cNvPr>
            <p:cNvSpPr/>
            <p:nvPr/>
          </p:nvSpPr>
          <p:spPr>
            <a:xfrm>
              <a:off x="6268019" y="2086189"/>
              <a:ext cx="25928" cy="22186"/>
            </a:xfrm>
            <a:custGeom>
              <a:avLst/>
              <a:gdLst/>
              <a:ahLst/>
              <a:cxnLst/>
              <a:rect l="l" t="t" r="r" b="b"/>
              <a:pathLst>
                <a:path w="1739" h="1497" extrusionOk="0">
                  <a:moveTo>
                    <a:pt x="989" y="1"/>
                  </a:moveTo>
                  <a:cubicBezTo>
                    <a:pt x="330" y="1"/>
                    <a:pt x="0" y="810"/>
                    <a:pt x="480" y="1290"/>
                  </a:cubicBezTo>
                  <a:cubicBezTo>
                    <a:pt x="623" y="1433"/>
                    <a:pt x="802" y="1497"/>
                    <a:pt x="980" y="1497"/>
                  </a:cubicBezTo>
                  <a:cubicBezTo>
                    <a:pt x="1362" y="1497"/>
                    <a:pt x="1739" y="1200"/>
                    <a:pt x="1739" y="750"/>
                  </a:cubicBezTo>
                  <a:cubicBezTo>
                    <a:pt x="1739" y="331"/>
                    <a:pt x="1409" y="1"/>
                    <a:pt x="989" y="1"/>
                  </a:cubicBezTo>
                  <a:close/>
                </a:path>
              </a:pathLst>
            </a:custGeom>
            <a:solidFill>
              <a:srgbClr val="EEF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18;p30">
              <a:extLst>
                <a:ext uri="{FF2B5EF4-FFF2-40B4-BE49-F238E27FC236}">
                  <a16:creationId xmlns:a16="http://schemas.microsoft.com/office/drawing/2014/main" id="{BB3AB104-B08D-FE4F-9861-EF66FD85B192}"/>
                </a:ext>
              </a:extLst>
            </p:cNvPr>
            <p:cNvSpPr/>
            <p:nvPr/>
          </p:nvSpPr>
          <p:spPr>
            <a:xfrm>
              <a:off x="6149145" y="2131065"/>
              <a:ext cx="26376" cy="22186"/>
            </a:xfrm>
            <a:custGeom>
              <a:avLst/>
              <a:gdLst/>
              <a:ahLst/>
              <a:cxnLst/>
              <a:rect l="l" t="t" r="r" b="b"/>
              <a:pathLst>
                <a:path w="1769" h="1497" extrusionOk="0">
                  <a:moveTo>
                    <a:pt x="1019" y="0"/>
                  </a:moveTo>
                  <a:cubicBezTo>
                    <a:pt x="330" y="0"/>
                    <a:pt x="0" y="810"/>
                    <a:pt x="480" y="1289"/>
                  </a:cubicBezTo>
                  <a:cubicBezTo>
                    <a:pt x="632" y="1432"/>
                    <a:pt x="818" y="1496"/>
                    <a:pt x="1000" y="1496"/>
                  </a:cubicBezTo>
                  <a:cubicBezTo>
                    <a:pt x="1392" y="1496"/>
                    <a:pt x="1769" y="1200"/>
                    <a:pt x="1769" y="750"/>
                  </a:cubicBezTo>
                  <a:cubicBezTo>
                    <a:pt x="1769" y="330"/>
                    <a:pt x="1409" y="0"/>
                    <a:pt x="1019" y="0"/>
                  </a:cubicBezTo>
                  <a:close/>
                </a:path>
              </a:pathLst>
            </a:custGeom>
            <a:solidFill>
              <a:srgbClr val="EEF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119;p30">
              <a:extLst>
                <a:ext uri="{FF2B5EF4-FFF2-40B4-BE49-F238E27FC236}">
                  <a16:creationId xmlns:a16="http://schemas.microsoft.com/office/drawing/2014/main" id="{8D9C63B6-85BB-3B4C-AE62-EA97EA0391CE}"/>
                </a:ext>
              </a:extLst>
            </p:cNvPr>
            <p:cNvSpPr/>
            <p:nvPr/>
          </p:nvSpPr>
          <p:spPr>
            <a:xfrm>
              <a:off x="6263099" y="2252339"/>
              <a:ext cx="26391" cy="22186"/>
            </a:xfrm>
            <a:custGeom>
              <a:avLst/>
              <a:gdLst/>
              <a:ahLst/>
              <a:cxnLst/>
              <a:rect l="l" t="t" r="r" b="b"/>
              <a:pathLst>
                <a:path w="1770" h="1497" extrusionOk="0">
                  <a:moveTo>
                    <a:pt x="1020" y="0"/>
                  </a:moveTo>
                  <a:cubicBezTo>
                    <a:pt x="330" y="0"/>
                    <a:pt x="1" y="810"/>
                    <a:pt x="480" y="1289"/>
                  </a:cubicBezTo>
                  <a:cubicBezTo>
                    <a:pt x="632" y="1432"/>
                    <a:pt x="818" y="1496"/>
                    <a:pt x="1000" y="1496"/>
                  </a:cubicBezTo>
                  <a:cubicBezTo>
                    <a:pt x="1392" y="1496"/>
                    <a:pt x="1769" y="1200"/>
                    <a:pt x="1769" y="750"/>
                  </a:cubicBezTo>
                  <a:cubicBezTo>
                    <a:pt x="1769" y="330"/>
                    <a:pt x="1409" y="0"/>
                    <a:pt x="1020" y="0"/>
                  </a:cubicBezTo>
                  <a:close/>
                </a:path>
              </a:pathLst>
            </a:custGeom>
            <a:solidFill>
              <a:srgbClr val="EEF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120;p30">
              <a:extLst>
                <a:ext uri="{FF2B5EF4-FFF2-40B4-BE49-F238E27FC236}">
                  <a16:creationId xmlns:a16="http://schemas.microsoft.com/office/drawing/2014/main" id="{269B06BB-3F74-1E46-84BA-EED66C8F8724}"/>
                </a:ext>
              </a:extLst>
            </p:cNvPr>
            <p:cNvSpPr/>
            <p:nvPr/>
          </p:nvSpPr>
          <p:spPr>
            <a:xfrm>
              <a:off x="6416385" y="2227012"/>
              <a:ext cx="26391" cy="22052"/>
            </a:xfrm>
            <a:custGeom>
              <a:avLst/>
              <a:gdLst/>
              <a:ahLst/>
              <a:cxnLst/>
              <a:rect l="l" t="t" r="r" b="b"/>
              <a:pathLst>
                <a:path w="1770" h="1488" extrusionOk="0">
                  <a:moveTo>
                    <a:pt x="1020" y="1"/>
                  </a:moveTo>
                  <a:cubicBezTo>
                    <a:pt x="330" y="1"/>
                    <a:pt x="1" y="810"/>
                    <a:pt x="480" y="1260"/>
                  </a:cubicBezTo>
                  <a:cubicBezTo>
                    <a:pt x="638" y="1417"/>
                    <a:pt x="831" y="1487"/>
                    <a:pt x="1019" y="1487"/>
                  </a:cubicBezTo>
                  <a:cubicBezTo>
                    <a:pt x="1404" y="1487"/>
                    <a:pt x="1769" y="1193"/>
                    <a:pt x="1769" y="750"/>
                  </a:cubicBezTo>
                  <a:cubicBezTo>
                    <a:pt x="1769" y="330"/>
                    <a:pt x="1410" y="1"/>
                    <a:pt x="1020" y="1"/>
                  </a:cubicBezTo>
                  <a:close/>
                </a:path>
              </a:pathLst>
            </a:custGeom>
            <a:solidFill>
              <a:srgbClr val="EEF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121;p30">
              <a:extLst>
                <a:ext uri="{FF2B5EF4-FFF2-40B4-BE49-F238E27FC236}">
                  <a16:creationId xmlns:a16="http://schemas.microsoft.com/office/drawing/2014/main" id="{07BBC8B3-6FBC-F14B-A803-E14350486C20}"/>
                </a:ext>
              </a:extLst>
            </p:cNvPr>
            <p:cNvSpPr/>
            <p:nvPr/>
          </p:nvSpPr>
          <p:spPr>
            <a:xfrm>
              <a:off x="6301536" y="2384270"/>
              <a:ext cx="25928" cy="22052"/>
            </a:xfrm>
            <a:custGeom>
              <a:avLst/>
              <a:gdLst/>
              <a:ahLst/>
              <a:cxnLst/>
              <a:rect l="l" t="t" r="r" b="b"/>
              <a:pathLst>
                <a:path w="1739" h="1488" extrusionOk="0">
                  <a:moveTo>
                    <a:pt x="990" y="1"/>
                  </a:moveTo>
                  <a:cubicBezTo>
                    <a:pt x="330" y="1"/>
                    <a:pt x="0" y="810"/>
                    <a:pt x="480" y="1260"/>
                  </a:cubicBezTo>
                  <a:cubicBezTo>
                    <a:pt x="628" y="1417"/>
                    <a:pt x="814" y="1487"/>
                    <a:pt x="998" y="1487"/>
                  </a:cubicBezTo>
                  <a:cubicBezTo>
                    <a:pt x="1374" y="1487"/>
                    <a:pt x="1739" y="1193"/>
                    <a:pt x="1739" y="750"/>
                  </a:cubicBezTo>
                  <a:cubicBezTo>
                    <a:pt x="1739" y="330"/>
                    <a:pt x="1409" y="1"/>
                    <a:pt x="990" y="1"/>
                  </a:cubicBezTo>
                  <a:close/>
                </a:path>
              </a:pathLst>
            </a:custGeom>
            <a:solidFill>
              <a:srgbClr val="EEF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122;p30">
              <a:extLst>
                <a:ext uri="{FF2B5EF4-FFF2-40B4-BE49-F238E27FC236}">
                  <a16:creationId xmlns:a16="http://schemas.microsoft.com/office/drawing/2014/main" id="{F6CDC5BF-D121-2640-9BC5-7EB6BF6EB505}"/>
                </a:ext>
              </a:extLst>
            </p:cNvPr>
            <p:cNvSpPr/>
            <p:nvPr/>
          </p:nvSpPr>
          <p:spPr>
            <a:xfrm>
              <a:off x="6202775" y="2384270"/>
              <a:ext cx="25928" cy="22052"/>
            </a:xfrm>
            <a:custGeom>
              <a:avLst/>
              <a:gdLst/>
              <a:ahLst/>
              <a:cxnLst/>
              <a:rect l="l" t="t" r="r" b="b"/>
              <a:pathLst>
                <a:path w="1739" h="1488" extrusionOk="0">
                  <a:moveTo>
                    <a:pt x="989" y="1"/>
                  </a:moveTo>
                  <a:cubicBezTo>
                    <a:pt x="330" y="1"/>
                    <a:pt x="0" y="810"/>
                    <a:pt x="480" y="1260"/>
                  </a:cubicBezTo>
                  <a:cubicBezTo>
                    <a:pt x="627" y="1417"/>
                    <a:pt x="814" y="1487"/>
                    <a:pt x="997" y="1487"/>
                  </a:cubicBezTo>
                  <a:cubicBezTo>
                    <a:pt x="1373" y="1487"/>
                    <a:pt x="1739" y="1193"/>
                    <a:pt x="1739" y="750"/>
                  </a:cubicBezTo>
                  <a:cubicBezTo>
                    <a:pt x="1739" y="330"/>
                    <a:pt x="1409" y="1"/>
                    <a:pt x="989" y="1"/>
                  </a:cubicBezTo>
                  <a:close/>
                </a:path>
              </a:pathLst>
            </a:custGeom>
            <a:solidFill>
              <a:srgbClr val="EEF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123;p30">
              <a:extLst>
                <a:ext uri="{FF2B5EF4-FFF2-40B4-BE49-F238E27FC236}">
                  <a16:creationId xmlns:a16="http://schemas.microsoft.com/office/drawing/2014/main" id="{2FE9CEAC-BD95-314C-B2E3-6740D4A6C519}"/>
                </a:ext>
              </a:extLst>
            </p:cNvPr>
            <p:cNvSpPr/>
            <p:nvPr/>
          </p:nvSpPr>
          <p:spPr>
            <a:xfrm>
              <a:off x="6121875" y="1756481"/>
              <a:ext cx="457215" cy="747284"/>
            </a:xfrm>
            <a:custGeom>
              <a:avLst/>
              <a:gdLst/>
              <a:ahLst/>
              <a:cxnLst/>
              <a:rect l="l" t="t" r="r" b="b"/>
              <a:pathLst>
                <a:path w="30665" h="50424" extrusionOk="0">
                  <a:moveTo>
                    <a:pt x="28713" y="1114"/>
                  </a:moveTo>
                  <a:cubicBezTo>
                    <a:pt x="29136" y="1114"/>
                    <a:pt x="29465" y="1434"/>
                    <a:pt x="29465" y="1835"/>
                  </a:cubicBezTo>
                  <a:lnTo>
                    <a:pt x="29435" y="1865"/>
                  </a:lnTo>
                  <a:lnTo>
                    <a:pt x="26648" y="46887"/>
                  </a:lnTo>
                  <a:cubicBezTo>
                    <a:pt x="26588" y="47306"/>
                    <a:pt x="26228" y="47636"/>
                    <a:pt x="25779" y="47636"/>
                  </a:cubicBezTo>
                  <a:lnTo>
                    <a:pt x="4827" y="47636"/>
                  </a:lnTo>
                  <a:cubicBezTo>
                    <a:pt x="4407" y="47636"/>
                    <a:pt x="4017" y="47306"/>
                    <a:pt x="3987" y="46887"/>
                  </a:cubicBezTo>
                  <a:lnTo>
                    <a:pt x="1170" y="1865"/>
                  </a:lnTo>
                  <a:cubicBezTo>
                    <a:pt x="1170" y="1462"/>
                    <a:pt x="1502" y="1114"/>
                    <a:pt x="1900" y="1114"/>
                  </a:cubicBezTo>
                  <a:cubicBezTo>
                    <a:pt x="1916" y="1114"/>
                    <a:pt x="1933" y="1115"/>
                    <a:pt x="1949" y="1116"/>
                  </a:cubicBezTo>
                  <a:lnTo>
                    <a:pt x="28656" y="1116"/>
                  </a:lnTo>
                  <a:cubicBezTo>
                    <a:pt x="28675" y="1115"/>
                    <a:pt x="28694" y="1114"/>
                    <a:pt x="28713" y="1114"/>
                  </a:cubicBezTo>
                  <a:close/>
                  <a:moveTo>
                    <a:pt x="748" y="1"/>
                  </a:moveTo>
                  <a:cubicBezTo>
                    <a:pt x="339" y="1"/>
                    <a:pt x="1" y="368"/>
                    <a:pt x="1" y="786"/>
                  </a:cubicBezTo>
                  <a:lnTo>
                    <a:pt x="3028" y="49614"/>
                  </a:lnTo>
                  <a:cubicBezTo>
                    <a:pt x="3088" y="50094"/>
                    <a:pt x="3508" y="50424"/>
                    <a:pt x="3957" y="50424"/>
                  </a:cubicBezTo>
                  <a:lnTo>
                    <a:pt x="26678" y="50424"/>
                  </a:lnTo>
                  <a:cubicBezTo>
                    <a:pt x="27157" y="50424"/>
                    <a:pt x="27547" y="50094"/>
                    <a:pt x="27637" y="49614"/>
                  </a:cubicBezTo>
                  <a:lnTo>
                    <a:pt x="30664" y="786"/>
                  </a:lnTo>
                  <a:cubicBezTo>
                    <a:pt x="30664" y="368"/>
                    <a:pt x="30326" y="1"/>
                    <a:pt x="29917" y="1"/>
                  </a:cubicBezTo>
                  <a:cubicBezTo>
                    <a:pt x="29887" y="1"/>
                    <a:pt x="29856" y="3"/>
                    <a:pt x="29825" y="7"/>
                  </a:cubicBezTo>
                  <a:lnTo>
                    <a:pt x="840" y="7"/>
                  </a:lnTo>
                  <a:cubicBezTo>
                    <a:pt x="809" y="3"/>
                    <a:pt x="778" y="1"/>
                    <a:pt x="748" y="1"/>
                  </a:cubicBezTo>
                  <a:close/>
                </a:path>
              </a:pathLst>
            </a:custGeom>
            <a:solidFill>
              <a:srgbClr val="EEF0D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26" name="Picture 225">
            <a:extLst>
              <a:ext uri="{FF2B5EF4-FFF2-40B4-BE49-F238E27FC236}">
                <a16:creationId xmlns:a16="http://schemas.microsoft.com/office/drawing/2014/main" id="{2E139F2F-8334-174C-9FA5-39D6A34B1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923" y="184286"/>
            <a:ext cx="8229600" cy="685800"/>
          </a:xfrm>
          <a:prstGeom prst="rect">
            <a:avLst/>
          </a:prstGeom>
        </p:spPr>
      </p:pic>
      <p:grpSp>
        <p:nvGrpSpPr>
          <p:cNvPr id="230" name="Google Shape;2127;p30">
            <a:extLst>
              <a:ext uri="{FF2B5EF4-FFF2-40B4-BE49-F238E27FC236}">
                <a16:creationId xmlns:a16="http://schemas.microsoft.com/office/drawing/2014/main" id="{621C716F-E233-754B-B2CC-A8B4A72CA39E}"/>
              </a:ext>
            </a:extLst>
          </p:cNvPr>
          <p:cNvGrpSpPr/>
          <p:nvPr/>
        </p:nvGrpSpPr>
        <p:grpSpPr>
          <a:xfrm>
            <a:off x="8219485" y="4105018"/>
            <a:ext cx="740076" cy="506014"/>
            <a:chOff x="457200" y="3291575"/>
            <a:chExt cx="1166025" cy="793250"/>
          </a:xfrm>
        </p:grpSpPr>
        <p:sp>
          <p:nvSpPr>
            <p:cNvPr id="231" name="Google Shape;2128;p30">
              <a:extLst>
                <a:ext uri="{FF2B5EF4-FFF2-40B4-BE49-F238E27FC236}">
                  <a16:creationId xmlns:a16="http://schemas.microsoft.com/office/drawing/2014/main" id="{109F13C3-0406-7C48-8E19-8481A9AE8EFF}"/>
                </a:ext>
              </a:extLst>
            </p:cNvPr>
            <p:cNvSpPr/>
            <p:nvPr/>
          </p:nvSpPr>
          <p:spPr>
            <a:xfrm>
              <a:off x="457200" y="3554575"/>
              <a:ext cx="437650" cy="448550"/>
            </a:xfrm>
            <a:custGeom>
              <a:avLst/>
              <a:gdLst/>
              <a:ahLst/>
              <a:cxnLst/>
              <a:rect l="l" t="t" r="r" b="b"/>
              <a:pathLst>
                <a:path w="17506" h="17942" extrusionOk="0">
                  <a:moveTo>
                    <a:pt x="11640" y="1"/>
                  </a:moveTo>
                  <a:cubicBezTo>
                    <a:pt x="8881" y="1"/>
                    <a:pt x="5626" y="1882"/>
                    <a:pt x="3328" y="5113"/>
                  </a:cubicBezTo>
                  <a:cubicBezTo>
                    <a:pt x="151" y="9609"/>
                    <a:pt x="1" y="14974"/>
                    <a:pt x="2998" y="17073"/>
                  </a:cubicBezTo>
                  <a:cubicBezTo>
                    <a:pt x="3829" y="17662"/>
                    <a:pt x="4814" y="17941"/>
                    <a:pt x="5872" y="17941"/>
                  </a:cubicBezTo>
                  <a:cubicBezTo>
                    <a:pt x="8630" y="17941"/>
                    <a:pt x="11882" y="16044"/>
                    <a:pt x="14178" y="12816"/>
                  </a:cubicBezTo>
                  <a:cubicBezTo>
                    <a:pt x="17356" y="8350"/>
                    <a:pt x="17506" y="2985"/>
                    <a:pt x="14508" y="856"/>
                  </a:cubicBezTo>
                  <a:cubicBezTo>
                    <a:pt x="13679" y="276"/>
                    <a:pt x="12696" y="1"/>
                    <a:pt x="11640" y="1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129;p30">
              <a:extLst>
                <a:ext uri="{FF2B5EF4-FFF2-40B4-BE49-F238E27FC236}">
                  <a16:creationId xmlns:a16="http://schemas.microsoft.com/office/drawing/2014/main" id="{50C2B1AF-44E5-3443-B749-4F3D111BAAE4}"/>
                </a:ext>
              </a:extLst>
            </p:cNvPr>
            <p:cNvSpPr/>
            <p:nvPr/>
          </p:nvSpPr>
          <p:spPr>
            <a:xfrm>
              <a:off x="475200" y="3572525"/>
              <a:ext cx="402425" cy="412675"/>
            </a:xfrm>
            <a:custGeom>
              <a:avLst/>
              <a:gdLst/>
              <a:ahLst/>
              <a:cxnLst/>
              <a:rect l="l" t="t" r="r" b="b"/>
              <a:pathLst>
                <a:path w="16097" h="16507" extrusionOk="0">
                  <a:moveTo>
                    <a:pt x="10688" y="0"/>
                  </a:moveTo>
                  <a:cubicBezTo>
                    <a:pt x="8149" y="0"/>
                    <a:pt x="5157" y="1737"/>
                    <a:pt x="3057" y="4725"/>
                  </a:cubicBezTo>
                  <a:cubicBezTo>
                    <a:pt x="120" y="8831"/>
                    <a:pt x="0" y="13747"/>
                    <a:pt x="2758" y="15695"/>
                  </a:cubicBezTo>
                  <a:cubicBezTo>
                    <a:pt x="3526" y="16246"/>
                    <a:pt x="4436" y="16507"/>
                    <a:pt x="5413" y="16507"/>
                  </a:cubicBezTo>
                  <a:cubicBezTo>
                    <a:pt x="7943" y="16507"/>
                    <a:pt x="10920" y="14761"/>
                    <a:pt x="13039" y="11798"/>
                  </a:cubicBezTo>
                  <a:cubicBezTo>
                    <a:pt x="15946" y="7662"/>
                    <a:pt x="16096" y="2746"/>
                    <a:pt x="13339" y="798"/>
                  </a:cubicBezTo>
                  <a:cubicBezTo>
                    <a:pt x="12573" y="257"/>
                    <a:pt x="11664" y="0"/>
                    <a:pt x="10688" y="0"/>
                  </a:cubicBezTo>
                  <a:close/>
                </a:path>
              </a:pathLst>
            </a:custGeom>
            <a:solidFill>
              <a:srgbClr val="96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130;p30">
              <a:extLst>
                <a:ext uri="{FF2B5EF4-FFF2-40B4-BE49-F238E27FC236}">
                  <a16:creationId xmlns:a16="http://schemas.microsoft.com/office/drawing/2014/main" id="{6B61F8B7-CE68-6A41-BA7A-600A280229EB}"/>
                </a:ext>
              </a:extLst>
            </p:cNvPr>
            <p:cNvSpPr/>
            <p:nvPr/>
          </p:nvSpPr>
          <p:spPr>
            <a:xfrm>
              <a:off x="502175" y="3565375"/>
              <a:ext cx="343875" cy="428025"/>
            </a:xfrm>
            <a:custGeom>
              <a:avLst/>
              <a:gdLst/>
              <a:ahLst/>
              <a:cxnLst/>
              <a:rect l="l" t="t" r="r" b="b"/>
              <a:pathLst>
                <a:path w="13755" h="17121" extrusionOk="0">
                  <a:moveTo>
                    <a:pt x="11022" y="0"/>
                  </a:moveTo>
                  <a:cubicBezTo>
                    <a:pt x="10933" y="0"/>
                    <a:pt x="10919" y="43"/>
                    <a:pt x="11031" y="155"/>
                  </a:cubicBezTo>
                  <a:cubicBezTo>
                    <a:pt x="11510" y="664"/>
                    <a:pt x="10701" y="1863"/>
                    <a:pt x="10701" y="1863"/>
                  </a:cubicBezTo>
                  <a:cubicBezTo>
                    <a:pt x="10701" y="1863"/>
                    <a:pt x="3567" y="11665"/>
                    <a:pt x="2218" y="13403"/>
                  </a:cubicBezTo>
                  <a:cubicBezTo>
                    <a:pt x="1138" y="14766"/>
                    <a:pt x="388" y="14913"/>
                    <a:pt x="115" y="14913"/>
                  </a:cubicBezTo>
                  <a:cubicBezTo>
                    <a:pt x="39" y="14913"/>
                    <a:pt x="0" y="14902"/>
                    <a:pt x="0" y="14902"/>
                  </a:cubicBezTo>
                  <a:lnTo>
                    <a:pt x="0" y="14902"/>
                  </a:lnTo>
                  <a:lnTo>
                    <a:pt x="1349" y="16311"/>
                  </a:lnTo>
                  <a:lnTo>
                    <a:pt x="1379" y="16311"/>
                  </a:lnTo>
                  <a:lnTo>
                    <a:pt x="1409" y="16341"/>
                  </a:lnTo>
                  <a:lnTo>
                    <a:pt x="1379" y="16371"/>
                  </a:lnTo>
                  <a:lnTo>
                    <a:pt x="3087" y="17120"/>
                  </a:lnTo>
                  <a:cubicBezTo>
                    <a:pt x="3087" y="17120"/>
                    <a:pt x="2638" y="16431"/>
                    <a:pt x="3807" y="14572"/>
                  </a:cubicBezTo>
                  <a:cubicBezTo>
                    <a:pt x="4976" y="12714"/>
                    <a:pt x="11900" y="2732"/>
                    <a:pt x="11900" y="2732"/>
                  </a:cubicBezTo>
                  <a:cubicBezTo>
                    <a:pt x="11900" y="2732"/>
                    <a:pt x="12574" y="1793"/>
                    <a:pt x="13189" y="1793"/>
                  </a:cubicBezTo>
                  <a:cubicBezTo>
                    <a:pt x="13260" y="1793"/>
                    <a:pt x="13330" y="1805"/>
                    <a:pt x="13399" y="1833"/>
                  </a:cubicBezTo>
                  <a:cubicBezTo>
                    <a:pt x="13446" y="1854"/>
                    <a:pt x="13481" y="1864"/>
                    <a:pt x="13505" y="1864"/>
                  </a:cubicBezTo>
                  <a:cubicBezTo>
                    <a:pt x="13755" y="1864"/>
                    <a:pt x="12835" y="818"/>
                    <a:pt x="12589" y="544"/>
                  </a:cubicBezTo>
                  <a:lnTo>
                    <a:pt x="12559" y="544"/>
                  </a:lnTo>
                  <a:lnTo>
                    <a:pt x="12529" y="514"/>
                  </a:lnTo>
                  <a:cubicBezTo>
                    <a:pt x="12259" y="402"/>
                    <a:pt x="11292" y="0"/>
                    <a:pt x="11022" y="0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131;p30">
              <a:extLst>
                <a:ext uri="{FF2B5EF4-FFF2-40B4-BE49-F238E27FC236}">
                  <a16:creationId xmlns:a16="http://schemas.microsoft.com/office/drawing/2014/main" id="{0FF22962-9261-D143-97BE-509D9111B62C}"/>
                </a:ext>
              </a:extLst>
            </p:cNvPr>
            <p:cNvSpPr/>
            <p:nvPr/>
          </p:nvSpPr>
          <p:spPr>
            <a:xfrm>
              <a:off x="532150" y="3555225"/>
              <a:ext cx="351450" cy="317525"/>
            </a:xfrm>
            <a:custGeom>
              <a:avLst/>
              <a:gdLst/>
              <a:ahLst/>
              <a:cxnLst/>
              <a:rect l="l" t="t" r="r" b="b"/>
              <a:pathLst>
                <a:path w="14058" h="12701" extrusionOk="0">
                  <a:moveTo>
                    <a:pt x="8328" y="1"/>
                  </a:moveTo>
                  <a:cubicBezTo>
                    <a:pt x="5514" y="1"/>
                    <a:pt x="2214" y="2054"/>
                    <a:pt x="0" y="5476"/>
                  </a:cubicBezTo>
                  <a:cubicBezTo>
                    <a:pt x="0" y="5476"/>
                    <a:pt x="865" y="5330"/>
                    <a:pt x="2113" y="5330"/>
                  </a:cubicBezTo>
                  <a:cubicBezTo>
                    <a:pt x="5243" y="5330"/>
                    <a:pt x="10786" y="6250"/>
                    <a:pt x="11150" y="12700"/>
                  </a:cubicBezTo>
                  <a:cubicBezTo>
                    <a:pt x="13938" y="7994"/>
                    <a:pt x="14058" y="2749"/>
                    <a:pt x="10971" y="741"/>
                  </a:cubicBezTo>
                  <a:cubicBezTo>
                    <a:pt x="10187" y="238"/>
                    <a:pt x="9286" y="1"/>
                    <a:pt x="8328" y="1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132;p30">
              <a:extLst>
                <a:ext uri="{FF2B5EF4-FFF2-40B4-BE49-F238E27FC236}">
                  <a16:creationId xmlns:a16="http://schemas.microsoft.com/office/drawing/2014/main" id="{CD4C4C61-CF33-9E49-A310-655C8A485B9E}"/>
                </a:ext>
              </a:extLst>
            </p:cNvPr>
            <p:cNvSpPr/>
            <p:nvPr/>
          </p:nvSpPr>
          <p:spPr>
            <a:xfrm>
              <a:off x="727725" y="3435750"/>
              <a:ext cx="422650" cy="464075"/>
            </a:xfrm>
            <a:custGeom>
              <a:avLst/>
              <a:gdLst/>
              <a:ahLst/>
              <a:cxnLst/>
              <a:rect l="l" t="t" r="r" b="b"/>
              <a:pathLst>
                <a:path w="16906" h="18563" extrusionOk="0">
                  <a:moveTo>
                    <a:pt x="5989" y="0"/>
                  </a:moveTo>
                  <a:cubicBezTo>
                    <a:pt x="5173" y="0"/>
                    <a:pt x="4392" y="185"/>
                    <a:pt x="3687" y="574"/>
                  </a:cubicBezTo>
                  <a:cubicBezTo>
                    <a:pt x="450" y="2342"/>
                    <a:pt x="0" y="7678"/>
                    <a:pt x="2638" y="12474"/>
                  </a:cubicBezTo>
                  <a:cubicBezTo>
                    <a:pt x="4696" y="16238"/>
                    <a:pt x="8031" y="18562"/>
                    <a:pt x="10921" y="18562"/>
                  </a:cubicBezTo>
                  <a:cubicBezTo>
                    <a:pt x="11735" y="18562"/>
                    <a:pt x="12514" y="18378"/>
                    <a:pt x="13219" y="17989"/>
                  </a:cubicBezTo>
                  <a:cubicBezTo>
                    <a:pt x="16456" y="16220"/>
                    <a:pt x="16906" y="10885"/>
                    <a:pt x="14298" y="6089"/>
                  </a:cubicBezTo>
                  <a:cubicBezTo>
                    <a:pt x="12240" y="2324"/>
                    <a:pt x="8887" y="0"/>
                    <a:pt x="5989" y="0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133;p30">
              <a:extLst>
                <a:ext uri="{FF2B5EF4-FFF2-40B4-BE49-F238E27FC236}">
                  <a16:creationId xmlns:a16="http://schemas.microsoft.com/office/drawing/2014/main" id="{1EE1BB8F-3ACE-5248-BB2E-A0914A3BF559}"/>
                </a:ext>
              </a:extLst>
            </p:cNvPr>
            <p:cNvSpPr/>
            <p:nvPr/>
          </p:nvSpPr>
          <p:spPr>
            <a:xfrm>
              <a:off x="744950" y="3454300"/>
              <a:ext cx="388950" cy="426975"/>
            </a:xfrm>
            <a:custGeom>
              <a:avLst/>
              <a:gdLst/>
              <a:ahLst/>
              <a:cxnLst/>
              <a:rect l="l" t="t" r="r" b="b"/>
              <a:pathLst>
                <a:path w="15558" h="17079" extrusionOk="0">
                  <a:moveTo>
                    <a:pt x="5494" y="0"/>
                  </a:moveTo>
                  <a:cubicBezTo>
                    <a:pt x="4749" y="0"/>
                    <a:pt x="4036" y="168"/>
                    <a:pt x="3388" y="521"/>
                  </a:cubicBezTo>
                  <a:cubicBezTo>
                    <a:pt x="420" y="2140"/>
                    <a:pt x="1" y="7056"/>
                    <a:pt x="2429" y="11492"/>
                  </a:cubicBezTo>
                  <a:cubicBezTo>
                    <a:pt x="4303" y="14935"/>
                    <a:pt x="7385" y="17079"/>
                    <a:pt x="10058" y="17079"/>
                  </a:cubicBezTo>
                  <a:cubicBezTo>
                    <a:pt x="10806" y="17079"/>
                    <a:pt x="11522" y="16911"/>
                    <a:pt x="12170" y="16557"/>
                  </a:cubicBezTo>
                  <a:cubicBezTo>
                    <a:pt x="15108" y="14939"/>
                    <a:pt x="15557" y="10023"/>
                    <a:pt x="13129" y="5617"/>
                  </a:cubicBezTo>
                  <a:cubicBezTo>
                    <a:pt x="11232" y="2149"/>
                    <a:pt x="8162" y="0"/>
                    <a:pt x="5494" y="0"/>
                  </a:cubicBezTo>
                  <a:close/>
                </a:path>
              </a:pathLst>
            </a:custGeom>
            <a:solidFill>
              <a:srgbClr val="96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134;p30">
              <a:extLst>
                <a:ext uri="{FF2B5EF4-FFF2-40B4-BE49-F238E27FC236}">
                  <a16:creationId xmlns:a16="http://schemas.microsoft.com/office/drawing/2014/main" id="{4B669E53-CFDE-614A-9D24-87DFF663E8F6}"/>
                </a:ext>
              </a:extLst>
            </p:cNvPr>
            <p:cNvSpPr/>
            <p:nvPr/>
          </p:nvSpPr>
          <p:spPr>
            <a:xfrm>
              <a:off x="784725" y="3445700"/>
              <a:ext cx="305700" cy="448775"/>
            </a:xfrm>
            <a:custGeom>
              <a:avLst/>
              <a:gdLst/>
              <a:ahLst/>
              <a:cxnLst/>
              <a:rect l="l" t="t" r="r" b="b"/>
              <a:pathLst>
                <a:path w="12228" h="17951" extrusionOk="0">
                  <a:moveTo>
                    <a:pt x="2919" y="0"/>
                  </a:moveTo>
                  <a:cubicBezTo>
                    <a:pt x="2586" y="0"/>
                    <a:pt x="1738" y="242"/>
                    <a:pt x="1467" y="326"/>
                  </a:cubicBezTo>
                  <a:lnTo>
                    <a:pt x="1437" y="356"/>
                  </a:lnTo>
                  <a:lnTo>
                    <a:pt x="1407" y="356"/>
                  </a:lnTo>
                  <a:cubicBezTo>
                    <a:pt x="1129" y="578"/>
                    <a:pt x="1" y="1574"/>
                    <a:pt x="316" y="1574"/>
                  </a:cubicBezTo>
                  <a:cubicBezTo>
                    <a:pt x="341" y="1574"/>
                    <a:pt x="375" y="1568"/>
                    <a:pt x="418" y="1555"/>
                  </a:cubicBezTo>
                  <a:cubicBezTo>
                    <a:pt x="471" y="1538"/>
                    <a:pt x="524" y="1531"/>
                    <a:pt x="577" y="1531"/>
                  </a:cubicBezTo>
                  <a:cubicBezTo>
                    <a:pt x="1209" y="1531"/>
                    <a:pt x="1797" y="2604"/>
                    <a:pt x="1797" y="2604"/>
                  </a:cubicBezTo>
                  <a:cubicBezTo>
                    <a:pt x="1797" y="2604"/>
                    <a:pt x="7522" y="13305"/>
                    <a:pt x="8481" y="15283"/>
                  </a:cubicBezTo>
                  <a:cubicBezTo>
                    <a:pt x="9440" y="17291"/>
                    <a:pt x="8871" y="17951"/>
                    <a:pt x="8871" y="17951"/>
                  </a:cubicBezTo>
                  <a:lnTo>
                    <a:pt x="10729" y="17351"/>
                  </a:lnTo>
                  <a:lnTo>
                    <a:pt x="10759" y="17321"/>
                  </a:lnTo>
                  <a:lnTo>
                    <a:pt x="10789" y="17321"/>
                  </a:lnTo>
                  <a:lnTo>
                    <a:pt x="12228" y="16122"/>
                  </a:lnTo>
                  <a:lnTo>
                    <a:pt x="12228" y="16122"/>
                  </a:lnTo>
                  <a:cubicBezTo>
                    <a:pt x="12228" y="16122"/>
                    <a:pt x="12221" y="16123"/>
                    <a:pt x="12209" y="16123"/>
                  </a:cubicBezTo>
                  <a:cubicBezTo>
                    <a:pt x="12077" y="16123"/>
                    <a:pt x="11288" y="16048"/>
                    <a:pt x="10250" y="14354"/>
                  </a:cubicBezTo>
                  <a:cubicBezTo>
                    <a:pt x="9081" y="12465"/>
                    <a:pt x="3146" y="1884"/>
                    <a:pt x="3146" y="1884"/>
                  </a:cubicBezTo>
                  <a:cubicBezTo>
                    <a:pt x="3146" y="1884"/>
                    <a:pt x="2456" y="625"/>
                    <a:pt x="2966" y="176"/>
                  </a:cubicBezTo>
                  <a:cubicBezTo>
                    <a:pt x="3113" y="47"/>
                    <a:pt x="3066" y="0"/>
                    <a:pt x="2919" y="0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135;p30">
              <a:extLst>
                <a:ext uri="{FF2B5EF4-FFF2-40B4-BE49-F238E27FC236}">
                  <a16:creationId xmlns:a16="http://schemas.microsoft.com/office/drawing/2014/main" id="{D75364DC-742D-7242-A044-0B0BC0137BAE}"/>
                </a:ext>
              </a:extLst>
            </p:cNvPr>
            <p:cNvSpPr/>
            <p:nvPr/>
          </p:nvSpPr>
          <p:spPr>
            <a:xfrm>
              <a:off x="793675" y="3587975"/>
              <a:ext cx="357450" cy="311500"/>
            </a:xfrm>
            <a:custGeom>
              <a:avLst/>
              <a:gdLst/>
              <a:ahLst/>
              <a:cxnLst/>
              <a:rect l="l" t="t" r="r" b="b"/>
              <a:pathLst>
                <a:path w="14298" h="12460" extrusionOk="0">
                  <a:moveTo>
                    <a:pt x="11660" y="0"/>
                  </a:moveTo>
                  <a:cubicBezTo>
                    <a:pt x="11660" y="0"/>
                    <a:pt x="9195" y="7246"/>
                    <a:pt x="3532" y="7246"/>
                  </a:cubicBezTo>
                  <a:cubicBezTo>
                    <a:pt x="2469" y="7246"/>
                    <a:pt x="1293" y="6991"/>
                    <a:pt x="0" y="6385"/>
                  </a:cubicBezTo>
                  <a:lnTo>
                    <a:pt x="0" y="6385"/>
                  </a:lnTo>
                  <a:cubicBezTo>
                    <a:pt x="2211" y="10077"/>
                    <a:pt x="5493" y="12460"/>
                    <a:pt x="8353" y="12460"/>
                  </a:cubicBezTo>
                  <a:cubicBezTo>
                    <a:pt x="9138" y="12460"/>
                    <a:pt x="9891" y="12281"/>
                    <a:pt x="10581" y="11900"/>
                  </a:cubicBezTo>
                  <a:cubicBezTo>
                    <a:pt x="13818" y="10131"/>
                    <a:pt x="14298" y="4796"/>
                    <a:pt x="11660" y="0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136;p30">
              <a:extLst>
                <a:ext uri="{FF2B5EF4-FFF2-40B4-BE49-F238E27FC236}">
                  <a16:creationId xmlns:a16="http://schemas.microsoft.com/office/drawing/2014/main" id="{BFCA9707-FE67-B642-85FA-79CFCC2743C9}"/>
                </a:ext>
              </a:extLst>
            </p:cNvPr>
            <p:cNvSpPr/>
            <p:nvPr/>
          </p:nvSpPr>
          <p:spPr>
            <a:xfrm>
              <a:off x="1200575" y="3594700"/>
              <a:ext cx="422650" cy="464650"/>
            </a:xfrm>
            <a:custGeom>
              <a:avLst/>
              <a:gdLst/>
              <a:ahLst/>
              <a:cxnLst/>
              <a:rect l="l" t="t" r="r" b="b"/>
              <a:pathLst>
                <a:path w="16906" h="18586" extrusionOk="0">
                  <a:moveTo>
                    <a:pt x="5971" y="1"/>
                  </a:moveTo>
                  <a:cubicBezTo>
                    <a:pt x="5162" y="1"/>
                    <a:pt x="4388" y="184"/>
                    <a:pt x="3687" y="570"/>
                  </a:cubicBezTo>
                  <a:cubicBezTo>
                    <a:pt x="480" y="2339"/>
                    <a:pt x="0" y="7674"/>
                    <a:pt x="2638" y="12500"/>
                  </a:cubicBezTo>
                  <a:cubicBezTo>
                    <a:pt x="4699" y="16247"/>
                    <a:pt x="8040" y="18585"/>
                    <a:pt x="10947" y="18585"/>
                  </a:cubicBezTo>
                  <a:cubicBezTo>
                    <a:pt x="11761" y="18585"/>
                    <a:pt x="12541" y="18402"/>
                    <a:pt x="13249" y="18015"/>
                  </a:cubicBezTo>
                  <a:cubicBezTo>
                    <a:pt x="16456" y="16247"/>
                    <a:pt x="16906" y="10911"/>
                    <a:pt x="14298" y="6116"/>
                  </a:cubicBezTo>
                  <a:cubicBezTo>
                    <a:pt x="12213" y="2344"/>
                    <a:pt x="8865" y="1"/>
                    <a:pt x="5971" y="1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137;p30">
              <a:extLst>
                <a:ext uri="{FF2B5EF4-FFF2-40B4-BE49-F238E27FC236}">
                  <a16:creationId xmlns:a16="http://schemas.microsoft.com/office/drawing/2014/main" id="{3CEF63D1-CA13-FE4B-B602-517584504E61}"/>
                </a:ext>
              </a:extLst>
            </p:cNvPr>
            <p:cNvSpPr/>
            <p:nvPr/>
          </p:nvSpPr>
          <p:spPr>
            <a:xfrm>
              <a:off x="1217800" y="3613900"/>
              <a:ext cx="388950" cy="426975"/>
            </a:xfrm>
            <a:custGeom>
              <a:avLst/>
              <a:gdLst/>
              <a:ahLst/>
              <a:cxnLst/>
              <a:rect l="l" t="t" r="r" b="b"/>
              <a:pathLst>
                <a:path w="15558" h="17079" extrusionOk="0">
                  <a:moveTo>
                    <a:pt x="5484" y="0"/>
                  </a:moveTo>
                  <a:cubicBezTo>
                    <a:pt x="4740" y="0"/>
                    <a:pt x="4030" y="168"/>
                    <a:pt x="3388" y="522"/>
                  </a:cubicBezTo>
                  <a:cubicBezTo>
                    <a:pt x="420" y="2140"/>
                    <a:pt x="0" y="7056"/>
                    <a:pt x="2398" y="11462"/>
                  </a:cubicBezTo>
                  <a:cubicBezTo>
                    <a:pt x="4296" y="14930"/>
                    <a:pt x="7385" y="17079"/>
                    <a:pt x="10046" y="17079"/>
                  </a:cubicBezTo>
                  <a:cubicBezTo>
                    <a:pt x="10789" y="17079"/>
                    <a:pt x="11499" y="16911"/>
                    <a:pt x="12140" y="16558"/>
                  </a:cubicBezTo>
                  <a:cubicBezTo>
                    <a:pt x="15108" y="14909"/>
                    <a:pt x="15557" y="10024"/>
                    <a:pt x="13129" y="5587"/>
                  </a:cubicBezTo>
                  <a:cubicBezTo>
                    <a:pt x="11232" y="2144"/>
                    <a:pt x="8145" y="0"/>
                    <a:pt x="5484" y="0"/>
                  </a:cubicBezTo>
                  <a:close/>
                </a:path>
              </a:pathLst>
            </a:custGeom>
            <a:solidFill>
              <a:srgbClr val="96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138;p30">
              <a:extLst>
                <a:ext uri="{FF2B5EF4-FFF2-40B4-BE49-F238E27FC236}">
                  <a16:creationId xmlns:a16="http://schemas.microsoft.com/office/drawing/2014/main" id="{3F05DDC3-50F3-4449-A62C-361A885EA3FC}"/>
                </a:ext>
              </a:extLst>
            </p:cNvPr>
            <p:cNvSpPr/>
            <p:nvPr/>
          </p:nvSpPr>
          <p:spPr>
            <a:xfrm>
              <a:off x="1257575" y="3604650"/>
              <a:ext cx="305700" cy="448700"/>
            </a:xfrm>
            <a:custGeom>
              <a:avLst/>
              <a:gdLst/>
              <a:ahLst/>
              <a:cxnLst/>
              <a:rect l="l" t="t" r="r" b="b"/>
              <a:pathLst>
                <a:path w="12228" h="17948" extrusionOk="0">
                  <a:moveTo>
                    <a:pt x="2927" y="0"/>
                  </a:moveTo>
                  <a:cubicBezTo>
                    <a:pt x="2592" y="0"/>
                    <a:pt x="1736" y="269"/>
                    <a:pt x="1467" y="352"/>
                  </a:cubicBezTo>
                  <a:lnTo>
                    <a:pt x="1407" y="352"/>
                  </a:lnTo>
                  <a:cubicBezTo>
                    <a:pt x="1129" y="602"/>
                    <a:pt x="0" y="1600"/>
                    <a:pt x="316" y="1600"/>
                  </a:cubicBezTo>
                  <a:cubicBezTo>
                    <a:pt x="341" y="1600"/>
                    <a:pt x="374" y="1594"/>
                    <a:pt x="418" y="1581"/>
                  </a:cubicBezTo>
                  <a:cubicBezTo>
                    <a:pt x="471" y="1565"/>
                    <a:pt x="524" y="1558"/>
                    <a:pt x="577" y="1558"/>
                  </a:cubicBezTo>
                  <a:cubicBezTo>
                    <a:pt x="1209" y="1558"/>
                    <a:pt x="1797" y="2630"/>
                    <a:pt x="1797" y="2630"/>
                  </a:cubicBezTo>
                  <a:cubicBezTo>
                    <a:pt x="1797" y="2630"/>
                    <a:pt x="7522" y="13331"/>
                    <a:pt x="8481" y="15309"/>
                  </a:cubicBezTo>
                  <a:cubicBezTo>
                    <a:pt x="9440" y="17288"/>
                    <a:pt x="8870" y="17947"/>
                    <a:pt x="8870" y="17947"/>
                  </a:cubicBezTo>
                  <a:lnTo>
                    <a:pt x="10729" y="17348"/>
                  </a:lnTo>
                  <a:lnTo>
                    <a:pt x="10789" y="17348"/>
                  </a:lnTo>
                  <a:lnTo>
                    <a:pt x="12228" y="16119"/>
                  </a:lnTo>
                  <a:lnTo>
                    <a:pt x="12228" y="16119"/>
                  </a:lnTo>
                  <a:cubicBezTo>
                    <a:pt x="12228" y="16119"/>
                    <a:pt x="12217" y="16120"/>
                    <a:pt x="12195" y="16120"/>
                  </a:cubicBezTo>
                  <a:cubicBezTo>
                    <a:pt x="12031" y="16120"/>
                    <a:pt x="11255" y="16026"/>
                    <a:pt x="10219" y="14380"/>
                  </a:cubicBezTo>
                  <a:cubicBezTo>
                    <a:pt x="9080" y="12492"/>
                    <a:pt x="3145" y="1911"/>
                    <a:pt x="3145" y="1911"/>
                  </a:cubicBezTo>
                  <a:cubicBezTo>
                    <a:pt x="3145" y="1911"/>
                    <a:pt x="2456" y="652"/>
                    <a:pt x="2966" y="202"/>
                  </a:cubicBezTo>
                  <a:cubicBezTo>
                    <a:pt x="3123" y="54"/>
                    <a:pt x="3077" y="0"/>
                    <a:pt x="2927" y="0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139;p30">
              <a:extLst>
                <a:ext uri="{FF2B5EF4-FFF2-40B4-BE49-F238E27FC236}">
                  <a16:creationId xmlns:a16="http://schemas.microsoft.com/office/drawing/2014/main" id="{5A36DC0B-FED1-664D-882F-AEF40681C9A6}"/>
                </a:ext>
              </a:extLst>
            </p:cNvPr>
            <p:cNvSpPr/>
            <p:nvPr/>
          </p:nvSpPr>
          <p:spPr>
            <a:xfrm>
              <a:off x="1197575" y="3592825"/>
              <a:ext cx="358950" cy="308400"/>
            </a:xfrm>
            <a:custGeom>
              <a:avLst/>
              <a:gdLst/>
              <a:ahLst/>
              <a:cxnLst/>
              <a:rect l="l" t="t" r="r" b="b"/>
              <a:pathLst>
                <a:path w="14358" h="12336" extrusionOk="0">
                  <a:moveTo>
                    <a:pt x="6013" y="0"/>
                  </a:moveTo>
                  <a:cubicBezTo>
                    <a:pt x="5307" y="0"/>
                    <a:pt x="4624" y="150"/>
                    <a:pt x="3987" y="465"/>
                  </a:cubicBezTo>
                  <a:cubicBezTo>
                    <a:pt x="690" y="2114"/>
                    <a:pt x="0" y="7419"/>
                    <a:pt x="2488" y="12335"/>
                  </a:cubicBezTo>
                  <a:lnTo>
                    <a:pt x="2488" y="12335"/>
                  </a:lnTo>
                  <a:cubicBezTo>
                    <a:pt x="2484" y="12280"/>
                    <a:pt x="5122" y="5403"/>
                    <a:pt x="10603" y="5403"/>
                  </a:cubicBezTo>
                  <a:cubicBezTo>
                    <a:pt x="11733" y="5403"/>
                    <a:pt x="12984" y="5696"/>
                    <a:pt x="14358" y="6400"/>
                  </a:cubicBezTo>
                  <a:cubicBezTo>
                    <a:pt x="12235" y="2540"/>
                    <a:pt x="8927" y="0"/>
                    <a:pt x="6013" y="0"/>
                  </a:cubicBezTo>
                  <a:close/>
                  <a:moveTo>
                    <a:pt x="2488" y="12335"/>
                  </a:moveTo>
                  <a:cubicBezTo>
                    <a:pt x="2488" y="12335"/>
                    <a:pt x="2488" y="12335"/>
                    <a:pt x="2488" y="12335"/>
                  </a:cubicBezTo>
                  <a:cubicBezTo>
                    <a:pt x="2488" y="12335"/>
                    <a:pt x="2488" y="12335"/>
                    <a:pt x="2488" y="12335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140;p30">
              <a:extLst>
                <a:ext uri="{FF2B5EF4-FFF2-40B4-BE49-F238E27FC236}">
                  <a16:creationId xmlns:a16="http://schemas.microsoft.com/office/drawing/2014/main" id="{DEB749B4-0BD3-D140-8FA6-44FC61B9A796}"/>
                </a:ext>
              </a:extLst>
            </p:cNvPr>
            <p:cNvSpPr/>
            <p:nvPr/>
          </p:nvSpPr>
          <p:spPr>
            <a:xfrm>
              <a:off x="952525" y="3706725"/>
              <a:ext cx="523825" cy="378100"/>
            </a:xfrm>
            <a:custGeom>
              <a:avLst/>
              <a:gdLst/>
              <a:ahLst/>
              <a:cxnLst/>
              <a:rect l="l" t="t" r="r" b="b"/>
              <a:pathLst>
                <a:path w="20953" h="15124" extrusionOk="0">
                  <a:moveTo>
                    <a:pt x="13516" y="1"/>
                  </a:moveTo>
                  <a:cubicBezTo>
                    <a:pt x="11544" y="1"/>
                    <a:pt x="9329" y="577"/>
                    <a:pt x="7224" y="1754"/>
                  </a:cubicBezTo>
                  <a:cubicBezTo>
                    <a:pt x="2429" y="4452"/>
                    <a:pt x="1" y="9218"/>
                    <a:pt x="1799" y="12425"/>
                  </a:cubicBezTo>
                  <a:cubicBezTo>
                    <a:pt x="2803" y="14200"/>
                    <a:pt x="4911" y="15123"/>
                    <a:pt x="7411" y="15123"/>
                  </a:cubicBezTo>
                  <a:cubicBezTo>
                    <a:pt x="9388" y="15123"/>
                    <a:pt x="11611" y="14546"/>
                    <a:pt x="13729" y="13354"/>
                  </a:cubicBezTo>
                  <a:cubicBezTo>
                    <a:pt x="18495" y="10687"/>
                    <a:pt x="20953" y="5891"/>
                    <a:pt x="19124" y="2714"/>
                  </a:cubicBezTo>
                  <a:cubicBezTo>
                    <a:pt x="18120" y="922"/>
                    <a:pt x="16012" y="1"/>
                    <a:pt x="13516" y="1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141;p30">
              <a:extLst>
                <a:ext uri="{FF2B5EF4-FFF2-40B4-BE49-F238E27FC236}">
                  <a16:creationId xmlns:a16="http://schemas.microsoft.com/office/drawing/2014/main" id="{118C51DC-33CE-124D-8A75-E7210D187531}"/>
                </a:ext>
              </a:extLst>
            </p:cNvPr>
            <p:cNvSpPr/>
            <p:nvPr/>
          </p:nvSpPr>
          <p:spPr>
            <a:xfrm>
              <a:off x="973500" y="3721600"/>
              <a:ext cx="481125" cy="348150"/>
            </a:xfrm>
            <a:custGeom>
              <a:avLst/>
              <a:gdLst/>
              <a:ahLst/>
              <a:cxnLst/>
              <a:rect l="l" t="t" r="r" b="b"/>
              <a:pathLst>
                <a:path w="19245" h="13926" extrusionOk="0">
                  <a:moveTo>
                    <a:pt x="12437" y="1"/>
                  </a:moveTo>
                  <a:cubicBezTo>
                    <a:pt x="10619" y="1"/>
                    <a:pt x="8575" y="538"/>
                    <a:pt x="6625" y="1639"/>
                  </a:cubicBezTo>
                  <a:cubicBezTo>
                    <a:pt x="2219" y="4097"/>
                    <a:pt x="1" y="8503"/>
                    <a:pt x="1649" y="11441"/>
                  </a:cubicBezTo>
                  <a:cubicBezTo>
                    <a:pt x="2570" y="13080"/>
                    <a:pt x="4508" y="13926"/>
                    <a:pt x="6801" y="13926"/>
                  </a:cubicBezTo>
                  <a:cubicBezTo>
                    <a:pt x="8617" y="13926"/>
                    <a:pt x="10656" y="13396"/>
                    <a:pt x="12590" y="12310"/>
                  </a:cubicBezTo>
                  <a:cubicBezTo>
                    <a:pt x="16996" y="9822"/>
                    <a:pt x="19244" y="5446"/>
                    <a:pt x="17596" y="2508"/>
                  </a:cubicBezTo>
                  <a:cubicBezTo>
                    <a:pt x="16660" y="854"/>
                    <a:pt x="14727" y="1"/>
                    <a:pt x="12437" y="1"/>
                  </a:cubicBezTo>
                  <a:close/>
                </a:path>
              </a:pathLst>
            </a:custGeom>
            <a:solidFill>
              <a:srgbClr val="96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142;p30">
              <a:extLst>
                <a:ext uri="{FF2B5EF4-FFF2-40B4-BE49-F238E27FC236}">
                  <a16:creationId xmlns:a16="http://schemas.microsoft.com/office/drawing/2014/main" id="{E9FF3B71-4E12-A144-9C83-2BECCC91DB88}"/>
                </a:ext>
              </a:extLst>
            </p:cNvPr>
            <p:cNvSpPr/>
            <p:nvPr/>
          </p:nvSpPr>
          <p:spPr>
            <a:xfrm>
              <a:off x="987750" y="3746300"/>
              <a:ext cx="451475" cy="302550"/>
            </a:xfrm>
            <a:custGeom>
              <a:avLst/>
              <a:gdLst/>
              <a:ahLst/>
              <a:cxnLst/>
              <a:rect l="l" t="t" r="r" b="b"/>
              <a:pathLst>
                <a:path w="18059" h="12102" extrusionOk="0">
                  <a:moveTo>
                    <a:pt x="16333" y="0"/>
                  </a:moveTo>
                  <a:cubicBezTo>
                    <a:pt x="16286" y="0"/>
                    <a:pt x="16272" y="51"/>
                    <a:pt x="16306" y="171"/>
                  </a:cubicBezTo>
                  <a:cubicBezTo>
                    <a:pt x="16516" y="861"/>
                    <a:pt x="15257" y="1550"/>
                    <a:pt x="15257" y="1550"/>
                  </a:cubicBezTo>
                  <a:cubicBezTo>
                    <a:pt x="15257" y="1550"/>
                    <a:pt x="4616" y="7395"/>
                    <a:pt x="2638" y="8354"/>
                  </a:cubicBezTo>
                  <a:cubicBezTo>
                    <a:pt x="1719" y="8814"/>
                    <a:pt x="1084" y="8937"/>
                    <a:pt x="668" y="8937"/>
                  </a:cubicBezTo>
                  <a:cubicBezTo>
                    <a:pt x="189" y="8937"/>
                    <a:pt x="0" y="8774"/>
                    <a:pt x="0" y="8774"/>
                  </a:cubicBezTo>
                  <a:lnTo>
                    <a:pt x="0" y="8774"/>
                  </a:lnTo>
                  <a:lnTo>
                    <a:pt x="630" y="10602"/>
                  </a:lnTo>
                  <a:lnTo>
                    <a:pt x="660" y="10632"/>
                  </a:lnTo>
                  <a:lnTo>
                    <a:pt x="660" y="10692"/>
                  </a:lnTo>
                  <a:lnTo>
                    <a:pt x="1859" y="12101"/>
                  </a:lnTo>
                  <a:cubicBezTo>
                    <a:pt x="1859" y="12101"/>
                    <a:pt x="1739" y="11262"/>
                    <a:pt x="3627" y="10093"/>
                  </a:cubicBezTo>
                  <a:cubicBezTo>
                    <a:pt x="5486" y="8924"/>
                    <a:pt x="16007" y="2899"/>
                    <a:pt x="16007" y="2899"/>
                  </a:cubicBezTo>
                  <a:cubicBezTo>
                    <a:pt x="16007" y="2899"/>
                    <a:pt x="16693" y="2507"/>
                    <a:pt x="17233" y="2507"/>
                  </a:cubicBezTo>
                  <a:cubicBezTo>
                    <a:pt x="17425" y="2507"/>
                    <a:pt x="17598" y="2556"/>
                    <a:pt x="17715" y="2689"/>
                  </a:cubicBezTo>
                  <a:cubicBezTo>
                    <a:pt x="17779" y="2758"/>
                    <a:pt x="17825" y="2788"/>
                    <a:pt x="17856" y="2788"/>
                  </a:cubicBezTo>
                  <a:cubicBezTo>
                    <a:pt x="18058" y="2788"/>
                    <a:pt x="17643" y="1528"/>
                    <a:pt x="17565" y="1191"/>
                  </a:cubicBezTo>
                  <a:lnTo>
                    <a:pt x="17535" y="1161"/>
                  </a:lnTo>
                  <a:cubicBezTo>
                    <a:pt x="17535" y="1161"/>
                    <a:pt x="17535" y="1161"/>
                    <a:pt x="17535" y="1131"/>
                  </a:cubicBezTo>
                  <a:cubicBezTo>
                    <a:pt x="17317" y="888"/>
                    <a:pt x="16532" y="0"/>
                    <a:pt x="16333" y="0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143;p30">
              <a:extLst>
                <a:ext uri="{FF2B5EF4-FFF2-40B4-BE49-F238E27FC236}">
                  <a16:creationId xmlns:a16="http://schemas.microsoft.com/office/drawing/2014/main" id="{FCE67B8E-A3A3-AF4A-AE31-7F44336F15EA}"/>
                </a:ext>
              </a:extLst>
            </p:cNvPr>
            <p:cNvSpPr/>
            <p:nvPr/>
          </p:nvSpPr>
          <p:spPr>
            <a:xfrm>
              <a:off x="1094900" y="3291575"/>
              <a:ext cx="523075" cy="378100"/>
            </a:xfrm>
            <a:custGeom>
              <a:avLst/>
              <a:gdLst/>
              <a:ahLst/>
              <a:cxnLst/>
              <a:rect l="l" t="t" r="r" b="b"/>
              <a:pathLst>
                <a:path w="20923" h="15124" extrusionOk="0">
                  <a:moveTo>
                    <a:pt x="13517" y="1"/>
                  </a:moveTo>
                  <a:cubicBezTo>
                    <a:pt x="11544" y="1"/>
                    <a:pt x="9329" y="577"/>
                    <a:pt x="7225" y="1755"/>
                  </a:cubicBezTo>
                  <a:cubicBezTo>
                    <a:pt x="2429" y="4452"/>
                    <a:pt x="1" y="9218"/>
                    <a:pt x="1799" y="12426"/>
                  </a:cubicBezTo>
                  <a:cubicBezTo>
                    <a:pt x="2803" y="14200"/>
                    <a:pt x="4911" y="15124"/>
                    <a:pt x="7411" y="15124"/>
                  </a:cubicBezTo>
                  <a:cubicBezTo>
                    <a:pt x="9388" y="15124"/>
                    <a:pt x="11611" y="14546"/>
                    <a:pt x="13729" y="13355"/>
                  </a:cubicBezTo>
                  <a:cubicBezTo>
                    <a:pt x="18525" y="10687"/>
                    <a:pt x="20923" y="5891"/>
                    <a:pt x="19124" y="2714"/>
                  </a:cubicBezTo>
                  <a:cubicBezTo>
                    <a:pt x="18120" y="923"/>
                    <a:pt x="16012" y="1"/>
                    <a:pt x="13517" y="1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144;p30">
              <a:extLst>
                <a:ext uri="{FF2B5EF4-FFF2-40B4-BE49-F238E27FC236}">
                  <a16:creationId xmlns:a16="http://schemas.microsoft.com/office/drawing/2014/main" id="{0C6CFEA1-043D-E242-96FE-21ACC257248F}"/>
                </a:ext>
              </a:extLst>
            </p:cNvPr>
            <p:cNvSpPr/>
            <p:nvPr/>
          </p:nvSpPr>
          <p:spPr>
            <a:xfrm>
              <a:off x="1115900" y="3306775"/>
              <a:ext cx="481100" cy="347850"/>
            </a:xfrm>
            <a:custGeom>
              <a:avLst/>
              <a:gdLst/>
              <a:ahLst/>
              <a:cxnLst/>
              <a:rect l="l" t="t" r="r" b="b"/>
              <a:pathLst>
                <a:path w="19244" h="13914" extrusionOk="0">
                  <a:moveTo>
                    <a:pt x="12458" y="0"/>
                  </a:moveTo>
                  <a:cubicBezTo>
                    <a:pt x="10633" y="0"/>
                    <a:pt x="8578" y="536"/>
                    <a:pt x="6624" y="1626"/>
                  </a:cubicBezTo>
                  <a:cubicBezTo>
                    <a:pt x="2248" y="4084"/>
                    <a:pt x="0" y="8460"/>
                    <a:pt x="1649" y="11428"/>
                  </a:cubicBezTo>
                  <a:cubicBezTo>
                    <a:pt x="2569" y="13067"/>
                    <a:pt x="4507" y="13913"/>
                    <a:pt x="6806" y="13913"/>
                  </a:cubicBezTo>
                  <a:cubicBezTo>
                    <a:pt x="8626" y="13913"/>
                    <a:pt x="10672" y="13383"/>
                    <a:pt x="12619" y="12297"/>
                  </a:cubicBezTo>
                  <a:cubicBezTo>
                    <a:pt x="17025" y="9809"/>
                    <a:pt x="19243" y="5433"/>
                    <a:pt x="17595" y="2496"/>
                  </a:cubicBezTo>
                  <a:cubicBezTo>
                    <a:pt x="16677" y="844"/>
                    <a:pt x="14748" y="0"/>
                    <a:pt x="12458" y="0"/>
                  </a:cubicBezTo>
                  <a:close/>
                </a:path>
              </a:pathLst>
            </a:custGeom>
            <a:solidFill>
              <a:srgbClr val="9652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145;p30">
              <a:extLst>
                <a:ext uri="{FF2B5EF4-FFF2-40B4-BE49-F238E27FC236}">
                  <a16:creationId xmlns:a16="http://schemas.microsoft.com/office/drawing/2014/main" id="{C6EEE858-D1EE-3645-9E49-B6C5FAC12968}"/>
                </a:ext>
              </a:extLst>
            </p:cNvPr>
            <p:cNvSpPr/>
            <p:nvPr/>
          </p:nvSpPr>
          <p:spPr>
            <a:xfrm>
              <a:off x="1130875" y="3331150"/>
              <a:ext cx="449975" cy="302550"/>
            </a:xfrm>
            <a:custGeom>
              <a:avLst/>
              <a:gdLst/>
              <a:ahLst/>
              <a:cxnLst/>
              <a:rect l="l" t="t" r="r" b="b"/>
              <a:pathLst>
                <a:path w="17999" h="12102" extrusionOk="0">
                  <a:moveTo>
                    <a:pt x="16322" y="1"/>
                  </a:moveTo>
                  <a:cubicBezTo>
                    <a:pt x="16277" y="1"/>
                    <a:pt x="16266" y="51"/>
                    <a:pt x="16306" y="172"/>
                  </a:cubicBezTo>
                  <a:cubicBezTo>
                    <a:pt x="16516" y="831"/>
                    <a:pt x="15257" y="1551"/>
                    <a:pt x="15257" y="1551"/>
                  </a:cubicBezTo>
                  <a:cubicBezTo>
                    <a:pt x="15257" y="1551"/>
                    <a:pt x="4617" y="7396"/>
                    <a:pt x="2638" y="8355"/>
                  </a:cubicBezTo>
                  <a:cubicBezTo>
                    <a:pt x="1719" y="8814"/>
                    <a:pt x="1084" y="8937"/>
                    <a:pt x="668" y="8937"/>
                  </a:cubicBezTo>
                  <a:cubicBezTo>
                    <a:pt x="189" y="8937"/>
                    <a:pt x="1" y="8774"/>
                    <a:pt x="0" y="8774"/>
                  </a:cubicBezTo>
                  <a:lnTo>
                    <a:pt x="0" y="8774"/>
                  </a:lnTo>
                  <a:lnTo>
                    <a:pt x="630" y="10603"/>
                  </a:lnTo>
                  <a:lnTo>
                    <a:pt x="630" y="10633"/>
                  </a:lnTo>
                  <a:lnTo>
                    <a:pt x="630" y="10693"/>
                  </a:lnTo>
                  <a:lnTo>
                    <a:pt x="1859" y="12101"/>
                  </a:lnTo>
                  <a:cubicBezTo>
                    <a:pt x="1859" y="12101"/>
                    <a:pt x="1739" y="11262"/>
                    <a:pt x="3597" y="10093"/>
                  </a:cubicBezTo>
                  <a:cubicBezTo>
                    <a:pt x="5456" y="8924"/>
                    <a:pt x="15977" y="2899"/>
                    <a:pt x="15977" y="2899"/>
                  </a:cubicBezTo>
                  <a:cubicBezTo>
                    <a:pt x="15977" y="2899"/>
                    <a:pt x="16663" y="2507"/>
                    <a:pt x="17215" y="2507"/>
                  </a:cubicBezTo>
                  <a:cubicBezTo>
                    <a:pt x="17411" y="2507"/>
                    <a:pt x="17590" y="2556"/>
                    <a:pt x="17715" y="2690"/>
                  </a:cubicBezTo>
                  <a:cubicBezTo>
                    <a:pt x="17764" y="2745"/>
                    <a:pt x="17799" y="2770"/>
                    <a:pt x="17824" y="2770"/>
                  </a:cubicBezTo>
                  <a:cubicBezTo>
                    <a:pt x="17998" y="2770"/>
                    <a:pt x="17640" y="1532"/>
                    <a:pt x="17535" y="1191"/>
                  </a:cubicBezTo>
                  <a:lnTo>
                    <a:pt x="17505" y="1161"/>
                  </a:lnTo>
                  <a:lnTo>
                    <a:pt x="17505" y="1131"/>
                  </a:lnTo>
                  <a:cubicBezTo>
                    <a:pt x="17312" y="889"/>
                    <a:pt x="16511" y="1"/>
                    <a:pt x="16322" y="1"/>
                  </a:cubicBezTo>
                  <a:close/>
                </a:path>
              </a:pathLst>
            </a:custGeom>
            <a:solidFill>
              <a:srgbClr val="60381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65008620"/>
      </p:ext>
    </p:extLst>
  </p:cSld>
  <p:clrMapOvr>
    <a:masterClrMapping/>
  </p:clrMapOvr>
</p:sld>
</file>

<file path=ppt/theme/theme1.xml><?xml version="1.0" encoding="utf-8"?>
<a:theme xmlns:a="http://schemas.openxmlformats.org/drawingml/2006/main" name="Map of Cuba Infographics by Slidesgo">
  <a:themeElements>
    <a:clrScheme name="Simple Light">
      <a:dk1>
        <a:srgbClr val="000000"/>
      </a:dk1>
      <a:lt1>
        <a:srgbClr val="FFFFFF"/>
      </a:lt1>
      <a:dk2>
        <a:srgbClr val="FFFFFF"/>
      </a:dk2>
      <a:lt2>
        <a:srgbClr val="F3C679"/>
      </a:lt2>
      <a:accent1>
        <a:srgbClr val="EB5446"/>
      </a:accent1>
      <a:accent2>
        <a:srgbClr val="BC2215"/>
      </a:accent2>
      <a:accent3>
        <a:srgbClr val="ED6663"/>
      </a:accent3>
      <a:accent4>
        <a:srgbClr val="FFA372"/>
      </a:accent4>
      <a:accent5>
        <a:srgbClr val="FFD966"/>
      </a:accent5>
      <a:accent6>
        <a:srgbClr val="FFE7A3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628</Words>
  <Application>Microsoft Macintosh PowerPoint</Application>
  <PresentationFormat>On-screen Show (16:9)</PresentationFormat>
  <Paragraphs>111</Paragraphs>
  <Slides>21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Fira Sans</vt:lpstr>
      <vt:lpstr>Fira Sans Extra Condensed</vt:lpstr>
      <vt:lpstr>Roboto</vt:lpstr>
      <vt:lpstr>Map of Cuba Infographics by Slidesgo</vt:lpstr>
      <vt:lpstr>What Happened in Cuba, as Told by Twitter</vt:lpstr>
      <vt:lpstr>Background Information</vt:lpstr>
      <vt:lpstr>Dataset</vt:lpstr>
      <vt:lpstr>Methodology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Bi-gram WordCloud for All Tweets</vt:lpstr>
      <vt:lpstr>Map of Cuba Infographics</vt:lpstr>
      <vt:lpstr>Map of Cuba Infographics </vt:lpstr>
      <vt:lpstr>Map of Cuba Infographics</vt:lpstr>
      <vt:lpstr>Map of Cuba Infographics</vt:lpstr>
      <vt:lpstr>Map of Cuba Infographics </vt:lpstr>
      <vt:lpstr>Map of Cuba Infographics</vt:lpstr>
      <vt:lpstr>Map of Cuba Infographics</vt:lpstr>
      <vt:lpstr>Map of Cuba Infographics</vt:lpstr>
      <vt:lpstr>Map of Cuba Infographics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Happened in Cuba, as Told by Twitter</dc:title>
  <cp:lastModifiedBy>Maira Asmat</cp:lastModifiedBy>
  <cp:revision>6</cp:revision>
  <dcterms:modified xsi:type="dcterms:W3CDTF">2021-08-20T14:52:01Z</dcterms:modified>
</cp:coreProperties>
</file>